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7" r:id="rId4"/>
    <p:sldId id="278" r:id="rId5"/>
    <p:sldId id="279" r:id="rId6"/>
    <p:sldId id="280" r:id="rId7"/>
  </p:sldIdLst>
  <p:sldSz cx="9144000" cy="6858000" type="screen4x3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83" d="100"/>
          <a:sy n="83" d="100"/>
        </p:scale>
        <p:origin x="13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3203" y="3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/>
          <a:lstStyle>
            <a:lvl1pPr algn="r">
              <a:defRPr sz="1200"/>
            </a:lvl1pPr>
          </a:lstStyle>
          <a:p>
            <a:fld id="{1D485CF4-2064-41DC-B397-8490D8F17125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722311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3203" y="9722311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 anchor="b"/>
          <a:lstStyle>
            <a:lvl1pPr algn="r">
              <a:defRPr sz="1200"/>
            </a:lvl1pPr>
          </a:lstStyle>
          <a:p>
            <a:fld id="{B6F8AD2E-D19C-41E7-A1B7-C74882947E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8356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203" y="3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/>
          <a:lstStyle>
            <a:lvl1pPr algn="r">
              <a:defRPr sz="1200"/>
            </a:lvl1pPr>
          </a:lstStyle>
          <a:p>
            <a:fld id="{823D030F-C078-468C-A99B-C14460B7FA76}" type="datetime1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1" tIns="47395" rIns="94791" bIns="4739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076" y="4924989"/>
            <a:ext cx="5683914" cy="4029684"/>
          </a:xfrm>
          <a:prstGeom prst="rect">
            <a:avLst/>
          </a:prstGeom>
        </p:spPr>
        <p:txBody>
          <a:bodyPr vert="horz" lIns="94791" tIns="47395" rIns="94791" bIns="4739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2311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203" y="9722311"/>
            <a:ext cx="3079202" cy="512303"/>
          </a:xfrm>
          <a:prstGeom prst="rect">
            <a:avLst/>
          </a:prstGeom>
        </p:spPr>
        <p:txBody>
          <a:bodyPr vert="horz" lIns="94791" tIns="47395" rIns="94791" bIns="47395" rtlCol="0" anchor="b"/>
          <a:lstStyle>
            <a:lvl1pPr algn="r">
              <a:defRPr sz="1200"/>
            </a:lvl1pPr>
          </a:lstStyle>
          <a:p>
            <a:fld id="{FF5BC6AB-4B7E-428C-A645-CA11C1A85F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7315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63EF42-3A4A-4FE0-BF06-CFCC302C83A0}" type="datetimeFigureOut">
              <a:rPr lang="zh-TW" altLang="en-US" smtClean="0"/>
              <a:pPr/>
              <a:t>2024/1/9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676570-C4F7-41E6-837E-205AC847755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53200" cy="982960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推動</a:t>
            </a:r>
            <a:r>
              <a:rPr lang="zh-TW" altLang="en-US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社區整體照顧服務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體系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計畫新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單位</a:t>
            </a:r>
            <a:r>
              <a:rPr lang="zh-TW" altLang="en-US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甄選</a:t>
            </a:r>
            <a:r>
              <a:rPr lang="en-US" altLang="zh-TW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單位名稱）</a:t>
            </a: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6774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（申請區域：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○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○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區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113.1.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○</a:t>
            </a:r>
            <a:endParaRPr lang="en-US" altLang="zh-TW" b="1" dirty="0" smtClean="0">
              <a:solidFill>
                <a:srgbClr val="FF0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ctr"/>
            <a:endParaRPr lang="zh-TW" altLang="en-US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87624" y="1124744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簡報僅提供大綱，請各申請單位依審查標準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實際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規劃情形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逐項說明，俾利委員審查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簡報時間僅有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分鐘。</a:t>
            </a:r>
            <a:endParaRPr lang="en-US" altLang="zh-TW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內容</a:t>
            </a:r>
            <a:r>
              <a:rPr lang="zh-TW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及頁數可自行增加。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>
                <a:latin typeface="+mj-ea"/>
                <a:ea typeface="+mj-ea"/>
              </a:rPr>
              <a:t>壹、服務單位專業能力及經驗</a:t>
            </a:r>
            <a:endParaRPr lang="en-US" altLang="zh-TW" sz="28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+mj-ea"/>
                <a:ea typeface="+mj-ea"/>
              </a:rPr>
              <a:t>貳、資源盤點與服務媒合</a:t>
            </a:r>
            <a:endParaRPr lang="en-US" altLang="zh-TW" sz="28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+mj-ea"/>
                <a:ea typeface="+mj-ea"/>
              </a:rPr>
              <a:t>参、服務規劃</a:t>
            </a:r>
            <a:endParaRPr lang="en-US" altLang="zh-TW" sz="28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+mj-ea"/>
                <a:ea typeface="+mj-ea"/>
              </a:rPr>
              <a:t>肆、服務品質</a:t>
            </a:r>
            <a:endParaRPr lang="en-US" altLang="zh-TW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3535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服務單位專業能力及經驗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>
                <a:latin typeface="+mj-ea"/>
                <a:ea typeface="+mj-ea"/>
              </a:rPr>
              <a:t>組織架構與管理制度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對象評估及計畫安排</a:t>
            </a:r>
            <a:r>
              <a:rPr lang="zh-TW" altLang="en-US" sz="2400" b="1" dirty="0" smtClean="0">
                <a:latin typeface="+mj-ea"/>
                <a:ea typeface="+mj-ea"/>
              </a:rPr>
              <a:t>管理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使用者</a:t>
            </a:r>
            <a:r>
              <a:rPr lang="en-US" altLang="zh-TW" sz="2400" b="1" dirty="0">
                <a:latin typeface="+mj-ea"/>
                <a:ea typeface="+mj-ea"/>
              </a:rPr>
              <a:t>/</a:t>
            </a:r>
            <a:r>
              <a:rPr lang="zh-TW" altLang="en-US" sz="2400" b="1" dirty="0">
                <a:latin typeface="+mj-ea"/>
                <a:ea typeface="+mj-ea"/>
              </a:rPr>
              <a:t>家屬資訊充分溝通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過去</a:t>
            </a:r>
            <a:r>
              <a:rPr lang="zh-TW" altLang="en-US" sz="2400" b="1" dirty="0">
                <a:latin typeface="+mj-ea"/>
                <a:ea typeface="+mj-ea"/>
              </a:rPr>
              <a:t>績效</a:t>
            </a:r>
            <a:endParaRPr lang="en-US" altLang="zh-TW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39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資源盤點與服務媒合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>
                <a:latin typeface="+mj-ea"/>
                <a:ea typeface="+mj-ea"/>
              </a:rPr>
              <a:t>服務資源安排與連結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社區</a:t>
            </a:r>
            <a:r>
              <a:rPr lang="zh-TW" altLang="en-US" sz="2400" b="1" dirty="0">
                <a:latin typeface="+mj-ea"/>
                <a:ea typeface="+mj-ea"/>
              </a:rPr>
              <a:t>資源盤點與運用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社區</a:t>
            </a:r>
            <a:r>
              <a:rPr lang="zh-TW" altLang="en-US" sz="2400" b="1" dirty="0">
                <a:latin typeface="+mj-ea"/>
                <a:ea typeface="+mj-ea"/>
              </a:rPr>
              <a:t>資源網絡會議</a:t>
            </a:r>
          </a:p>
          <a:p>
            <a:r>
              <a:rPr lang="en-US" altLang="zh-TW" sz="2400" b="1" dirty="0" smtClean="0">
                <a:latin typeface="+mj-ea"/>
                <a:ea typeface="+mj-ea"/>
              </a:rPr>
              <a:t>A</a:t>
            </a:r>
            <a:r>
              <a:rPr lang="zh-TW" altLang="en-US" sz="2400" b="1" dirty="0">
                <a:latin typeface="+mj-ea"/>
                <a:ea typeface="+mj-ea"/>
              </a:rPr>
              <a:t>單位與</a:t>
            </a:r>
            <a:r>
              <a:rPr lang="en-US" altLang="zh-TW" sz="2400" b="1" dirty="0">
                <a:latin typeface="+mj-ea"/>
                <a:ea typeface="+mj-ea"/>
              </a:rPr>
              <a:t>C</a:t>
            </a:r>
            <a:r>
              <a:rPr lang="zh-TW" altLang="en-US" sz="2400" b="1" dirty="0">
                <a:latin typeface="+mj-ea"/>
                <a:ea typeface="+mj-ea"/>
              </a:rPr>
              <a:t>據點轉介合作機制</a:t>
            </a:r>
            <a:endParaRPr lang="en-US" altLang="zh-TW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5258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服務規劃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>
                <a:latin typeface="+mj-ea"/>
                <a:ea typeface="+mj-ea"/>
              </a:rPr>
              <a:t>主動</a:t>
            </a:r>
            <a:r>
              <a:rPr lang="zh-TW" altLang="en-US" sz="2400" b="1" dirty="0">
                <a:latin typeface="+mj-ea"/>
                <a:ea typeface="+mj-ea"/>
              </a:rPr>
              <a:t>開發新個案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人力配置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人力儲備及留任機制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流程及機制、預計未來服務人數</a:t>
            </a:r>
            <a:endParaRPr lang="en-US" altLang="zh-TW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3169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服務品質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b="1" dirty="0" smtClean="0">
                <a:latin typeface="+mj-ea"/>
                <a:ea typeface="+mj-ea"/>
              </a:rPr>
              <a:t>個案</a:t>
            </a:r>
            <a:r>
              <a:rPr lang="zh-TW" altLang="en-US" sz="2400" b="1" dirty="0">
                <a:latin typeface="+mj-ea"/>
                <a:ea typeface="+mj-ea"/>
              </a:rPr>
              <a:t>管理時效管控及督導機制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提供單位之品質及時效監測機制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服務</a:t>
            </a:r>
            <a:r>
              <a:rPr lang="zh-TW" altLang="en-US" sz="2400" b="1" dirty="0">
                <a:latin typeface="+mj-ea"/>
                <a:ea typeface="+mj-ea"/>
              </a:rPr>
              <a:t>對象權益保障機制及陳情申訴處理流程</a:t>
            </a:r>
          </a:p>
          <a:p>
            <a:r>
              <a:rPr lang="zh-TW" altLang="en-US" sz="2400" b="1" dirty="0" smtClean="0">
                <a:latin typeface="+mj-ea"/>
                <a:ea typeface="+mj-ea"/>
              </a:rPr>
              <a:t>個案</a:t>
            </a:r>
            <a:r>
              <a:rPr lang="zh-TW" altLang="en-US" sz="2400" b="1" dirty="0">
                <a:latin typeface="+mj-ea"/>
                <a:ea typeface="+mj-ea"/>
              </a:rPr>
              <a:t>管理人員教育訓練規劃</a:t>
            </a:r>
            <a:endParaRPr lang="en-US" altLang="zh-TW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15967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2281</TotalTime>
  <Words>207</Words>
  <Application>Microsoft Office PowerPoint</Application>
  <PresentationFormat>如螢幕大小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新細明體</vt:lpstr>
      <vt:lpstr>標楷體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推動社區整體照顧服務體系計畫新A單位甄選 （單位名稱）</vt:lpstr>
      <vt:lpstr>大綱</vt:lpstr>
      <vt:lpstr>服務單位專業能力及經驗</vt:lpstr>
      <vt:lpstr>資源盤點與服務媒合</vt:lpstr>
      <vt:lpstr>服務規劃</vt:lpstr>
      <vt:lpstr>服務品質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SFAA</dc:creator>
  <cp:lastModifiedBy>蔡心瑜</cp:lastModifiedBy>
  <cp:revision>73</cp:revision>
  <cp:lastPrinted>2023-02-02T03:33:20Z</cp:lastPrinted>
  <dcterms:created xsi:type="dcterms:W3CDTF">2015-04-24T09:02:49Z</dcterms:created>
  <dcterms:modified xsi:type="dcterms:W3CDTF">2024-01-09T08:10:09Z</dcterms:modified>
</cp:coreProperties>
</file>