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68" r:id="rId2"/>
    <p:sldId id="343" r:id="rId3"/>
    <p:sldId id="494" r:id="rId4"/>
    <p:sldId id="540" r:id="rId5"/>
    <p:sldId id="541" r:id="rId6"/>
    <p:sldId id="531" r:id="rId7"/>
    <p:sldId id="543" r:id="rId8"/>
    <p:sldId id="544" r:id="rId9"/>
    <p:sldId id="542" r:id="rId10"/>
    <p:sldId id="545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8E08263-AD08-4E86-8C03-C203283DEDC6}">
          <p14:sldIdLst>
            <p14:sldId id="268"/>
            <p14:sldId id="343"/>
            <p14:sldId id="494"/>
            <p14:sldId id="540"/>
            <p14:sldId id="541"/>
            <p14:sldId id="531"/>
            <p14:sldId id="543"/>
            <p14:sldId id="544"/>
            <p14:sldId id="542"/>
            <p14:sldId id="545"/>
          </p14:sldIdLst>
        </p14:section>
        <p14:section name="未命名的章節" id="{DC7214B9-753E-404B-A967-D5BAE428750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劉月香" initials="劉月香" lastIdx="0" clrIdx="0">
    <p:extLst>
      <p:ext uri="{19B8F6BF-5375-455C-9EA6-DF929625EA0E}">
        <p15:presenceInfo xmlns:p15="http://schemas.microsoft.com/office/powerpoint/2012/main" userId="劉月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5C20"/>
    <a:srgbClr val="3C5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34" autoAdjust="0"/>
    <p:restoredTop sz="93818" autoAdjust="0"/>
  </p:normalViewPr>
  <p:slideViewPr>
    <p:cSldViewPr>
      <p:cViewPr varScale="1">
        <p:scale>
          <a:sx n="87" d="100"/>
          <a:sy n="87" d="100"/>
        </p:scale>
        <p:origin x="7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7F974D-9D97-449B-AB4B-E3FB2A302F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FB1B100-2521-47B7-B572-6F2A6E06C1EB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為響應聯合國</a:t>
          </a:r>
          <a:endParaRPr lang="en-US" altLang="zh-TW" sz="24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指定</a:t>
          </a:r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日為</a:t>
          </a:r>
          <a:endParaRPr lang="en-US" altLang="zh-TW" sz="24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國際女孩日</a:t>
          </a:r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6F0B49-3D99-48E7-ABCF-6EA8BC70D030}" type="parTrans" cxnId="{556F4984-2787-4C97-AE8A-7B7D88ED57A2}">
      <dgm:prSet/>
      <dgm:spPr/>
      <dgm:t>
        <a:bodyPr/>
        <a:lstStyle/>
        <a:p>
          <a:endParaRPr lang="zh-TW" altLang="en-US"/>
        </a:p>
      </dgm:t>
    </dgm:pt>
    <dgm:pt modelId="{E0E3F449-F076-4AE9-AE47-6A0A9EAB9DC2}" type="sibTrans" cxnId="{556F4984-2787-4C97-AE8A-7B7D88ED57A2}">
      <dgm:prSet/>
      <dgm:spPr/>
      <dgm:t>
        <a:bodyPr/>
        <a:lstStyle/>
        <a:p>
          <a:endParaRPr lang="zh-TW" altLang="en-US"/>
        </a:p>
      </dgm:t>
    </dgm:pt>
    <dgm:pt modelId="{B95DC1A4-2A8A-4D0A-84E6-0E71B5A66991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呼籲各國</a:t>
          </a:r>
          <a:r>
            <a:rPr lang="zh-TW" altLang="en-US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重視並投資女孩</a:t>
          </a:r>
          <a:endParaRPr lang="zh-TW" altLang="en-US" b="1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0820C2-417A-44BD-892D-32893C48A77D}" type="parTrans" cxnId="{23D11DBD-1F08-4975-B55E-524B76A34BA9}">
      <dgm:prSet/>
      <dgm:spPr/>
      <dgm:t>
        <a:bodyPr/>
        <a:lstStyle/>
        <a:p>
          <a:endParaRPr lang="zh-TW" altLang="en-US"/>
        </a:p>
      </dgm:t>
    </dgm:pt>
    <dgm:pt modelId="{D3ED6F44-AADE-47A7-9426-E7D7BD136F98}" type="sibTrans" cxnId="{23D11DBD-1F08-4975-B55E-524B76A34BA9}">
      <dgm:prSet/>
      <dgm:spPr/>
      <dgm:t>
        <a:bodyPr/>
        <a:lstStyle/>
        <a:p>
          <a:endParaRPr lang="zh-TW" altLang="en-US"/>
        </a:p>
      </dgm:t>
    </dgm:pt>
    <dgm:pt modelId="{C36C8814-3C1B-46C1-AACE-6C726D3522FB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期能幫助女孩獲得應有之發展資源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A5F6FD-8A7C-4EC8-88D8-14BD6F41E175}" type="parTrans" cxnId="{DF7D0345-C1A9-4462-9079-FF8087C93276}">
      <dgm:prSet/>
      <dgm:spPr/>
      <dgm:t>
        <a:bodyPr/>
        <a:lstStyle/>
        <a:p>
          <a:endParaRPr lang="zh-TW" altLang="en-US"/>
        </a:p>
      </dgm:t>
    </dgm:pt>
    <dgm:pt modelId="{7667B4FC-327D-4F0C-9ABF-9F41B941EA30}" type="sibTrans" cxnId="{DF7D0345-C1A9-4462-9079-FF8087C93276}">
      <dgm:prSet/>
      <dgm:spPr/>
      <dgm:t>
        <a:bodyPr/>
        <a:lstStyle/>
        <a:p>
          <a:endParaRPr lang="zh-TW" altLang="en-US"/>
        </a:p>
      </dgm:t>
    </dgm:pt>
    <dgm:pt modelId="{373DAB70-A78F-4D6B-8A5F-0D28B7D7B364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我國自</a:t>
          </a:r>
          <a:r>
            <a:rPr lang="en-US" altLang="zh-TW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102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起將每年</a:t>
          </a:r>
          <a:r>
            <a:rPr lang="en-US" altLang="zh-TW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4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訂為</a:t>
          </a:r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台灣女孩日</a:t>
          </a:r>
          <a:r>
            <a: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0347D1-B014-4EAF-86D6-320948FC1A20}" type="parTrans" cxnId="{36F5E58C-03F3-48EF-8A40-8420B1CCB7CA}">
      <dgm:prSet/>
      <dgm:spPr/>
      <dgm:t>
        <a:bodyPr/>
        <a:lstStyle/>
        <a:p>
          <a:endParaRPr lang="zh-TW" altLang="en-US"/>
        </a:p>
      </dgm:t>
    </dgm:pt>
    <dgm:pt modelId="{81775CAD-3BC7-4C77-837F-10F7018424AB}" type="sibTrans" cxnId="{36F5E58C-03F3-48EF-8A40-8420B1CCB7CA}">
      <dgm:prSet/>
      <dgm:spPr/>
      <dgm:t>
        <a:bodyPr/>
        <a:lstStyle/>
        <a:p>
          <a:endParaRPr lang="zh-TW" altLang="en-US"/>
        </a:p>
      </dgm:t>
    </dgm:pt>
    <dgm:pt modelId="{96EBE13E-178A-4662-AD3E-24E372674D7D}" type="pres">
      <dgm:prSet presAssocID="{8A7F974D-9D97-449B-AB4B-E3FB2A302F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9B1E6E1-F525-489F-AC49-F96BDA83CD62}" type="pres">
      <dgm:prSet presAssocID="{BFB1B100-2521-47B7-B572-6F2A6E06C1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F03B2F-A6D4-440E-AFE1-820BC92125AC}" type="pres">
      <dgm:prSet presAssocID="{E0E3F449-F076-4AE9-AE47-6A0A9EAB9DC2}" presName="sibTrans" presStyleCnt="0"/>
      <dgm:spPr/>
    </dgm:pt>
    <dgm:pt modelId="{5848A2E7-4912-44C6-AD5D-0BBD9618733D}" type="pres">
      <dgm:prSet presAssocID="{B95DC1A4-2A8A-4D0A-84E6-0E71B5A669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EC1C2F-4279-49C4-9FF2-0D13BF5E9C90}" type="pres">
      <dgm:prSet presAssocID="{D3ED6F44-AADE-47A7-9426-E7D7BD136F98}" presName="sibTrans" presStyleCnt="0"/>
      <dgm:spPr/>
    </dgm:pt>
    <dgm:pt modelId="{33B12966-F0F1-47C7-8E81-09E2460C1771}" type="pres">
      <dgm:prSet presAssocID="{C36C8814-3C1B-46C1-AACE-6C726D3522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38A956-3671-4F65-8D42-375AAE4EC782}" type="pres">
      <dgm:prSet presAssocID="{7667B4FC-327D-4F0C-9ABF-9F41B941EA30}" presName="sibTrans" presStyleCnt="0"/>
      <dgm:spPr/>
    </dgm:pt>
    <dgm:pt modelId="{DB719739-DF53-4ABF-84F2-C77F7F6B5FE1}" type="pres">
      <dgm:prSet presAssocID="{373DAB70-A78F-4D6B-8A5F-0D28B7D7B3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E94966-1FF4-46C9-A054-E69FC19AEF80}" type="presOf" srcId="{373DAB70-A78F-4D6B-8A5F-0D28B7D7B364}" destId="{DB719739-DF53-4ABF-84F2-C77F7F6B5FE1}" srcOrd="0" destOrd="0" presId="urn:microsoft.com/office/officeart/2005/8/layout/default"/>
    <dgm:cxn modelId="{1BF699AD-3D53-4ABF-A231-0980B24DAA90}" type="presOf" srcId="{C36C8814-3C1B-46C1-AACE-6C726D3522FB}" destId="{33B12966-F0F1-47C7-8E81-09E2460C1771}" srcOrd="0" destOrd="0" presId="urn:microsoft.com/office/officeart/2005/8/layout/default"/>
    <dgm:cxn modelId="{556F4984-2787-4C97-AE8A-7B7D88ED57A2}" srcId="{8A7F974D-9D97-449B-AB4B-E3FB2A302F32}" destId="{BFB1B100-2521-47B7-B572-6F2A6E06C1EB}" srcOrd="0" destOrd="0" parTransId="{F86F0B49-3D99-48E7-ABCF-6EA8BC70D030}" sibTransId="{E0E3F449-F076-4AE9-AE47-6A0A9EAB9DC2}"/>
    <dgm:cxn modelId="{DF7D0345-C1A9-4462-9079-FF8087C93276}" srcId="{8A7F974D-9D97-449B-AB4B-E3FB2A302F32}" destId="{C36C8814-3C1B-46C1-AACE-6C726D3522FB}" srcOrd="2" destOrd="0" parTransId="{83A5F6FD-8A7C-4EC8-88D8-14BD6F41E175}" sibTransId="{7667B4FC-327D-4F0C-9ABF-9F41B941EA30}"/>
    <dgm:cxn modelId="{38A2C69E-8FB8-40AA-A5F5-369202F20214}" type="presOf" srcId="{BFB1B100-2521-47B7-B572-6F2A6E06C1EB}" destId="{49B1E6E1-F525-489F-AC49-F96BDA83CD62}" srcOrd="0" destOrd="0" presId="urn:microsoft.com/office/officeart/2005/8/layout/default"/>
    <dgm:cxn modelId="{50A58147-2393-470F-8615-029046264E02}" type="presOf" srcId="{8A7F974D-9D97-449B-AB4B-E3FB2A302F32}" destId="{96EBE13E-178A-4662-AD3E-24E372674D7D}" srcOrd="0" destOrd="0" presId="urn:microsoft.com/office/officeart/2005/8/layout/default"/>
    <dgm:cxn modelId="{3BE139AA-9BC5-4213-ACA6-60C2544B686B}" type="presOf" srcId="{B95DC1A4-2A8A-4D0A-84E6-0E71B5A66991}" destId="{5848A2E7-4912-44C6-AD5D-0BBD9618733D}" srcOrd="0" destOrd="0" presId="urn:microsoft.com/office/officeart/2005/8/layout/default"/>
    <dgm:cxn modelId="{36F5E58C-03F3-48EF-8A40-8420B1CCB7CA}" srcId="{8A7F974D-9D97-449B-AB4B-E3FB2A302F32}" destId="{373DAB70-A78F-4D6B-8A5F-0D28B7D7B364}" srcOrd="3" destOrd="0" parTransId="{4C0347D1-B014-4EAF-86D6-320948FC1A20}" sibTransId="{81775CAD-3BC7-4C77-837F-10F7018424AB}"/>
    <dgm:cxn modelId="{23D11DBD-1F08-4975-B55E-524B76A34BA9}" srcId="{8A7F974D-9D97-449B-AB4B-E3FB2A302F32}" destId="{B95DC1A4-2A8A-4D0A-84E6-0E71B5A66991}" srcOrd="1" destOrd="0" parTransId="{C60820C2-417A-44BD-892D-32893C48A77D}" sibTransId="{D3ED6F44-AADE-47A7-9426-E7D7BD136F98}"/>
    <dgm:cxn modelId="{C6B66160-D2AE-4760-8484-D18E66FE45FA}" type="presParOf" srcId="{96EBE13E-178A-4662-AD3E-24E372674D7D}" destId="{49B1E6E1-F525-489F-AC49-F96BDA83CD62}" srcOrd="0" destOrd="0" presId="urn:microsoft.com/office/officeart/2005/8/layout/default"/>
    <dgm:cxn modelId="{9EF7A9C0-2D4C-4678-B7A8-791807DDA786}" type="presParOf" srcId="{96EBE13E-178A-4662-AD3E-24E372674D7D}" destId="{C9F03B2F-A6D4-440E-AFE1-820BC92125AC}" srcOrd="1" destOrd="0" presId="urn:microsoft.com/office/officeart/2005/8/layout/default"/>
    <dgm:cxn modelId="{68A64681-612B-437B-BFDB-7874FF348F62}" type="presParOf" srcId="{96EBE13E-178A-4662-AD3E-24E372674D7D}" destId="{5848A2E7-4912-44C6-AD5D-0BBD9618733D}" srcOrd="2" destOrd="0" presId="urn:microsoft.com/office/officeart/2005/8/layout/default"/>
    <dgm:cxn modelId="{AC30AC48-0FD4-48A6-B2C6-36412F20544D}" type="presParOf" srcId="{96EBE13E-178A-4662-AD3E-24E372674D7D}" destId="{3FEC1C2F-4279-49C4-9FF2-0D13BF5E9C90}" srcOrd="3" destOrd="0" presId="urn:microsoft.com/office/officeart/2005/8/layout/default"/>
    <dgm:cxn modelId="{BE15030D-BCDC-4837-9980-370637F8DE8F}" type="presParOf" srcId="{96EBE13E-178A-4662-AD3E-24E372674D7D}" destId="{33B12966-F0F1-47C7-8E81-09E2460C1771}" srcOrd="4" destOrd="0" presId="urn:microsoft.com/office/officeart/2005/8/layout/default"/>
    <dgm:cxn modelId="{13FBADA0-8D78-4E7F-A20D-9CEE53558CCE}" type="presParOf" srcId="{96EBE13E-178A-4662-AD3E-24E372674D7D}" destId="{E238A956-3671-4F65-8D42-375AAE4EC782}" srcOrd="5" destOrd="0" presId="urn:microsoft.com/office/officeart/2005/8/layout/default"/>
    <dgm:cxn modelId="{B51F6E44-5524-4085-B44F-2BA7A5B58F43}" type="presParOf" srcId="{96EBE13E-178A-4662-AD3E-24E372674D7D}" destId="{DB719739-DF53-4ABF-84F2-C77F7F6B5FE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7F974D-9D97-449B-AB4B-E3FB2A302F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FB1B100-2521-47B7-B572-6F2A6E06C1EB}">
      <dgm:prSet phldrT="[文字]" custT="1"/>
      <dgm:spPr/>
      <dgm:t>
        <a:bodyPr/>
        <a:lstStyle/>
        <a:p>
          <a:r>
            <a:rPr lang="zh-TW" altLang="en-US" sz="23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行政院並函頒</a:t>
          </a:r>
          <a:r>
            <a:rPr lang="en-US" altLang="zh-TW" sz="23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3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提升女孩權益行動方案</a:t>
          </a:r>
          <a:r>
            <a:rPr lang="en-US" altLang="zh-TW" sz="23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6F0B49-3D99-48E7-ABCF-6EA8BC70D030}" type="parTrans" cxnId="{556F4984-2787-4C97-AE8A-7B7D88ED57A2}">
      <dgm:prSet/>
      <dgm:spPr/>
      <dgm:t>
        <a:bodyPr/>
        <a:lstStyle/>
        <a:p>
          <a:endParaRPr lang="zh-TW" altLang="en-US"/>
        </a:p>
      </dgm:t>
    </dgm:pt>
    <dgm:pt modelId="{E0E3F449-F076-4AE9-AE47-6A0A9EAB9DC2}" type="sibTrans" cxnId="{556F4984-2787-4C97-AE8A-7B7D88ED57A2}">
      <dgm:prSet/>
      <dgm:spPr/>
      <dgm:t>
        <a:bodyPr/>
        <a:lstStyle/>
        <a:p>
          <a:endParaRPr lang="zh-TW" altLang="en-US"/>
        </a:p>
      </dgm:t>
    </dgm:pt>
    <dgm:pt modelId="{B95DC1A4-2A8A-4D0A-84E6-0E71B5A66991}">
      <dgm:prSet phldrT="[文字]" custT="1"/>
      <dgm:spPr/>
      <dgm:t>
        <a:bodyPr/>
        <a:lstStyle/>
        <a:p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積極保障女孩權益，彰顯政府對女孩人權之重視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0820C2-417A-44BD-892D-32893C48A77D}" type="parTrans" cxnId="{23D11DBD-1F08-4975-B55E-524B76A34BA9}">
      <dgm:prSet/>
      <dgm:spPr/>
      <dgm:t>
        <a:bodyPr/>
        <a:lstStyle/>
        <a:p>
          <a:endParaRPr lang="zh-TW" altLang="en-US"/>
        </a:p>
      </dgm:t>
    </dgm:pt>
    <dgm:pt modelId="{D3ED6F44-AADE-47A7-9426-E7D7BD136F98}" type="sibTrans" cxnId="{23D11DBD-1F08-4975-B55E-524B76A34BA9}">
      <dgm:prSet/>
      <dgm:spPr/>
      <dgm:t>
        <a:bodyPr/>
        <a:lstStyle/>
        <a:p>
          <a:endParaRPr lang="zh-TW" altLang="en-US"/>
        </a:p>
      </dgm:t>
    </dgm:pt>
    <dgm:pt modelId="{C36C8814-3C1B-46C1-AACE-6C726D3522FB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呼籲全民關心女孩權益議題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A5F6FD-8A7C-4EC8-88D8-14BD6F41E175}" type="parTrans" cxnId="{DF7D0345-C1A9-4462-9079-FF8087C93276}">
      <dgm:prSet/>
      <dgm:spPr/>
      <dgm:t>
        <a:bodyPr/>
        <a:lstStyle/>
        <a:p>
          <a:endParaRPr lang="zh-TW" altLang="en-US"/>
        </a:p>
      </dgm:t>
    </dgm:pt>
    <dgm:pt modelId="{7667B4FC-327D-4F0C-9ABF-9F41B941EA30}" type="sibTrans" cxnId="{DF7D0345-C1A9-4462-9079-FF8087C93276}">
      <dgm:prSet/>
      <dgm:spPr/>
      <dgm:t>
        <a:bodyPr/>
        <a:lstStyle/>
        <a:p>
          <a:endParaRPr lang="zh-TW" altLang="en-US"/>
        </a:p>
      </dgm:t>
    </dgm:pt>
    <dgm:pt modelId="{373DAB70-A78F-4D6B-8A5F-0D28B7D7B364}">
      <dgm:prSet phldrT="[文字]" custT="1"/>
      <dgm:spPr/>
      <dgm:t>
        <a:bodyPr/>
        <a:lstStyle/>
        <a:p>
          <a:r>
            <a:rPr lang="zh-TW" altLang="en-US" sz="23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讓台灣女孩在各項權利及發展機會上，朝向更美好的方向前進</a:t>
          </a:r>
          <a:endParaRPr lang="zh-TW" altLang="en-US" sz="23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0347D1-B014-4EAF-86D6-320948FC1A20}" type="parTrans" cxnId="{36F5E58C-03F3-48EF-8A40-8420B1CCB7CA}">
      <dgm:prSet/>
      <dgm:spPr/>
      <dgm:t>
        <a:bodyPr/>
        <a:lstStyle/>
        <a:p>
          <a:endParaRPr lang="zh-TW" altLang="en-US"/>
        </a:p>
      </dgm:t>
    </dgm:pt>
    <dgm:pt modelId="{81775CAD-3BC7-4C77-837F-10F7018424AB}" type="sibTrans" cxnId="{36F5E58C-03F3-48EF-8A40-8420B1CCB7CA}">
      <dgm:prSet/>
      <dgm:spPr/>
      <dgm:t>
        <a:bodyPr/>
        <a:lstStyle/>
        <a:p>
          <a:endParaRPr lang="zh-TW" altLang="en-US"/>
        </a:p>
      </dgm:t>
    </dgm:pt>
    <dgm:pt modelId="{96EBE13E-178A-4662-AD3E-24E372674D7D}" type="pres">
      <dgm:prSet presAssocID="{8A7F974D-9D97-449B-AB4B-E3FB2A302F3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9B1E6E1-F525-489F-AC49-F96BDA83CD62}" type="pres">
      <dgm:prSet presAssocID="{BFB1B100-2521-47B7-B572-6F2A6E06C1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F03B2F-A6D4-440E-AFE1-820BC92125AC}" type="pres">
      <dgm:prSet presAssocID="{E0E3F449-F076-4AE9-AE47-6A0A9EAB9DC2}" presName="sibTrans" presStyleCnt="0"/>
      <dgm:spPr/>
    </dgm:pt>
    <dgm:pt modelId="{5848A2E7-4912-44C6-AD5D-0BBD9618733D}" type="pres">
      <dgm:prSet presAssocID="{B95DC1A4-2A8A-4D0A-84E6-0E71B5A669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EC1C2F-4279-49C4-9FF2-0D13BF5E9C90}" type="pres">
      <dgm:prSet presAssocID="{D3ED6F44-AADE-47A7-9426-E7D7BD136F98}" presName="sibTrans" presStyleCnt="0"/>
      <dgm:spPr/>
    </dgm:pt>
    <dgm:pt modelId="{33B12966-F0F1-47C7-8E81-09E2460C1771}" type="pres">
      <dgm:prSet presAssocID="{C36C8814-3C1B-46C1-AACE-6C726D3522F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38A956-3671-4F65-8D42-375AAE4EC782}" type="pres">
      <dgm:prSet presAssocID="{7667B4FC-327D-4F0C-9ABF-9F41B941EA30}" presName="sibTrans" presStyleCnt="0"/>
      <dgm:spPr/>
    </dgm:pt>
    <dgm:pt modelId="{DB719739-DF53-4ABF-84F2-C77F7F6B5FE1}" type="pres">
      <dgm:prSet presAssocID="{373DAB70-A78F-4D6B-8A5F-0D28B7D7B3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E94966-1FF4-46C9-A054-E69FC19AEF80}" type="presOf" srcId="{373DAB70-A78F-4D6B-8A5F-0D28B7D7B364}" destId="{DB719739-DF53-4ABF-84F2-C77F7F6B5FE1}" srcOrd="0" destOrd="0" presId="urn:microsoft.com/office/officeart/2005/8/layout/default"/>
    <dgm:cxn modelId="{1BF699AD-3D53-4ABF-A231-0980B24DAA90}" type="presOf" srcId="{C36C8814-3C1B-46C1-AACE-6C726D3522FB}" destId="{33B12966-F0F1-47C7-8E81-09E2460C1771}" srcOrd="0" destOrd="0" presId="urn:microsoft.com/office/officeart/2005/8/layout/default"/>
    <dgm:cxn modelId="{556F4984-2787-4C97-AE8A-7B7D88ED57A2}" srcId="{8A7F974D-9D97-449B-AB4B-E3FB2A302F32}" destId="{BFB1B100-2521-47B7-B572-6F2A6E06C1EB}" srcOrd="0" destOrd="0" parTransId="{F86F0B49-3D99-48E7-ABCF-6EA8BC70D030}" sibTransId="{E0E3F449-F076-4AE9-AE47-6A0A9EAB9DC2}"/>
    <dgm:cxn modelId="{DF7D0345-C1A9-4462-9079-FF8087C93276}" srcId="{8A7F974D-9D97-449B-AB4B-E3FB2A302F32}" destId="{C36C8814-3C1B-46C1-AACE-6C726D3522FB}" srcOrd="2" destOrd="0" parTransId="{83A5F6FD-8A7C-4EC8-88D8-14BD6F41E175}" sibTransId="{7667B4FC-327D-4F0C-9ABF-9F41B941EA30}"/>
    <dgm:cxn modelId="{38A2C69E-8FB8-40AA-A5F5-369202F20214}" type="presOf" srcId="{BFB1B100-2521-47B7-B572-6F2A6E06C1EB}" destId="{49B1E6E1-F525-489F-AC49-F96BDA83CD62}" srcOrd="0" destOrd="0" presId="urn:microsoft.com/office/officeart/2005/8/layout/default"/>
    <dgm:cxn modelId="{50A58147-2393-470F-8615-029046264E02}" type="presOf" srcId="{8A7F974D-9D97-449B-AB4B-E3FB2A302F32}" destId="{96EBE13E-178A-4662-AD3E-24E372674D7D}" srcOrd="0" destOrd="0" presId="urn:microsoft.com/office/officeart/2005/8/layout/default"/>
    <dgm:cxn modelId="{3BE139AA-9BC5-4213-ACA6-60C2544B686B}" type="presOf" srcId="{B95DC1A4-2A8A-4D0A-84E6-0E71B5A66991}" destId="{5848A2E7-4912-44C6-AD5D-0BBD9618733D}" srcOrd="0" destOrd="0" presId="urn:microsoft.com/office/officeart/2005/8/layout/default"/>
    <dgm:cxn modelId="{36F5E58C-03F3-48EF-8A40-8420B1CCB7CA}" srcId="{8A7F974D-9D97-449B-AB4B-E3FB2A302F32}" destId="{373DAB70-A78F-4D6B-8A5F-0D28B7D7B364}" srcOrd="3" destOrd="0" parTransId="{4C0347D1-B014-4EAF-86D6-320948FC1A20}" sibTransId="{81775CAD-3BC7-4C77-837F-10F7018424AB}"/>
    <dgm:cxn modelId="{23D11DBD-1F08-4975-B55E-524B76A34BA9}" srcId="{8A7F974D-9D97-449B-AB4B-E3FB2A302F32}" destId="{B95DC1A4-2A8A-4D0A-84E6-0E71B5A66991}" srcOrd="1" destOrd="0" parTransId="{C60820C2-417A-44BD-892D-32893C48A77D}" sibTransId="{D3ED6F44-AADE-47A7-9426-E7D7BD136F98}"/>
    <dgm:cxn modelId="{C6B66160-D2AE-4760-8484-D18E66FE45FA}" type="presParOf" srcId="{96EBE13E-178A-4662-AD3E-24E372674D7D}" destId="{49B1E6E1-F525-489F-AC49-F96BDA83CD62}" srcOrd="0" destOrd="0" presId="urn:microsoft.com/office/officeart/2005/8/layout/default"/>
    <dgm:cxn modelId="{9EF7A9C0-2D4C-4678-B7A8-791807DDA786}" type="presParOf" srcId="{96EBE13E-178A-4662-AD3E-24E372674D7D}" destId="{C9F03B2F-A6D4-440E-AFE1-820BC92125AC}" srcOrd="1" destOrd="0" presId="urn:microsoft.com/office/officeart/2005/8/layout/default"/>
    <dgm:cxn modelId="{68A64681-612B-437B-BFDB-7874FF348F62}" type="presParOf" srcId="{96EBE13E-178A-4662-AD3E-24E372674D7D}" destId="{5848A2E7-4912-44C6-AD5D-0BBD9618733D}" srcOrd="2" destOrd="0" presId="urn:microsoft.com/office/officeart/2005/8/layout/default"/>
    <dgm:cxn modelId="{AC30AC48-0FD4-48A6-B2C6-36412F20544D}" type="presParOf" srcId="{96EBE13E-178A-4662-AD3E-24E372674D7D}" destId="{3FEC1C2F-4279-49C4-9FF2-0D13BF5E9C90}" srcOrd="3" destOrd="0" presId="urn:microsoft.com/office/officeart/2005/8/layout/default"/>
    <dgm:cxn modelId="{BE15030D-BCDC-4837-9980-370637F8DE8F}" type="presParOf" srcId="{96EBE13E-178A-4662-AD3E-24E372674D7D}" destId="{33B12966-F0F1-47C7-8E81-09E2460C1771}" srcOrd="4" destOrd="0" presId="urn:microsoft.com/office/officeart/2005/8/layout/default"/>
    <dgm:cxn modelId="{13FBADA0-8D78-4E7F-A20D-9CEE53558CCE}" type="presParOf" srcId="{96EBE13E-178A-4662-AD3E-24E372674D7D}" destId="{E238A956-3671-4F65-8D42-375AAE4EC782}" srcOrd="5" destOrd="0" presId="urn:microsoft.com/office/officeart/2005/8/layout/default"/>
    <dgm:cxn modelId="{B51F6E44-5524-4085-B44F-2BA7A5B58F43}" type="presParOf" srcId="{96EBE13E-178A-4662-AD3E-24E372674D7D}" destId="{DB719739-DF53-4ABF-84F2-C77F7F6B5FE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1E6E1-F525-489F-AC49-F96BDA83CD62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為響應聯合國</a:t>
          </a:r>
          <a:endParaRPr lang="en-US" altLang="zh-TW" sz="24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指定</a:t>
          </a: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日為</a:t>
          </a:r>
          <a:endParaRPr lang="en-US" altLang="zh-TW" sz="24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國際女孩日</a:t>
          </a: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4" y="145603"/>
        <a:ext cx="2902148" cy="1741289"/>
      </dsp:txXfrm>
    </dsp:sp>
    <dsp:sp modelId="{5848A2E7-4912-44C6-AD5D-0BBD9618733D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呼籲各國</a:t>
          </a:r>
          <a:r>
            <a:rPr lang="zh-TW" altLang="en-US" sz="3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重視並投資女孩</a:t>
          </a:r>
          <a:endParaRPr lang="zh-TW" altLang="en-US" sz="3400" b="1" kern="1200" dirty="0">
            <a:solidFill>
              <a:srgbClr val="FFFF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93107" y="145603"/>
        <a:ext cx="2902148" cy="1741289"/>
      </dsp:txXfrm>
    </dsp:sp>
    <dsp:sp modelId="{33B12966-F0F1-47C7-8E81-09E2460C1771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期能幫助女孩獲得應有之發展資源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4" y="2177107"/>
        <a:ext cx="2902148" cy="1741289"/>
      </dsp:txXfrm>
    </dsp:sp>
    <dsp:sp modelId="{DB719739-DF53-4ABF-84F2-C77F7F6B5FE1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我國自</a:t>
          </a:r>
          <a:r>
            <a:rPr lang="en-US" altLang="zh-TW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102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起將每年</a:t>
          </a:r>
          <a:r>
            <a:rPr lang="en-US" altLang="zh-TW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月</a:t>
          </a:r>
          <a:r>
            <a:rPr lang="en-US" altLang="zh-TW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</a:t>
          </a:r>
          <a:r>
            <a:rPr lang="zh-TW" altLang="en-US" sz="24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日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訂為</a:t>
          </a: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台灣女孩日</a:t>
          </a:r>
          <a:r>
            <a:rPr lang="en-US" altLang="zh-TW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93107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1E6E1-F525-489F-AC49-F96BDA83CD62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行政院並函頒</a:t>
          </a:r>
          <a:r>
            <a:rPr lang="en-US" alt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&lt;</a:t>
          </a:r>
          <a:r>
            <a:rPr lang="zh-TW" altLang="en-US" sz="2300" b="1" kern="1200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提升女孩權益行動方案</a:t>
          </a:r>
          <a:r>
            <a:rPr lang="en-US" altLang="zh-TW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&gt;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4" y="145603"/>
        <a:ext cx="2902148" cy="1741289"/>
      </dsp:txXfrm>
    </dsp:sp>
    <dsp:sp modelId="{5848A2E7-4912-44C6-AD5D-0BBD9618733D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積極保障女孩權益，彰顯政府對女孩人權之重視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93107" y="145603"/>
        <a:ext cx="2902148" cy="1741289"/>
      </dsp:txXfrm>
    </dsp:sp>
    <dsp:sp modelId="{33B12966-F0F1-47C7-8E81-09E2460C1771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呼籲全民關心女孩權益議題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4" y="2177107"/>
        <a:ext cx="2902148" cy="1741289"/>
      </dsp:txXfrm>
    </dsp:sp>
    <dsp:sp modelId="{DB719739-DF53-4ABF-84F2-C77F7F6B5FE1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讓台灣女孩在各項權利及發展機會上，朝向更美好的方向前進</a:t>
          </a:r>
          <a:endParaRPr lang="zh-TW" altLang="en-US" sz="23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047AF-769D-4E56-864B-CB28483A717C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F438F-6EC8-4BEF-B4A3-2E51CC08E8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26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5DDAA-B5AC-4840-B1CB-63A09B6E6AAE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B9BA9-9B91-4BCF-A0DE-D7D6BE144B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87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665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6087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568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2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019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277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4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504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B9BA9-9B91-4BCF-A0DE-D7D6BE144B3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8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標題投影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4" name="Group 162"/>
          <p:cNvGrpSpPr>
            <a:grpSpLocks/>
          </p:cNvGrpSpPr>
          <p:nvPr/>
        </p:nvGrpSpPr>
        <p:grpSpPr bwMode="auto">
          <a:xfrm>
            <a:off x="0" y="0"/>
            <a:ext cx="9144000" cy="2971800"/>
            <a:chOff x="0" y="0"/>
            <a:chExt cx="5760" cy="2016"/>
          </a:xfrm>
        </p:grpSpPr>
        <p:pic>
          <p:nvPicPr>
            <p:cNvPr id="3225" name="Picture 153" descr="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12" name="Picture 140" descr="0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35" name="Picture 163" descr="water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2" y="914400"/>
            <a:ext cx="8667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9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42856-E5CE-4BB8-9E2C-CB1F12A0F45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92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1300" y="350837"/>
            <a:ext cx="2095500" cy="59737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50837"/>
            <a:ext cx="6134100" cy="59737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BB2DA1-9E2F-4AA0-BA51-443D0A21851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610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50837"/>
            <a:ext cx="72390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114800" y="6448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304800" y="6448425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15777897-540C-448C-9D0B-27CFEC63DB3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914400" y="64484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775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50837"/>
            <a:ext cx="72390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114800" y="6448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304800" y="6448425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62350A3-71AA-47BD-865C-69E34B9AC8C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914400" y="64484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76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962" y="6423377"/>
            <a:ext cx="1080120" cy="3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947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D2710-DA5D-4E0B-BB0E-A6DA4F478E3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086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45C88B-06A6-4F8C-B3EC-C3ED6F0E889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520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A39581-4B14-48CE-ABF0-2FB23DD77C6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077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016A68-9492-45C7-A173-DD049F748AE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529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CBC961-FE0F-41A5-9D1D-A2BC1861D1C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369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3F4D8-A83D-4E92-884E-36DA56E7CED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487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562151-E11C-4861-9C1D-E5AFDC45BD9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02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0" y="6718302"/>
            <a:ext cx="9144000" cy="139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1189" name="Group 165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5760" cy="1224"/>
          </a:xfrm>
        </p:grpSpPr>
        <p:pic>
          <p:nvPicPr>
            <p:cNvPr id="1173" name="Picture 149" descr="4_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7" name="Picture 153" descr="6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4" y="0"/>
              <a:ext cx="666" cy="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2" name="Picture 158" descr="12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0090">
              <a:off x="48" y="96"/>
              <a:ext cx="543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114800" y="64484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04800" y="12192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4800" y="6448425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42827A-0479-4E38-9FBD-68B2E6CC1786}" type="slidenum">
              <a:rPr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 smtClean="0">
              <a:solidFill>
                <a:srgbClr val="000000"/>
              </a:solidFill>
            </a:endParaRPr>
          </a:p>
        </p:txBody>
      </p:sp>
      <p:sp>
        <p:nvSpPr>
          <p:cNvPr id="1159" name="Line 135"/>
          <p:cNvSpPr>
            <a:spLocks noChangeShapeType="1"/>
          </p:cNvSpPr>
          <p:nvPr/>
        </p:nvSpPr>
        <p:spPr bwMode="white">
          <a:xfrm>
            <a:off x="9525" y="5967413"/>
            <a:ext cx="6413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838200" y="350837"/>
            <a:ext cx="7239000" cy="56356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48425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77317" y="1580160"/>
            <a:ext cx="8637438" cy="1677093"/>
          </a:xfrm>
        </p:spPr>
        <p:txBody>
          <a:bodyPr/>
          <a:lstStyle/>
          <a:p>
            <a:pPr algn="ctr">
              <a:tabLst>
                <a:tab pos="2743200" algn="l"/>
              </a:tabLst>
            </a:pP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觀音區公所</a:t>
            </a:r>
            <a:r>
              <a:rPr lang="en-US" altLang="zh-TW" sz="40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40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臺灣女孩日性別平等宣導</a:t>
            </a:r>
            <a:endParaRPr lang="zh-TW" altLang="en-US" sz="3600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55776" y="4896892"/>
            <a:ext cx="4281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         桃園市觀音區公所</a:t>
            </a:r>
            <a:endParaRPr kumimoji="1" lang="en-US" altLang="zh-TW" sz="2400" dirty="0">
              <a:solidFill>
                <a:schemeClr val="tx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                              劉月香</a:t>
            </a:r>
            <a:endParaRPr kumimoji="1" lang="en-US" altLang="zh-TW" sz="2000" b="1" dirty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13178"/>
            <a:ext cx="244475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2428328" y="5824390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中華民國</a:t>
            </a:r>
            <a:r>
              <a:rPr lang="en-US" altLang="zh-TW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000" b="1" dirty="0">
              <a:solidFill>
                <a:schemeClr val="accent5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" name="直接连接符 11">
            <a:extLst>
              <a:ext uri="{FF2B5EF4-FFF2-40B4-BE49-F238E27FC236}">
                <a16:creationId xmlns:a16="http://schemas.microsoft.com/office/drawing/2014/main" id="{A66B17A5-62FB-4A2D-8EB1-86A489A5E6BA}"/>
              </a:ext>
            </a:extLst>
          </p:cNvPr>
          <p:cNvCxnSpPr>
            <a:cxnSpLocks/>
          </p:cNvCxnSpPr>
          <p:nvPr/>
        </p:nvCxnSpPr>
        <p:spPr>
          <a:xfrm>
            <a:off x="2123728" y="4077072"/>
            <a:ext cx="5544616" cy="0"/>
          </a:xfrm>
          <a:prstGeom prst="line">
            <a:avLst/>
          </a:prstGeom>
          <a:noFill/>
          <a:ln w="57150" cap="flat" cmpd="sng" algn="ctr">
            <a:solidFill>
              <a:srgbClr val="F0802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49553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1835696" y="3955176"/>
            <a:ext cx="7782875" cy="3224298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3" name="矩形 2"/>
          <p:cNvSpPr/>
          <p:nvPr/>
        </p:nvSpPr>
        <p:spPr>
          <a:xfrm>
            <a:off x="4448136" y="305374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lang="zh-TW" altLang="en-US" sz="11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33" y="2100012"/>
            <a:ext cx="487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639212" y="1582383"/>
            <a:ext cx="58143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</a:t>
            </a:r>
            <a:endParaRPr lang="en-US" altLang="zh-TW" sz="48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r>
              <a:rPr lang="zh-TW" altLang="en-US" sz="54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共創性別平等  觀音幸福升等          </a:t>
            </a:r>
            <a:endParaRPr lang="en-US" altLang="zh-TW" sz="5400" b="1" dirty="0" smtClean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</a:t>
            </a:r>
            <a:endParaRPr lang="en-US" altLang="zh-TW" sz="48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簡報完畢</a:t>
            </a:r>
            <a:endParaRPr lang="en-US" altLang="zh-TW" sz="4800" b="1" dirty="0" smtClean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               謝謝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2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>
            <a:extLst>
              <a:ext uri="{FF2B5EF4-FFF2-40B4-BE49-F238E27FC236}">
                <a16:creationId xmlns:a16="http://schemas.microsoft.com/office/drawing/2014/main" id="{D967E5B4-CE6B-4D15-B1B4-89F72CB185A9}"/>
              </a:ext>
            </a:extLst>
          </p:cNvPr>
          <p:cNvGrpSpPr/>
          <p:nvPr/>
        </p:nvGrpSpPr>
        <p:grpSpPr>
          <a:xfrm>
            <a:off x="2555775" y="1942255"/>
            <a:ext cx="7977885" cy="1650353"/>
            <a:chOff x="1362242" y="3610695"/>
            <a:chExt cx="3357346" cy="1187183"/>
          </a:xfrm>
        </p:grpSpPr>
        <p:sp>
          <p:nvSpPr>
            <p:cNvPr id="3" name="文本框 19">
              <a:extLst>
                <a:ext uri="{FF2B5EF4-FFF2-40B4-BE49-F238E27FC236}">
                  <a16:creationId xmlns:a16="http://schemas.microsoft.com/office/drawing/2014/main" id="{50116889-D521-48DD-8324-50BA9D64CF6A}"/>
                </a:ext>
              </a:extLst>
            </p:cNvPr>
            <p:cNvSpPr txBox="1"/>
            <p:nvPr/>
          </p:nvSpPr>
          <p:spPr>
            <a:xfrm>
              <a:off x="1362242" y="4000840"/>
              <a:ext cx="2454432" cy="797038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6600" b="1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臺灣女孩</a:t>
              </a:r>
              <a:r>
                <a:rPr lang="zh-TW" altLang="en-US" sz="6600" b="1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endParaRPr lang="zh-CN" altLang="en-US" sz="6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4863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  <p:sp>
          <p:nvSpPr>
            <p:cNvPr id="28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1835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sp>
        <p:nvSpPr>
          <p:cNvPr id="8" name="文本框 21">
            <a:extLst>
              <a:ext uri="{FF2B5EF4-FFF2-40B4-BE49-F238E27FC236}">
                <a16:creationId xmlns:a16="http://schemas.microsoft.com/office/drawing/2014/main" id="{6DCEB02B-E5D7-4D08-9E4C-B8291BF396B0}"/>
              </a:ext>
            </a:extLst>
          </p:cNvPr>
          <p:cNvSpPr txBox="1"/>
          <p:nvPr/>
        </p:nvSpPr>
        <p:spPr>
          <a:xfrm>
            <a:off x="683568" y="5454683"/>
            <a:ext cx="4657309" cy="946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 </a:t>
            </a:r>
            <a:endParaRPr lang="zh-CN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21" name="文本框 19">
            <a:extLst>
              <a:ext uri="{FF2B5EF4-FFF2-40B4-BE49-F238E27FC236}">
                <a16:creationId xmlns:a16="http://schemas.microsoft.com/office/drawing/2014/main" id="{627DDFA9-EF78-4F6B-A090-428D1388D1BD}"/>
              </a:ext>
            </a:extLst>
          </p:cNvPr>
          <p:cNvSpPr txBox="1"/>
          <p:nvPr/>
        </p:nvSpPr>
        <p:spPr>
          <a:xfrm>
            <a:off x="5110606" y="5425421"/>
            <a:ext cx="2629436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800" b="1" dirty="0">
              <a:solidFill>
                <a:srgbClr val="45454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YaHei" charset="-122"/>
            </a:endParaRPr>
          </a:p>
        </p:txBody>
      </p: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07504" y="6419108"/>
            <a:ext cx="2065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819488" y="4439021"/>
            <a:ext cx="437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72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72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72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72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向下箭號 8"/>
          <p:cNvSpPr/>
          <p:nvPr/>
        </p:nvSpPr>
        <p:spPr bwMode="auto">
          <a:xfrm>
            <a:off x="4355976" y="356386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0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>
            <a:extLst>
              <a:ext uri="{FF2B5EF4-FFF2-40B4-BE49-F238E27FC236}">
                <a16:creationId xmlns:a16="http://schemas.microsoft.com/office/drawing/2014/main" id="{D967E5B4-CE6B-4D15-B1B4-89F72CB185A9}"/>
              </a:ext>
            </a:extLst>
          </p:cNvPr>
          <p:cNvGrpSpPr/>
          <p:nvPr/>
        </p:nvGrpSpPr>
        <p:grpSpPr>
          <a:xfrm>
            <a:off x="3230871" y="2219129"/>
            <a:ext cx="5440678" cy="2640596"/>
            <a:chOff x="1934946" y="2087559"/>
            <a:chExt cx="2784642" cy="1899515"/>
          </a:xfrm>
        </p:grpSpPr>
        <p:sp>
          <p:nvSpPr>
            <p:cNvPr id="3" name="文本框 19">
              <a:extLst>
                <a:ext uri="{FF2B5EF4-FFF2-40B4-BE49-F238E27FC236}">
                  <a16:creationId xmlns:a16="http://schemas.microsoft.com/office/drawing/2014/main" id="{50116889-D521-48DD-8324-50BA9D64CF6A}"/>
                </a:ext>
              </a:extLst>
            </p:cNvPr>
            <p:cNvSpPr txBox="1"/>
            <p:nvPr/>
          </p:nvSpPr>
          <p:spPr>
            <a:xfrm>
              <a:off x="1934946" y="2087559"/>
              <a:ext cx="2657391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5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4863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  <p:sp>
          <p:nvSpPr>
            <p:cNvPr id="28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1835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587930" y="2276872"/>
            <a:ext cx="8112310" cy="4149953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15" name="文本框 19">
            <a:extLst>
              <a:ext uri="{FF2B5EF4-FFF2-40B4-BE49-F238E27FC236}">
                <a16:creationId xmlns:a16="http://schemas.microsoft.com/office/drawing/2014/main" id="{F1F06890-B29C-45F4-9A68-45D22CAB12C0}"/>
              </a:ext>
            </a:extLst>
          </p:cNvPr>
          <p:cNvSpPr txBox="1"/>
          <p:nvPr/>
        </p:nvSpPr>
        <p:spPr>
          <a:xfrm>
            <a:off x="3796915" y="3894471"/>
            <a:ext cx="465574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    </a:t>
            </a:r>
            <a:endParaRPr lang="zh-CN" altLang="en-US" sz="2800" b="1" dirty="0">
              <a:solidFill>
                <a:srgbClr val="F08025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18" name="组合 35">
            <a:extLst>
              <a:ext uri="{FF2B5EF4-FFF2-40B4-BE49-F238E27FC236}">
                <a16:creationId xmlns:a16="http://schemas.microsoft.com/office/drawing/2014/main" id="{C201CDF4-73E7-47DF-A567-0131756CD0E5}"/>
              </a:ext>
            </a:extLst>
          </p:cNvPr>
          <p:cNvGrpSpPr/>
          <p:nvPr/>
        </p:nvGrpSpPr>
        <p:grpSpPr>
          <a:xfrm>
            <a:off x="4071959" y="4581002"/>
            <a:ext cx="4244457" cy="853947"/>
            <a:chOff x="83838" y="2492042"/>
            <a:chExt cx="4136989" cy="853947"/>
          </a:xfrm>
        </p:grpSpPr>
        <p:sp>
          <p:nvSpPr>
            <p:cNvPr id="19" name="文本框 19">
              <a:extLst>
                <a:ext uri="{FF2B5EF4-FFF2-40B4-BE49-F238E27FC236}">
                  <a16:creationId xmlns:a16="http://schemas.microsoft.com/office/drawing/2014/main" id="{F1F06890-B29C-45F4-9A68-45D22CAB12C0}"/>
                </a:ext>
              </a:extLst>
            </p:cNvPr>
            <p:cNvSpPr txBox="1"/>
            <p:nvPr/>
          </p:nvSpPr>
          <p:spPr>
            <a:xfrm>
              <a:off x="83838" y="2492042"/>
              <a:ext cx="4136989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21" name="文本框 19">
              <a:extLst>
                <a:ext uri="{FF2B5EF4-FFF2-40B4-BE49-F238E27FC236}">
                  <a16:creationId xmlns:a16="http://schemas.microsoft.com/office/drawing/2014/main" id="{627DDFA9-EF78-4F6B-A090-428D1388D1BD}"/>
                </a:ext>
              </a:extLst>
            </p:cNvPr>
            <p:cNvSpPr txBox="1"/>
            <p:nvPr/>
          </p:nvSpPr>
          <p:spPr>
            <a:xfrm>
              <a:off x="1559828" y="2822769"/>
              <a:ext cx="2562860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6975" y="1928683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3481793" y="1478465"/>
            <a:ext cx="4544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認識台灣女孩日</a:t>
            </a:r>
            <a:endParaRPr lang="zh-TW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168389338"/>
              </p:ext>
            </p:extLst>
          </p:nvPr>
        </p:nvGraphicFramePr>
        <p:xfrm>
          <a:off x="1822695" y="21397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805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>
            <a:extLst>
              <a:ext uri="{FF2B5EF4-FFF2-40B4-BE49-F238E27FC236}">
                <a16:creationId xmlns:a16="http://schemas.microsoft.com/office/drawing/2014/main" id="{D967E5B4-CE6B-4D15-B1B4-89F72CB185A9}"/>
              </a:ext>
            </a:extLst>
          </p:cNvPr>
          <p:cNvGrpSpPr/>
          <p:nvPr/>
        </p:nvGrpSpPr>
        <p:grpSpPr>
          <a:xfrm>
            <a:off x="3230871" y="2219129"/>
            <a:ext cx="5440678" cy="2640596"/>
            <a:chOff x="1934946" y="2087559"/>
            <a:chExt cx="2784642" cy="1899515"/>
          </a:xfrm>
        </p:grpSpPr>
        <p:sp>
          <p:nvSpPr>
            <p:cNvPr id="3" name="文本框 19">
              <a:extLst>
                <a:ext uri="{FF2B5EF4-FFF2-40B4-BE49-F238E27FC236}">
                  <a16:creationId xmlns:a16="http://schemas.microsoft.com/office/drawing/2014/main" id="{50116889-D521-48DD-8324-50BA9D64CF6A}"/>
                </a:ext>
              </a:extLst>
            </p:cNvPr>
            <p:cNvSpPr txBox="1"/>
            <p:nvPr/>
          </p:nvSpPr>
          <p:spPr>
            <a:xfrm>
              <a:off x="1934946" y="2087559"/>
              <a:ext cx="2657391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5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4863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  <p:sp>
          <p:nvSpPr>
            <p:cNvPr id="28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1835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587930" y="2276872"/>
            <a:ext cx="8112310" cy="4149953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15" name="文本框 19">
            <a:extLst>
              <a:ext uri="{FF2B5EF4-FFF2-40B4-BE49-F238E27FC236}">
                <a16:creationId xmlns:a16="http://schemas.microsoft.com/office/drawing/2014/main" id="{F1F06890-B29C-45F4-9A68-45D22CAB12C0}"/>
              </a:ext>
            </a:extLst>
          </p:cNvPr>
          <p:cNvSpPr txBox="1"/>
          <p:nvPr/>
        </p:nvSpPr>
        <p:spPr>
          <a:xfrm>
            <a:off x="3796915" y="3894471"/>
            <a:ext cx="465574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    </a:t>
            </a:r>
            <a:endParaRPr lang="zh-CN" altLang="en-US" sz="2800" b="1" dirty="0">
              <a:solidFill>
                <a:srgbClr val="F08025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18" name="组合 35">
            <a:extLst>
              <a:ext uri="{FF2B5EF4-FFF2-40B4-BE49-F238E27FC236}">
                <a16:creationId xmlns:a16="http://schemas.microsoft.com/office/drawing/2014/main" id="{C201CDF4-73E7-47DF-A567-0131756CD0E5}"/>
              </a:ext>
            </a:extLst>
          </p:cNvPr>
          <p:cNvGrpSpPr/>
          <p:nvPr/>
        </p:nvGrpSpPr>
        <p:grpSpPr>
          <a:xfrm>
            <a:off x="4071959" y="4581002"/>
            <a:ext cx="4244457" cy="853947"/>
            <a:chOff x="83838" y="2492042"/>
            <a:chExt cx="4136989" cy="853947"/>
          </a:xfrm>
        </p:grpSpPr>
        <p:sp>
          <p:nvSpPr>
            <p:cNvPr id="19" name="文本框 19">
              <a:extLst>
                <a:ext uri="{FF2B5EF4-FFF2-40B4-BE49-F238E27FC236}">
                  <a16:creationId xmlns:a16="http://schemas.microsoft.com/office/drawing/2014/main" id="{F1F06890-B29C-45F4-9A68-45D22CAB12C0}"/>
                </a:ext>
              </a:extLst>
            </p:cNvPr>
            <p:cNvSpPr txBox="1"/>
            <p:nvPr/>
          </p:nvSpPr>
          <p:spPr>
            <a:xfrm>
              <a:off x="83838" y="2492042"/>
              <a:ext cx="4136989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21" name="文本框 19">
              <a:extLst>
                <a:ext uri="{FF2B5EF4-FFF2-40B4-BE49-F238E27FC236}">
                  <a16:creationId xmlns:a16="http://schemas.microsoft.com/office/drawing/2014/main" id="{627DDFA9-EF78-4F6B-A090-428D1388D1BD}"/>
                </a:ext>
              </a:extLst>
            </p:cNvPr>
            <p:cNvSpPr txBox="1"/>
            <p:nvPr/>
          </p:nvSpPr>
          <p:spPr>
            <a:xfrm>
              <a:off x="1559828" y="2822769"/>
              <a:ext cx="2562860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6975" y="1928683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3481793" y="1478465"/>
            <a:ext cx="4544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認識台灣女孩日</a:t>
            </a:r>
            <a:endParaRPr lang="zh-TW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graphicFrame>
        <p:nvGraphicFramePr>
          <p:cNvPr id="20" name="資料庫圖表 19"/>
          <p:cNvGraphicFramePr/>
          <p:nvPr>
            <p:extLst>
              <p:ext uri="{D42A27DB-BD31-4B8C-83A1-F6EECF244321}">
                <p14:modId xmlns:p14="http://schemas.microsoft.com/office/powerpoint/2010/main" val="435971784"/>
              </p:ext>
            </p:extLst>
          </p:nvPr>
        </p:nvGraphicFramePr>
        <p:xfrm>
          <a:off x="1822695" y="21397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86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>
            <a:extLst>
              <a:ext uri="{FF2B5EF4-FFF2-40B4-BE49-F238E27FC236}">
                <a16:creationId xmlns:a16="http://schemas.microsoft.com/office/drawing/2014/main" id="{D967E5B4-CE6B-4D15-B1B4-89F72CB185A9}"/>
              </a:ext>
            </a:extLst>
          </p:cNvPr>
          <p:cNvGrpSpPr/>
          <p:nvPr/>
        </p:nvGrpSpPr>
        <p:grpSpPr>
          <a:xfrm>
            <a:off x="3230871" y="2219129"/>
            <a:ext cx="5440678" cy="2640596"/>
            <a:chOff x="1934946" y="2087559"/>
            <a:chExt cx="2784642" cy="1899515"/>
          </a:xfrm>
        </p:grpSpPr>
        <p:sp>
          <p:nvSpPr>
            <p:cNvPr id="3" name="文本框 19">
              <a:extLst>
                <a:ext uri="{FF2B5EF4-FFF2-40B4-BE49-F238E27FC236}">
                  <a16:creationId xmlns:a16="http://schemas.microsoft.com/office/drawing/2014/main" id="{50116889-D521-48DD-8324-50BA9D64CF6A}"/>
                </a:ext>
              </a:extLst>
            </p:cNvPr>
            <p:cNvSpPr txBox="1"/>
            <p:nvPr/>
          </p:nvSpPr>
          <p:spPr>
            <a:xfrm>
              <a:off x="1934946" y="2087559"/>
              <a:ext cx="2657391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5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4863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  <p:sp>
          <p:nvSpPr>
            <p:cNvPr id="28" name="文本框 19">
              <a:extLst>
                <a:ext uri="{FF2B5EF4-FFF2-40B4-BE49-F238E27FC236}">
                  <a16:creationId xmlns:a16="http://schemas.microsoft.com/office/drawing/2014/main" id="{B53F01E2-3F19-4570-90F9-EFB39D577082}"/>
                </a:ext>
              </a:extLst>
            </p:cNvPr>
            <p:cNvSpPr txBox="1"/>
            <p:nvPr/>
          </p:nvSpPr>
          <p:spPr>
            <a:xfrm>
              <a:off x="2001835" y="3610695"/>
              <a:ext cx="2714725" cy="37637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823951" y="2480739"/>
            <a:ext cx="8112310" cy="4149953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15" name="文本框 19">
            <a:extLst>
              <a:ext uri="{FF2B5EF4-FFF2-40B4-BE49-F238E27FC236}">
                <a16:creationId xmlns:a16="http://schemas.microsoft.com/office/drawing/2014/main" id="{F1F06890-B29C-45F4-9A68-45D22CAB12C0}"/>
              </a:ext>
            </a:extLst>
          </p:cNvPr>
          <p:cNvSpPr txBox="1"/>
          <p:nvPr/>
        </p:nvSpPr>
        <p:spPr>
          <a:xfrm>
            <a:off x="3767179" y="3832002"/>
            <a:ext cx="465574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rPr>
              <a:t>    </a:t>
            </a:r>
            <a:endParaRPr lang="zh-CN" altLang="en-US" sz="2800" b="1" dirty="0">
              <a:solidFill>
                <a:srgbClr val="F08025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18" name="组合 35">
            <a:extLst>
              <a:ext uri="{FF2B5EF4-FFF2-40B4-BE49-F238E27FC236}">
                <a16:creationId xmlns:a16="http://schemas.microsoft.com/office/drawing/2014/main" id="{C201CDF4-73E7-47DF-A567-0131756CD0E5}"/>
              </a:ext>
            </a:extLst>
          </p:cNvPr>
          <p:cNvGrpSpPr/>
          <p:nvPr/>
        </p:nvGrpSpPr>
        <p:grpSpPr>
          <a:xfrm>
            <a:off x="4071959" y="4581002"/>
            <a:ext cx="4244457" cy="853947"/>
            <a:chOff x="83838" y="2492042"/>
            <a:chExt cx="4136989" cy="853947"/>
          </a:xfrm>
        </p:grpSpPr>
        <p:sp>
          <p:nvSpPr>
            <p:cNvPr id="19" name="文本框 19">
              <a:extLst>
                <a:ext uri="{FF2B5EF4-FFF2-40B4-BE49-F238E27FC236}">
                  <a16:creationId xmlns:a16="http://schemas.microsoft.com/office/drawing/2014/main" id="{F1F06890-B29C-45F4-9A68-45D22CAB12C0}"/>
                </a:ext>
              </a:extLst>
            </p:cNvPr>
            <p:cNvSpPr txBox="1"/>
            <p:nvPr/>
          </p:nvSpPr>
          <p:spPr>
            <a:xfrm>
              <a:off x="83838" y="2492042"/>
              <a:ext cx="4136989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21" name="文本框 19">
              <a:extLst>
                <a:ext uri="{FF2B5EF4-FFF2-40B4-BE49-F238E27FC236}">
                  <a16:creationId xmlns:a16="http://schemas.microsoft.com/office/drawing/2014/main" id="{627DDFA9-EF78-4F6B-A090-428D1388D1BD}"/>
                </a:ext>
              </a:extLst>
            </p:cNvPr>
            <p:cNvSpPr txBox="1"/>
            <p:nvPr/>
          </p:nvSpPr>
          <p:spPr>
            <a:xfrm>
              <a:off x="1559828" y="2822769"/>
              <a:ext cx="2562860" cy="52322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45454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60964" y="5466760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6975" y="1928683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3767179" y="1178311"/>
            <a:ext cx="4544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認識台灣女孩日</a:t>
            </a:r>
            <a:endParaRPr lang="zh-TW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9" name="波浪 8"/>
          <p:cNvSpPr/>
          <p:nvPr/>
        </p:nvSpPr>
        <p:spPr bwMode="auto">
          <a:xfrm>
            <a:off x="364366" y="1945871"/>
            <a:ext cx="3167585" cy="113607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體育出色女孩</a:t>
            </a:r>
          </a:p>
        </p:txBody>
      </p:sp>
      <p:sp>
        <p:nvSpPr>
          <p:cNvPr id="10" name="七角星形 9"/>
          <p:cNvSpPr/>
          <p:nvPr/>
        </p:nvSpPr>
        <p:spPr bwMode="auto">
          <a:xfrm>
            <a:off x="3667587" y="1810308"/>
            <a:ext cx="4548140" cy="2021693"/>
          </a:xfrm>
          <a:prstGeom prst="star7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東京奧運舉重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｢</a:t>
            </a: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總和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236</a:t>
            </a: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公斤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｣</a:t>
            </a: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女神</a:t>
            </a:r>
            <a:endParaRPr kumimoji="0" lang="en-US" altLang="zh-TW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郭</a:t>
            </a:r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婞淳</a:t>
            </a:r>
            <a:endParaRPr kumimoji="0" lang="zh-TW" altLang="en-US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雲朵形圖說文字 10"/>
          <p:cNvSpPr/>
          <p:nvPr/>
        </p:nvSpPr>
        <p:spPr bwMode="auto">
          <a:xfrm>
            <a:off x="4600425" y="3800540"/>
            <a:ext cx="3825457" cy="2577962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人生不只是贏得比賽，而是幫助別人一起完賽</a:t>
            </a:r>
            <a:endParaRPr kumimoji="0" lang="en-US" altLang="zh-TW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12" name="八角星形 11"/>
          <p:cNvSpPr/>
          <p:nvPr/>
        </p:nvSpPr>
        <p:spPr bwMode="auto">
          <a:xfrm>
            <a:off x="437006" y="3442697"/>
            <a:ext cx="3361339" cy="2880218"/>
          </a:xfrm>
          <a:prstGeom prst="star8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給自己多一點鼓勵，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給明天多一點期待</a:t>
            </a:r>
          </a:p>
        </p:txBody>
      </p:sp>
    </p:spTree>
    <p:extLst>
      <p:ext uri="{BB962C8B-B14F-4D97-AF65-F5344CB8AC3E}">
        <p14:creationId xmlns:p14="http://schemas.microsoft.com/office/powerpoint/2010/main" val="11204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1835696" y="3955176"/>
            <a:ext cx="7782875" cy="3224298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878158" y="5445224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3" name="矩形 2"/>
          <p:cNvSpPr/>
          <p:nvPr/>
        </p:nvSpPr>
        <p:spPr>
          <a:xfrm>
            <a:off x="4448136" y="305374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lang="zh-TW" altLang="en-US" sz="11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33" y="2100012"/>
            <a:ext cx="487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403648" y="1952096"/>
            <a:ext cx="5814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有獎徵答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67744" y="3417548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6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臺灣女孩日</a:t>
            </a:r>
            <a:r>
              <a:rPr lang="en-US" altLang="zh-TW" sz="6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6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3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1835696" y="3955176"/>
            <a:ext cx="7782875" cy="3224298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3" name="矩形 2"/>
          <p:cNvSpPr/>
          <p:nvPr/>
        </p:nvSpPr>
        <p:spPr>
          <a:xfrm>
            <a:off x="4448136" y="305374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lang="zh-TW" altLang="en-US" sz="11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33" y="2100012"/>
            <a:ext cx="487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403648" y="1952096"/>
            <a:ext cx="5814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有獎徵答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3417548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6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2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1835696" y="3955176"/>
            <a:ext cx="7782875" cy="3224298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3" name="矩形 2"/>
          <p:cNvSpPr/>
          <p:nvPr/>
        </p:nvSpPr>
        <p:spPr>
          <a:xfrm>
            <a:off x="4448136" y="305374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lang="zh-TW" altLang="en-US" sz="11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33" y="2100012"/>
            <a:ext cx="487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403648" y="1952096"/>
            <a:ext cx="5814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           有獎徵答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03648" y="3417548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6000" dirty="0" smtClean="0">
                <a:solidFill>
                  <a:srgbClr val="FF0000"/>
                </a:solidFill>
              </a:rPr>
              <a:t>簡報或任舉出體育出色女孩是</a:t>
            </a:r>
            <a:r>
              <a:rPr lang="en-US" altLang="zh-TW" sz="6000" dirty="0" smtClean="0">
                <a:solidFill>
                  <a:srgbClr val="FF0000"/>
                </a:solidFill>
              </a:rPr>
              <a:t>?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9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>
            <a:extLst>
              <a:ext uri="{FF2B5EF4-FFF2-40B4-BE49-F238E27FC236}">
                <a16:creationId xmlns:a16="http://schemas.microsoft.com/office/drawing/2014/main" id="{B0F11DCC-DDBD-41D5-8AEE-7E9D727E00D9}"/>
              </a:ext>
            </a:extLst>
          </p:cNvPr>
          <p:cNvGrpSpPr/>
          <p:nvPr/>
        </p:nvGrpSpPr>
        <p:grpSpPr>
          <a:xfrm>
            <a:off x="1835696" y="3955176"/>
            <a:ext cx="7782875" cy="3224298"/>
            <a:chOff x="413808" y="2734924"/>
            <a:chExt cx="7347457" cy="1306919"/>
          </a:xfrm>
        </p:grpSpPr>
        <p:sp>
          <p:nvSpPr>
            <p:cNvPr id="7" name="文本框 19">
              <a:extLst>
                <a:ext uri="{FF2B5EF4-FFF2-40B4-BE49-F238E27FC236}">
                  <a16:creationId xmlns:a16="http://schemas.microsoft.com/office/drawing/2014/main" id="{58A1759C-121B-4AD4-9F83-A52F41040AC7}"/>
                </a:ext>
              </a:extLst>
            </p:cNvPr>
            <p:cNvSpPr txBox="1"/>
            <p:nvPr/>
          </p:nvSpPr>
          <p:spPr>
            <a:xfrm>
              <a:off x="3554188" y="2734924"/>
              <a:ext cx="4207077" cy="17017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800" b="1" dirty="0">
                <a:solidFill>
                  <a:srgbClr val="F08025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  <p:sp>
          <p:nvSpPr>
            <p:cNvPr id="8" name="文本框 21">
              <a:extLst>
                <a:ext uri="{FF2B5EF4-FFF2-40B4-BE49-F238E27FC236}">
                  <a16:creationId xmlns:a16="http://schemas.microsoft.com/office/drawing/2014/main" id="{6DCEB02B-E5D7-4D08-9E4C-B8291BF396B0}"/>
                </a:ext>
              </a:extLst>
            </p:cNvPr>
            <p:cNvSpPr txBox="1"/>
            <p:nvPr/>
          </p:nvSpPr>
          <p:spPr>
            <a:xfrm>
              <a:off x="413808" y="3734066"/>
              <a:ext cx="42182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 smtClean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+mn-ea"/>
                </a:rPr>
                <a:t>   </a:t>
              </a:r>
              <a:endParaRPr lang="zh-CN" altLang="en-US" sz="1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endParaRPr>
            </a:p>
          </p:txBody>
        </p:sp>
      </p:grpSp>
      <p:sp>
        <p:nvSpPr>
          <p:cNvPr id="23" name="文本框 21">
            <a:extLst>
              <a:ext uri="{FF2B5EF4-FFF2-40B4-BE49-F238E27FC236}">
                <a16:creationId xmlns:a16="http://schemas.microsoft.com/office/drawing/2014/main" id="{73878914-19C4-4532-B22A-E15AFD1C9E7A}"/>
              </a:ext>
            </a:extLst>
          </p:cNvPr>
          <p:cNvSpPr txBox="1"/>
          <p:nvPr/>
        </p:nvSpPr>
        <p:spPr>
          <a:xfrm>
            <a:off x="4903611" y="5485462"/>
            <a:ext cx="3299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ea"/>
              </a:rPr>
              <a:t>  </a:t>
            </a:r>
            <a:endParaRPr lang="zh-TW" altLang="en-US" sz="1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+mn-ea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8177618" y="1945532"/>
            <a:ext cx="858878" cy="58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255" y="6504117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桃園市觀音區公所</a:t>
            </a:r>
          </a:p>
        </p:txBody>
      </p:sp>
      <p:sp>
        <p:nvSpPr>
          <p:cNvPr id="3" name="矩形 2"/>
          <p:cNvSpPr/>
          <p:nvPr/>
        </p:nvSpPr>
        <p:spPr>
          <a:xfrm>
            <a:off x="4448136" y="305374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u"/>
            </a:pPr>
            <a:endParaRPr lang="zh-TW" altLang="en-US" sz="1100" dirty="0">
              <a:latin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33" y="2100012"/>
            <a:ext cx="487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267781" y="2100012"/>
            <a:ext cx="7271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性別平等宣導</a:t>
            </a:r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4800" b="1" i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zh-TW" sz="48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一個領域都有妳的</a:t>
            </a:r>
            <a:r>
              <a:rPr lang="zh-TW" altLang="zh-TW" sz="4800" b="1" i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  <a:endParaRPr lang="en-US" altLang="zh-TW" sz="4800" b="1" i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800" b="1" i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48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提升女力，社會更有力</a:t>
            </a:r>
            <a:endParaRPr lang="zh-TW" altLang="en-US" sz="4800" b="1" i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23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5tgp_happiness_light_ani">
  <a:themeElements>
    <a:clrScheme name="300TGp_natural_light 1">
      <a:dk1>
        <a:srgbClr val="000000"/>
      </a:dk1>
      <a:lt1>
        <a:srgbClr val="FFFFFF"/>
      </a:lt1>
      <a:dk2>
        <a:srgbClr val="51944E"/>
      </a:dk2>
      <a:lt2>
        <a:srgbClr val="DDDDDD"/>
      </a:lt2>
      <a:accent1>
        <a:srgbClr val="646ADE"/>
      </a:accent1>
      <a:accent2>
        <a:srgbClr val="1BAFC3"/>
      </a:accent2>
      <a:accent3>
        <a:srgbClr val="FFFFFF"/>
      </a:accent3>
      <a:accent4>
        <a:srgbClr val="000000"/>
      </a:accent4>
      <a:accent5>
        <a:srgbClr val="B8B9EC"/>
      </a:accent5>
      <a:accent6>
        <a:srgbClr val="179EB0"/>
      </a:accent6>
      <a:hlink>
        <a:srgbClr val="98BF1D"/>
      </a:hlink>
      <a:folHlink>
        <a:srgbClr val="90A8B0"/>
      </a:folHlink>
    </a:clrScheme>
    <a:fontScheme name="300TGp_natural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00TGp_natural_light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0TGp_natural_light 2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0TGp_natural_light 3">
        <a:dk1>
          <a:srgbClr val="000000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00000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10564</TotalTime>
  <Words>298</Words>
  <Application>Microsoft Office PowerPoint</Application>
  <PresentationFormat>如螢幕大小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Microsoft YaHei</vt:lpstr>
      <vt:lpstr>思源黑体 CN Regular</vt:lpstr>
      <vt:lpstr>微軟正黑體</vt:lpstr>
      <vt:lpstr>新細明體</vt:lpstr>
      <vt:lpstr>Arial</vt:lpstr>
      <vt:lpstr>Calibri</vt:lpstr>
      <vt:lpstr>Verdana</vt:lpstr>
      <vt:lpstr>Wingdings</vt:lpstr>
      <vt:lpstr>575tgp_happiness_light_ani</vt:lpstr>
      <vt:lpstr>  觀音區公所 110年  臺灣女孩日性別平等宣導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鄭榮輝</dc:creator>
  <cp:lastModifiedBy>劉月香</cp:lastModifiedBy>
  <cp:revision>1248</cp:revision>
  <cp:lastPrinted>2021-09-10T06:25:16Z</cp:lastPrinted>
  <dcterms:created xsi:type="dcterms:W3CDTF">2018-12-15T11:03:15Z</dcterms:created>
  <dcterms:modified xsi:type="dcterms:W3CDTF">2021-09-13T03:55:01Z</dcterms:modified>
</cp:coreProperties>
</file>