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showCaptions="1" layout="1picTitle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36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58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465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02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09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2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65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05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09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85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88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78A7C-2365-45FC-B4A3-DF68A2871B7E}" type="datetimeFigureOut">
              <a:rPr lang="zh-TW" altLang="en-US" smtClean="0"/>
              <a:t>2016/6/27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A0F12-B72F-445F-998C-1DFB7B06AA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7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5" name="群組 4"/>
          <p:cNvGrpSpPr>
            <a:grpSpLocks noGrp="1" noUngrp="1" noChangeAspect="1"/>
          </p:cNvGrpSpPr>
          <p:nvPr/>
        </p:nvGrpSpPr>
        <p:grpSpPr>
          <a:xfrm>
            <a:off x="1630363" y="1646238"/>
            <a:ext cx="5881687" cy="4792662"/>
            <a:chOff x="1630363" y="1646238"/>
            <a:chExt cx="5881687" cy="4792662"/>
          </a:xfrm>
        </p:grpSpPr>
        <p:pic>
          <p:nvPicPr>
            <p:cNvPr id="3" name="圖片 2" descr="1030507-保育隊教育"/>
            <p:cNvPicPr>
              <a:picLocks noRot="1" noChangeAspect="1" noMove="1" noResize="1"/>
            </p:cNvPicPr>
            <p:nvPr isPhoto="1"/>
          </p:nvPicPr>
          <p:blipFill>
            <a:blip r:embed="rId2" cstate="print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363" y="1646238"/>
              <a:ext cx="5881687" cy="44116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矩形 3"/>
            <p:cNvSpPr/>
            <p:nvPr/>
          </p:nvSpPr>
          <p:spPr>
            <a:xfrm>
              <a:off x="1630363" y="6096000"/>
              <a:ext cx="58816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en-US" altLang="zh-TW" sz="2400" dirty="0" smtClean="0"/>
                <a:t>1030507-</a:t>
              </a:r>
              <a:r>
                <a:rPr lang="zh-TW" altLang="en-US" sz="2400" dirty="0" smtClean="0"/>
                <a:t>保育隊教育</a:t>
              </a:r>
              <a:r>
                <a:rPr lang="zh-TW" altLang="en-US" sz="2400" dirty="0"/>
                <a:t>訓練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622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5" name="群組 4"/>
          <p:cNvGrpSpPr>
            <a:grpSpLocks noGrp="1" noUngrp="1" noChangeAspect="1"/>
          </p:cNvGrpSpPr>
          <p:nvPr/>
        </p:nvGrpSpPr>
        <p:grpSpPr>
          <a:xfrm>
            <a:off x="1630363" y="1646238"/>
            <a:ext cx="5881687" cy="4792662"/>
            <a:chOff x="1630363" y="1646238"/>
            <a:chExt cx="5881687" cy="4792662"/>
          </a:xfrm>
        </p:grpSpPr>
        <p:pic>
          <p:nvPicPr>
            <p:cNvPr id="3" name="圖片 2" descr="1040527-保育隊教育"/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363" y="1646238"/>
              <a:ext cx="5881687" cy="44116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矩形 3"/>
            <p:cNvSpPr/>
            <p:nvPr/>
          </p:nvSpPr>
          <p:spPr>
            <a:xfrm>
              <a:off x="1630363" y="6096000"/>
              <a:ext cx="58816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en-US" altLang="zh-TW" sz="2400" dirty="0" smtClean="0"/>
                <a:t>1040527-</a:t>
              </a:r>
              <a:r>
                <a:rPr lang="zh-TW" altLang="en-US" sz="2400" dirty="0" smtClean="0"/>
                <a:t>保育隊教育計畫</a:t>
              </a:r>
              <a:endParaRPr lang="en-US" altLang="zh-TW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8764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如螢幕大小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黃妃珊</dc:creator>
  <cp:lastModifiedBy>黃妃珊</cp:lastModifiedBy>
  <cp:revision>1</cp:revision>
  <dcterms:created xsi:type="dcterms:W3CDTF">2016-06-27T07:34:03Z</dcterms:created>
  <dcterms:modified xsi:type="dcterms:W3CDTF">2016-06-27T07:34:35Z</dcterms:modified>
</cp:coreProperties>
</file>