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6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7541" r:id="rId3"/>
    <p:sldId id="7543" r:id="rId4"/>
    <p:sldId id="7544" r:id="rId5"/>
    <p:sldId id="7545" r:id="rId6"/>
    <p:sldId id="7546" r:id="rId7"/>
    <p:sldId id="7547" r:id="rId8"/>
    <p:sldId id="7552" r:id="rId9"/>
    <p:sldId id="7553" r:id="rId10"/>
    <p:sldId id="7554" r:id="rId11"/>
    <p:sldId id="7579" r:id="rId12"/>
    <p:sldId id="7555" r:id="rId13"/>
    <p:sldId id="7567" r:id="rId14"/>
    <p:sldId id="7558" r:id="rId15"/>
    <p:sldId id="7560" r:id="rId16"/>
    <p:sldId id="7563" r:id="rId17"/>
    <p:sldId id="7585" r:id="rId18"/>
    <p:sldId id="7575" r:id="rId19"/>
    <p:sldId id="7565" r:id="rId20"/>
    <p:sldId id="7580" r:id="rId21"/>
    <p:sldId id="7581" r:id="rId22"/>
    <p:sldId id="7577" r:id="rId23"/>
    <p:sldId id="7578" r:id="rId24"/>
    <p:sldId id="257" r:id="rId25"/>
    <p:sldId id="7562" r:id="rId26"/>
    <p:sldId id="7586" r:id="rId27"/>
    <p:sldId id="7582" r:id="rId28"/>
    <p:sldId id="7583" r:id="rId29"/>
    <p:sldId id="7584" r:id="rId30"/>
  </p:sldIdLst>
  <p:sldSz cx="12192000" cy="6858000"/>
  <p:notesSz cx="6797675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湛芯怡" initials="湛芯怡" lastIdx="1" clrIdx="0">
    <p:extLst>
      <p:ext uri="{19B8F6BF-5375-455C-9EA6-DF929625EA0E}">
        <p15:presenceInfo xmlns:p15="http://schemas.microsoft.com/office/powerpoint/2012/main" userId="S-1-5-21-3972861348-194287667-1509265992-383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F2FF"/>
    <a:srgbClr val="F3BBBF"/>
    <a:srgbClr val="ABDBFF"/>
    <a:srgbClr val="DFC9EF"/>
    <a:srgbClr val="6F8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5383" autoAdjust="0"/>
  </p:normalViewPr>
  <p:slideViewPr>
    <p:cSldViewPr snapToGrid="0">
      <p:cViewPr varScale="1">
        <p:scale>
          <a:sx n="72" d="100"/>
          <a:sy n="72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4CEA5F-BE7B-4F1E-ABB2-2B43A9272556}" type="doc">
      <dgm:prSet loTypeId="urn:microsoft.com/office/officeart/2005/8/layout/gear1" loCatId="cycle" qsTypeId="urn:microsoft.com/office/officeart/2005/8/quickstyle/simple1" qsCatId="simple" csTypeId="urn:microsoft.com/office/officeart/2005/8/colors/colorful1" csCatId="colorful" phldr="1"/>
      <dgm:spPr/>
    </dgm:pt>
    <dgm:pt modelId="{80EFA76D-5377-46E6-804E-5C0F7D11D13A}">
      <dgm:prSet phldrT="[文字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zh-TW" altLang="en-US" dirty="0">
              <a:solidFill>
                <a:schemeClr val="tx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rPr>
            <a:t>不要傳自己的裸露照片給別人</a:t>
          </a:r>
        </a:p>
      </dgm:t>
    </dgm:pt>
    <dgm:pt modelId="{A5E3E6A0-A542-4AD2-95E5-69B5AA411B8E}" type="parTrans" cxnId="{18BA64F6-A00A-4D6A-A3FB-1E140BECD2DF}">
      <dgm:prSet/>
      <dgm:spPr/>
      <dgm:t>
        <a:bodyPr/>
        <a:lstStyle/>
        <a:p>
          <a:endParaRPr lang="zh-TW" altLang="en-US"/>
        </a:p>
      </dgm:t>
    </dgm:pt>
    <dgm:pt modelId="{83EC0D48-D393-4776-A128-16EA4A6401FC}" type="sibTrans" cxnId="{18BA64F6-A00A-4D6A-A3FB-1E140BECD2DF}">
      <dgm:prSet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7B659068-FF91-417D-B4C2-009FC2983D2D}">
      <dgm:prSet phldrT="[文字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zh-TW" altLang="en-US" sz="1600" b="1" dirty="0">
              <a:solidFill>
                <a:schemeClr val="tx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rPr>
            <a:t>不要相信任何高薪打工的廣告</a:t>
          </a:r>
        </a:p>
      </dgm:t>
    </dgm:pt>
    <dgm:pt modelId="{1D38CB9F-4A92-4A79-B768-FE1EB63FE6C3}" type="parTrans" cxnId="{D6CB68F0-AA3D-4F06-AAE1-5C568E70721E}">
      <dgm:prSet/>
      <dgm:spPr/>
      <dgm:t>
        <a:bodyPr/>
        <a:lstStyle/>
        <a:p>
          <a:endParaRPr lang="zh-TW" altLang="en-US"/>
        </a:p>
      </dgm:t>
    </dgm:pt>
    <dgm:pt modelId="{10A7E688-6F2B-4BF5-AA72-D8CA91640445}" type="sibTrans" cxnId="{D6CB68F0-AA3D-4F06-AAE1-5C568E70721E}">
      <dgm:prSet/>
      <dgm:spPr/>
      <dgm:t>
        <a:bodyPr/>
        <a:lstStyle/>
        <a:p>
          <a:endParaRPr lang="zh-TW" altLang="en-US"/>
        </a:p>
      </dgm:t>
    </dgm:pt>
    <dgm:pt modelId="{D15D8AE8-2C97-453A-8164-DBF839FF7FF2}">
      <dgm:prSet phldrT="[文字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zh-TW" altLang="en-US" sz="1600" b="1" dirty="0">
              <a:solidFill>
                <a:schemeClr val="tx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rPr>
            <a:t>不要相信在網路聊天認識的人跟你說的話</a:t>
          </a:r>
        </a:p>
      </dgm:t>
    </dgm:pt>
    <dgm:pt modelId="{53423629-C585-4C7E-91DA-8DE722945D3B}" type="sibTrans" cxnId="{816BF2DD-08EF-4FF4-9739-B5F722B3D9F0}">
      <dgm:prSet/>
      <dgm:spPr/>
      <dgm:t>
        <a:bodyPr/>
        <a:lstStyle/>
        <a:p>
          <a:endParaRPr lang="zh-TW" altLang="en-US"/>
        </a:p>
      </dgm:t>
    </dgm:pt>
    <dgm:pt modelId="{65D505D8-6ED7-46DD-A4E1-45C27EE33E29}" type="parTrans" cxnId="{816BF2DD-08EF-4FF4-9739-B5F722B3D9F0}">
      <dgm:prSet/>
      <dgm:spPr/>
      <dgm:t>
        <a:bodyPr/>
        <a:lstStyle/>
        <a:p>
          <a:endParaRPr lang="zh-TW" altLang="en-US"/>
        </a:p>
      </dgm:t>
    </dgm:pt>
    <dgm:pt modelId="{91851979-3A2F-49DB-906C-7467EC05E872}" type="pres">
      <dgm:prSet presAssocID="{054CEA5F-BE7B-4F1E-ABB2-2B43A927255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A732629-7F78-406F-ABBA-897CE1BDE8D3}" type="pres">
      <dgm:prSet presAssocID="{80EFA76D-5377-46E6-804E-5C0F7D11D13A}" presName="gear1" presStyleLbl="node1" presStyleIdx="0" presStyleCnt="3">
        <dgm:presLayoutVars>
          <dgm:chMax val="1"/>
          <dgm:bulletEnabled val="1"/>
        </dgm:presLayoutVars>
      </dgm:prSet>
      <dgm:spPr/>
    </dgm:pt>
    <dgm:pt modelId="{80B3F42F-E91F-4E34-A08F-2CBFBC812AE5}" type="pres">
      <dgm:prSet presAssocID="{80EFA76D-5377-46E6-804E-5C0F7D11D13A}" presName="gear1srcNode" presStyleLbl="node1" presStyleIdx="0" presStyleCnt="3"/>
      <dgm:spPr/>
    </dgm:pt>
    <dgm:pt modelId="{D11FE884-4C64-40B2-BE27-507732900A2F}" type="pres">
      <dgm:prSet presAssocID="{80EFA76D-5377-46E6-804E-5C0F7D11D13A}" presName="gear1dstNode" presStyleLbl="node1" presStyleIdx="0" presStyleCnt="3"/>
      <dgm:spPr/>
    </dgm:pt>
    <dgm:pt modelId="{3CF1CC9D-E7C9-450F-A30E-8CBA2AA7116D}" type="pres">
      <dgm:prSet presAssocID="{7B659068-FF91-417D-B4C2-009FC2983D2D}" presName="gear2" presStyleLbl="node1" presStyleIdx="1" presStyleCnt="3">
        <dgm:presLayoutVars>
          <dgm:chMax val="1"/>
          <dgm:bulletEnabled val="1"/>
        </dgm:presLayoutVars>
      </dgm:prSet>
      <dgm:spPr/>
    </dgm:pt>
    <dgm:pt modelId="{76DCE5A8-1156-4CFB-9C05-3A51CB771C00}" type="pres">
      <dgm:prSet presAssocID="{7B659068-FF91-417D-B4C2-009FC2983D2D}" presName="gear2srcNode" presStyleLbl="node1" presStyleIdx="1" presStyleCnt="3"/>
      <dgm:spPr/>
    </dgm:pt>
    <dgm:pt modelId="{D9363037-3A6C-447D-B416-46FABDDE6329}" type="pres">
      <dgm:prSet presAssocID="{7B659068-FF91-417D-B4C2-009FC2983D2D}" presName="gear2dstNode" presStyleLbl="node1" presStyleIdx="1" presStyleCnt="3"/>
      <dgm:spPr/>
    </dgm:pt>
    <dgm:pt modelId="{C48D823A-E74E-4917-9CB7-51B864E941F9}" type="pres">
      <dgm:prSet presAssocID="{D15D8AE8-2C97-453A-8164-DBF839FF7FF2}" presName="gear3" presStyleLbl="node1" presStyleIdx="2" presStyleCnt="3"/>
      <dgm:spPr/>
    </dgm:pt>
    <dgm:pt modelId="{134C02C6-EF8E-49D5-96BE-EE1AE0070594}" type="pres">
      <dgm:prSet presAssocID="{D15D8AE8-2C97-453A-8164-DBF839FF7FF2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409661B6-B6ED-4947-9AC4-969E45A8735E}" type="pres">
      <dgm:prSet presAssocID="{D15D8AE8-2C97-453A-8164-DBF839FF7FF2}" presName="gear3srcNode" presStyleLbl="node1" presStyleIdx="2" presStyleCnt="3"/>
      <dgm:spPr/>
    </dgm:pt>
    <dgm:pt modelId="{6D0A68B6-1453-4416-8BAE-571C6A85C8C3}" type="pres">
      <dgm:prSet presAssocID="{D15D8AE8-2C97-453A-8164-DBF839FF7FF2}" presName="gear3dstNode" presStyleLbl="node1" presStyleIdx="2" presStyleCnt="3"/>
      <dgm:spPr/>
    </dgm:pt>
    <dgm:pt modelId="{D1087B0C-F38B-437F-A062-95FD19AE932E}" type="pres">
      <dgm:prSet presAssocID="{83EC0D48-D393-4776-A128-16EA4A6401FC}" presName="connector1" presStyleLbl="sibTrans2D1" presStyleIdx="0" presStyleCnt="3"/>
      <dgm:spPr/>
    </dgm:pt>
    <dgm:pt modelId="{60E81693-DC04-4687-8864-93DC85E42885}" type="pres">
      <dgm:prSet presAssocID="{10A7E688-6F2B-4BF5-AA72-D8CA91640445}" presName="connector2" presStyleLbl="sibTrans2D1" presStyleIdx="1" presStyleCnt="3"/>
      <dgm:spPr/>
    </dgm:pt>
    <dgm:pt modelId="{E7485D8E-F9E4-4BB0-9BC8-E5067D9FDEAD}" type="pres">
      <dgm:prSet presAssocID="{53423629-C585-4C7E-91DA-8DE722945D3B}" presName="connector3" presStyleLbl="sibTrans2D1" presStyleIdx="2" presStyleCnt="3"/>
      <dgm:spPr/>
    </dgm:pt>
  </dgm:ptLst>
  <dgm:cxnLst>
    <dgm:cxn modelId="{8DCAD623-1C8B-4220-9FE0-17A9568EA131}" type="presOf" srcId="{D15D8AE8-2C97-453A-8164-DBF839FF7FF2}" destId="{C48D823A-E74E-4917-9CB7-51B864E941F9}" srcOrd="0" destOrd="0" presId="urn:microsoft.com/office/officeart/2005/8/layout/gear1"/>
    <dgm:cxn modelId="{321ACE29-5D0E-40A4-B110-777EAE68017C}" type="presOf" srcId="{83EC0D48-D393-4776-A128-16EA4A6401FC}" destId="{D1087B0C-F38B-437F-A062-95FD19AE932E}" srcOrd="0" destOrd="0" presId="urn:microsoft.com/office/officeart/2005/8/layout/gear1"/>
    <dgm:cxn modelId="{49B9F034-4E25-4E9C-8769-435405BDA240}" type="presOf" srcId="{7B659068-FF91-417D-B4C2-009FC2983D2D}" destId="{D9363037-3A6C-447D-B416-46FABDDE6329}" srcOrd="2" destOrd="0" presId="urn:microsoft.com/office/officeart/2005/8/layout/gear1"/>
    <dgm:cxn modelId="{6FE33A60-E07E-4450-A640-E9DF54E31802}" type="presOf" srcId="{D15D8AE8-2C97-453A-8164-DBF839FF7FF2}" destId="{6D0A68B6-1453-4416-8BAE-571C6A85C8C3}" srcOrd="3" destOrd="0" presId="urn:microsoft.com/office/officeart/2005/8/layout/gear1"/>
    <dgm:cxn modelId="{77929B46-B4C3-46E5-A6F2-88D4B83683C3}" type="presOf" srcId="{7B659068-FF91-417D-B4C2-009FC2983D2D}" destId="{76DCE5A8-1156-4CFB-9C05-3A51CB771C00}" srcOrd="1" destOrd="0" presId="urn:microsoft.com/office/officeart/2005/8/layout/gear1"/>
    <dgm:cxn modelId="{44076D68-84F2-4540-9E78-C850537B8D69}" type="presOf" srcId="{80EFA76D-5377-46E6-804E-5C0F7D11D13A}" destId="{D11FE884-4C64-40B2-BE27-507732900A2F}" srcOrd="2" destOrd="0" presId="urn:microsoft.com/office/officeart/2005/8/layout/gear1"/>
    <dgm:cxn modelId="{42279D7C-DAFE-4D26-A74D-C7CD1726DC52}" type="presOf" srcId="{10A7E688-6F2B-4BF5-AA72-D8CA91640445}" destId="{60E81693-DC04-4687-8864-93DC85E42885}" srcOrd="0" destOrd="0" presId="urn:microsoft.com/office/officeart/2005/8/layout/gear1"/>
    <dgm:cxn modelId="{5E55328B-E3E6-48CE-AC12-29997ED8A1A6}" type="presOf" srcId="{7B659068-FF91-417D-B4C2-009FC2983D2D}" destId="{3CF1CC9D-E7C9-450F-A30E-8CBA2AA7116D}" srcOrd="0" destOrd="0" presId="urn:microsoft.com/office/officeart/2005/8/layout/gear1"/>
    <dgm:cxn modelId="{44DB7C93-BA16-4AD3-9BCE-846E0AB41268}" type="presOf" srcId="{53423629-C585-4C7E-91DA-8DE722945D3B}" destId="{E7485D8E-F9E4-4BB0-9BC8-E5067D9FDEAD}" srcOrd="0" destOrd="0" presId="urn:microsoft.com/office/officeart/2005/8/layout/gear1"/>
    <dgm:cxn modelId="{3BBBC59B-5462-45A5-B7B6-3B0C9576CEEB}" type="presOf" srcId="{054CEA5F-BE7B-4F1E-ABB2-2B43A9272556}" destId="{91851979-3A2F-49DB-906C-7467EC05E872}" srcOrd="0" destOrd="0" presId="urn:microsoft.com/office/officeart/2005/8/layout/gear1"/>
    <dgm:cxn modelId="{9143C8A2-8C9D-4E4F-9D2B-0AB0EA8A1411}" type="presOf" srcId="{D15D8AE8-2C97-453A-8164-DBF839FF7FF2}" destId="{134C02C6-EF8E-49D5-96BE-EE1AE0070594}" srcOrd="1" destOrd="0" presId="urn:microsoft.com/office/officeart/2005/8/layout/gear1"/>
    <dgm:cxn modelId="{2865E4B0-F4A1-463C-86F0-EF32CAFA309F}" type="presOf" srcId="{80EFA76D-5377-46E6-804E-5C0F7D11D13A}" destId="{80B3F42F-E91F-4E34-A08F-2CBFBC812AE5}" srcOrd="1" destOrd="0" presId="urn:microsoft.com/office/officeart/2005/8/layout/gear1"/>
    <dgm:cxn modelId="{412831DD-7CDA-406F-8593-EF06DF899094}" type="presOf" srcId="{D15D8AE8-2C97-453A-8164-DBF839FF7FF2}" destId="{409661B6-B6ED-4947-9AC4-969E45A8735E}" srcOrd="2" destOrd="0" presId="urn:microsoft.com/office/officeart/2005/8/layout/gear1"/>
    <dgm:cxn modelId="{816BF2DD-08EF-4FF4-9739-B5F722B3D9F0}" srcId="{054CEA5F-BE7B-4F1E-ABB2-2B43A9272556}" destId="{D15D8AE8-2C97-453A-8164-DBF839FF7FF2}" srcOrd="2" destOrd="0" parTransId="{65D505D8-6ED7-46DD-A4E1-45C27EE33E29}" sibTransId="{53423629-C585-4C7E-91DA-8DE722945D3B}"/>
    <dgm:cxn modelId="{D6CB68F0-AA3D-4F06-AAE1-5C568E70721E}" srcId="{054CEA5F-BE7B-4F1E-ABB2-2B43A9272556}" destId="{7B659068-FF91-417D-B4C2-009FC2983D2D}" srcOrd="1" destOrd="0" parTransId="{1D38CB9F-4A92-4A79-B768-FE1EB63FE6C3}" sibTransId="{10A7E688-6F2B-4BF5-AA72-D8CA91640445}"/>
    <dgm:cxn modelId="{A98700F3-3251-4C92-8204-3E397DD98D13}" type="presOf" srcId="{80EFA76D-5377-46E6-804E-5C0F7D11D13A}" destId="{7A732629-7F78-406F-ABBA-897CE1BDE8D3}" srcOrd="0" destOrd="0" presId="urn:microsoft.com/office/officeart/2005/8/layout/gear1"/>
    <dgm:cxn modelId="{18BA64F6-A00A-4D6A-A3FB-1E140BECD2DF}" srcId="{054CEA5F-BE7B-4F1E-ABB2-2B43A9272556}" destId="{80EFA76D-5377-46E6-804E-5C0F7D11D13A}" srcOrd="0" destOrd="0" parTransId="{A5E3E6A0-A542-4AD2-95E5-69B5AA411B8E}" sibTransId="{83EC0D48-D393-4776-A128-16EA4A6401FC}"/>
    <dgm:cxn modelId="{77B6DEDC-9010-4345-9482-8070B9CAF860}" type="presParOf" srcId="{91851979-3A2F-49DB-906C-7467EC05E872}" destId="{7A732629-7F78-406F-ABBA-897CE1BDE8D3}" srcOrd="0" destOrd="0" presId="urn:microsoft.com/office/officeart/2005/8/layout/gear1"/>
    <dgm:cxn modelId="{1B5A0FC1-AE05-4A0B-85DB-C1BE511D465C}" type="presParOf" srcId="{91851979-3A2F-49DB-906C-7467EC05E872}" destId="{80B3F42F-E91F-4E34-A08F-2CBFBC812AE5}" srcOrd="1" destOrd="0" presId="urn:microsoft.com/office/officeart/2005/8/layout/gear1"/>
    <dgm:cxn modelId="{6468A33F-9D58-40DB-BEA5-A2F945FA677F}" type="presParOf" srcId="{91851979-3A2F-49DB-906C-7467EC05E872}" destId="{D11FE884-4C64-40B2-BE27-507732900A2F}" srcOrd="2" destOrd="0" presId="urn:microsoft.com/office/officeart/2005/8/layout/gear1"/>
    <dgm:cxn modelId="{4909837F-E63D-453D-B84C-632C2F761D9B}" type="presParOf" srcId="{91851979-3A2F-49DB-906C-7467EC05E872}" destId="{3CF1CC9D-E7C9-450F-A30E-8CBA2AA7116D}" srcOrd="3" destOrd="0" presId="urn:microsoft.com/office/officeart/2005/8/layout/gear1"/>
    <dgm:cxn modelId="{EEE68734-3B45-43F7-9D9A-0DF83CCAE212}" type="presParOf" srcId="{91851979-3A2F-49DB-906C-7467EC05E872}" destId="{76DCE5A8-1156-4CFB-9C05-3A51CB771C00}" srcOrd="4" destOrd="0" presId="urn:microsoft.com/office/officeart/2005/8/layout/gear1"/>
    <dgm:cxn modelId="{5AD3BAC0-C120-49A3-BD65-F58ED9123AB3}" type="presParOf" srcId="{91851979-3A2F-49DB-906C-7467EC05E872}" destId="{D9363037-3A6C-447D-B416-46FABDDE6329}" srcOrd="5" destOrd="0" presId="urn:microsoft.com/office/officeart/2005/8/layout/gear1"/>
    <dgm:cxn modelId="{045FBFB7-7960-4339-8A56-A9F42594930C}" type="presParOf" srcId="{91851979-3A2F-49DB-906C-7467EC05E872}" destId="{C48D823A-E74E-4917-9CB7-51B864E941F9}" srcOrd="6" destOrd="0" presId="urn:microsoft.com/office/officeart/2005/8/layout/gear1"/>
    <dgm:cxn modelId="{06D741F3-BD23-4A2F-9CE8-1C9A4B0020D4}" type="presParOf" srcId="{91851979-3A2F-49DB-906C-7467EC05E872}" destId="{134C02C6-EF8E-49D5-96BE-EE1AE0070594}" srcOrd="7" destOrd="0" presId="urn:microsoft.com/office/officeart/2005/8/layout/gear1"/>
    <dgm:cxn modelId="{1A10B622-7EB3-479F-B543-5CF470A7E781}" type="presParOf" srcId="{91851979-3A2F-49DB-906C-7467EC05E872}" destId="{409661B6-B6ED-4947-9AC4-969E45A8735E}" srcOrd="8" destOrd="0" presId="urn:microsoft.com/office/officeart/2005/8/layout/gear1"/>
    <dgm:cxn modelId="{321855D6-48C9-4D0E-9186-0F0DC0895DF7}" type="presParOf" srcId="{91851979-3A2F-49DB-906C-7467EC05E872}" destId="{6D0A68B6-1453-4416-8BAE-571C6A85C8C3}" srcOrd="9" destOrd="0" presId="urn:microsoft.com/office/officeart/2005/8/layout/gear1"/>
    <dgm:cxn modelId="{9353B8A1-8133-4C14-BA85-34B48899C29D}" type="presParOf" srcId="{91851979-3A2F-49DB-906C-7467EC05E872}" destId="{D1087B0C-F38B-437F-A062-95FD19AE932E}" srcOrd="10" destOrd="0" presId="urn:microsoft.com/office/officeart/2005/8/layout/gear1"/>
    <dgm:cxn modelId="{AE1E1174-0D6B-49B9-ABBC-604ECE7F8149}" type="presParOf" srcId="{91851979-3A2F-49DB-906C-7467EC05E872}" destId="{60E81693-DC04-4687-8864-93DC85E42885}" srcOrd="11" destOrd="0" presId="urn:microsoft.com/office/officeart/2005/8/layout/gear1"/>
    <dgm:cxn modelId="{01909063-A4F4-4331-B118-A922356DA036}" type="presParOf" srcId="{91851979-3A2F-49DB-906C-7467EC05E872}" destId="{E7485D8E-F9E4-4BB0-9BC8-E5067D9FDEA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06176C-5631-4536-80A3-4ED103FF1F37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</dgm:pt>
    <dgm:pt modelId="{BC2B4972-801C-42EA-B3BB-78E8C7ADB9AC}">
      <dgm:prSet phldrT="[文字]" custT="1"/>
      <dgm:spPr/>
      <dgm:t>
        <a:bodyPr/>
        <a:lstStyle/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從自己的電腦、手機，藉由網路上傳至社群網站，</a:t>
          </a:r>
          <a:endParaRPr lang="en-US" altLang="zh-TW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或以電子郵件等方式傳送至他人的電腦，後由他人下載或散播等等。 </a:t>
          </a:r>
        </a:p>
      </dgm:t>
    </dgm:pt>
    <dgm:pt modelId="{212E5111-FB6A-4601-9C41-45942EE51406}" type="parTrans" cxnId="{362EB6F0-D43C-47E1-A83B-2F3D81382958}">
      <dgm:prSet/>
      <dgm:spPr/>
      <dgm:t>
        <a:bodyPr/>
        <a:lstStyle/>
        <a:p>
          <a:endParaRPr lang="zh-TW" altLang="en-US"/>
        </a:p>
      </dgm:t>
    </dgm:pt>
    <dgm:pt modelId="{02240E95-68E8-45C9-9AE1-A6AF3C8EA8E1}" type="sibTrans" cxnId="{362EB6F0-D43C-47E1-A83B-2F3D81382958}">
      <dgm:prSet/>
      <dgm:spPr/>
      <dgm:t>
        <a:bodyPr/>
        <a:lstStyle/>
        <a:p>
          <a:endParaRPr lang="zh-TW" altLang="en-US"/>
        </a:p>
      </dgm:t>
    </dgm:pt>
    <dgm:pt modelId="{0DD11041-8F66-44BB-8722-F1F57AA06A1A}">
      <dgm:prSet phldrT="[文字]" custT="1"/>
      <dgm:spPr/>
      <dgm:t>
        <a:bodyPr/>
        <a:lstStyle/>
        <a:p>
          <a:r>
            <a:rPr lang="zh-TW" altLang="en-US" sz="1800" dirty="0"/>
            <a:t> 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電腦被他人刻意入侵，導致檔案被截取</a:t>
          </a:r>
        </a:p>
      </dgm:t>
    </dgm:pt>
    <dgm:pt modelId="{757317CA-2F3D-4660-B09F-E529BCD74269}" type="parTrans" cxnId="{D57F28C2-05A3-4965-8713-B6812EECB1F9}">
      <dgm:prSet/>
      <dgm:spPr/>
      <dgm:t>
        <a:bodyPr/>
        <a:lstStyle/>
        <a:p>
          <a:endParaRPr lang="zh-TW" altLang="en-US"/>
        </a:p>
      </dgm:t>
    </dgm:pt>
    <dgm:pt modelId="{8208D7D8-42B4-4B79-8141-F38117B7F81C}" type="sibTrans" cxnId="{D57F28C2-05A3-4965-8713-B6812EECB1F9}">
      <dgm:prSet/>
      <dgm:spPr/>
      <dgm:t>
        <a:bodyPr/>
        <a:lstStyle/>
        <a:p>
          <a:endParaRPr lang="zh-TW" altLang="en-US"/>
        </a:p>
      </dgm:t>
    </dgm:pt>
    <dgm:pt modelId="{0F5A1DB8-3E82-4D66-A2DB-AE4BFE83DAA6}">
      <dgm:prSet phldrT="[文字]" custT="1"/>
      <dgm:spPr/>
      <dgm:t>
        <a:bodyPr/>
        <a:lstStyle/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手機或存放檔案之載具遺失、送修，或是更換新機未妥善處理舊機中的影像檔案， 影像因而外流。</a:t>
          </a:r>
        </a:p>
      </dgm:t>
    </dgm:pt>
    <dgm:pt modelId="{6253333F-43E5-48A7-9118-0BA5129D338A}" type="parTrans" cxnId="{51987927-5A91-4060-B9A2-BCA1F823184A}">
      <dgm:prSet/>
      <dgm:spPr/>
      <dgm:t>
        <a:bodyPr/>
        <a:lstStyle/>
        <a:p>
          <a:endParaRPr lang="zh-TW" altLang="en-US"/>
        </a:p>
      </dgm:t>
    </dgm:pt>
    <dgm:pt modelId="{04EFCD1C-13F2-48F9-82EA-FE6ACC06E169}" type="sibTrans" cxnId="{51987927-5A91-4060-B9A2-BCA1F823184A}">
      <dgm:prSet/>
      <dgm:spPr/>
      <dgm:t>
        <a:bodyPr/>
        <a:lstStyle/>
        <a:p>
          <a:endParaRPr lang="zh-TW" altLang="en-US"/>
        </a:p>
      </dgm:t>
    </dgm:pt>
    <dgm:pt modelId="{8006030C-D657-40ED-8FDE-7DE824C9E32B}" type="pres">
      <dgm:prSet presAssocID="{5006176C-5631-4536-80A3-4ED103FF1F37}" presName="Name0" presStyleCnt="0">
        <dgm:presLayoutVars>
          <dgm:dir/>
          <dgm:resizeHandles val="exact"/>
        </dgm:presLayoutVars>
      </dgm:prSet>
      <dgm:spPr/>
    </dgm:pt>
    <dgm:pt modelId="{96703703-DBE3-46C6-A6CE-1981CF69867C}" type="pres">
      <dgm:prSet presAssocID="{0F5A1DB8-3E82-4D66-A2DB-AE4BFE83DAA6}" presName="Name5" presStyleLbl="vennNode1" presStyleIdx="0" presStyleCnt="3">
        <dgm:presLayoutVars>
          <dgm:bulletEnabled val="1"/>
        </dgm:presLayoutVars>
      </dgm:prSet>
      <dgm:spPr/>
    </dgm:pt>
    <dgm:pt modelId="{B4470014-8A58-46D3-BE55-80BF1BE5ECC4}" type="pres">
      <dgm:prSet presAssocID="{04EFCD1C-13F2-48F9-82EA-FE6ACC06E169}" presName="space" presStyleCnt="0"/>
      <dgm:spPr/>
    </dgm:pt>
    <dgm:pt modelId="{409B96E1-86DE-4109-B8B2-830D7B5CCCC1}" type="pres">
      <dgm:prSet presAssocID="{BC2B4972-801C-42EA-B3BB-78E8C7ADB9AC}" presName="Name5" presStyleLbl="vennNode1" presStyleIdx="1" presStyleCnt="3">
        <dgm:presLayoutVars>
          <dgm:bulletEnabled val="1"/>
        </dgm:presLayoutVars>
      </dgm:prSet>
      <dgm:spPr/>
    </dgm:pt>
    <dgm:pt modelId="{539F1DE2-3AA3-4935-98E5-CF2B796CCB20}" type="pres">
      <dgm:prSet presAssocID="{02240E95-68E8-45C9-9AE1-A6AF3C8EA8E1}" presName="space" presStyleCnt="0"/>
      <dgm:spPr/>
    </dgm:pt>
    <dgm:pt modelId="{140F27C3-0EBC-449F-867A-8A289E2BDF55}" type="pres">
      <dgm:prSet presAssocID="{0DD11041-8F66-44BB-8722-F1F57AA06A1A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51987927-5A91-4060-B9A2-BCA1F823184A}" srcId="{5006176C-5631-4536-80A3-4ED103FF1F37}" destId="{0F5A1DB8-3E82-4D66-A2DB-AE4BFE83DAA6}" srcOrd="0" destOrd="0" parTransId="{6253333F-43E5-48A7-9118-0BA5129D338A}" sibTransId="{04EFCD1C-13F2-48F9-82EA-FE6ACC06E169}"/>
    <dgm:cxn modelId="{9E6D165B-08A0-452E-AEC9-DD4F9B51A712}" type="presOf" srcId="{BC2B4972-801C-42EA-B3BB-78E8C7ADB9AC}" destId="{409B96E1-86DE-4109-B8B2-830D7B5CCCC1}" srcOrd="0" destOrd="0" presId="urn:microsoft.com/office/officeart/2005/8/layout/venn3"/>
    <dgm:cxn modelId="{7872C45B-B596-495D-8BB8-6FEEDE8CF09A}" type="presOf" srcId="{0DD11041-8F66-44BB-8722-F1F57AA06A1A}" destId="{140F27C3-0EBC-449F-867A-8A289E2BDF55}" srcOrd="0" destOrd="0" presId="urn:microsoft.com/office/officeart/2005/8/layout/venn3"/>
    <dgm:cxn modelId="{483F7581-C3A0-4CB5-93EA-965141BA2094}" type="presOf" srcId="{5006176C-5631-4536-80A3-4ED103FF1F37}" destId="{8006030C-D657-40ED-8FDE-7DE824C9E32B}" srcOrd="0" destOrd="0" presId="urn:microsoft.com/office/officeart/2005/8/layout/venn3"/>
    <dgm:cxn modelId="{D978B298-E0C5-4FD6-BD7A-4415F94597A1}" type="presOf" srcId="{0F5A1DB8-3E82-4D66-A2DB-AE4BFE83DAA6}" destId="{96703703-DBE3-46C6-A6CE-1981CF69867C}" srcOrd="0" destOrd="0" presId="urn:microsoft.com/office/officeart/2005/8/layout/venn3"/>
    <dgm:cxn modelId="{D57F28C2-05A3-4965-8713-B6812EECB1F9}" srcId="{5006176C-5631-4536-80A3-4ED103FF1F37}" destId="{0DD11041-8F66-44BB-8722-F1F57AA06A1A}" srcOrd="2" destOrd="0" parTransId="{757317CA-2F3D-4660-B09F-E529BCD74269}" sibTransId="{8208D7D8-42B4-4B79-8141-F38117B7F81C}"/>
    <dgm:cxn modelId="{362EB6F0-D43C-47E1-A83B-2F3D81382958}" srcId="{5006176C-5631-4536-80A3-4ED103FF1F37}" destId="{BC2B4972-801C-42EA-B3BB-78E8C7ADB9AC}" srcOrd="1" destOrd="0" parTransId="{212E5111-FB6A-4601-9C41-45942EE51406}" sibTransId="{02240E95-68E8-45C9-9AE1-A6AF3C8EA8E1}"/>
    <dgm:cxn modelId="{90289272-5F22-4C5E-B8FF-F999D0207372}" type="presParOf" srcId="{8006030C-D657-40ED-8FDE-7DE824C9E32B}" destId="{96703703-DBE3-46C6-A6CE-1981CF69867C}" srcOrd="0" destOrd="0" presId="urn:microsoft.com/office/officeart/2005/8/layout/venn3"/>
    <dgm:cxn modelId="{7BECC4BF-79DC-4D1B-96A2-5581EF0738CB}" type="presParOf" srcId="{8006030C-D657-40ED-8FDE-7DE824C9E32B}" destId="{B4470014-8A58-46D3-BE55-80BF1BE5ECC4}" srcOrd="1" destOrd="0" presId="urn:microsoft.com/office/officeart/2005/8/layout/venn3"/>
    <dgm:cxn modelId="{FC7CD0D0-DF0B-4068-8D7A-B298FD6E285D}" type="presParOf" srcId="{8006030C-D657-40ED-8FDE-7DE824C9E32B}" destId="{409B96E1-86DE-4109-B8B2-830D7B5CCCC1}" srcOrd="2" destOrd="0" presId="urn:microsoft.com/office/officeart/2005/8/layout/venn3"/>
    <dgm:cxn modelId="{0263E7D7-FFAA-4A2E-A812-DEF3CBF48056}" type="presParOf" srcId="{8006030C-D657-40ED-8FDE-7DE824C9E32B}" destId="{539F1DE2-3AA3-4935-98E5-CF2B796CCB20}" srcOrd="3" destOrd="0" presId="urn:microsoft.com/office/officeart/2005/8/layout/venn3"/>
    <dgm:cxn modelId="{A94D8E45-8256-4544-B6AC-E682D0940073}" type="presParOf" srcId="{8006030C-D657-40ED-8FDE-7DE824C9E32B}" destId="{140F27C3-0EBC-449F-867A-8A289E2BDF55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EA788F-E2C2-4112-B4E6-3D7FBB88D94F}" type="doc">
      <dgm:prSet loTypeId="urn:microsoft.com/office/officeart/2005/8/layout/lProcess3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C4D8DC14-A111-439F-8156-2457E16E3955}">
      <dgm:prSet phldrT="[文字]" custT="1"/>
      <dgm:spPr/>
      <dgm:t>
        <a:bodyPr/>
        <a:lstStyle/>
        <a:p>
          <a:r>
            <a:rPr lang="zh-TW" altLang="en-US" sz="2600" dirty="0">
              <a:solidFill>
                <a:schemeClr val="tx1"/>
              </a:solidFill>
            </a:rPr>
            <a:t>妨害秘密罪</a:t>
          </a:r>
          <a:br>
            <a:rPr lang="en-US" altLang="zh-TW" sz="2600" dirty="0">
              <a:solidFill>
                <a:schemeClr val="tx1"/>
              </a:solidFill>
            </a:rPr>
          </a:br>
          <a:r>
            <a:rPr lang="en-US" altLang="zh-TW" sz="2000" dirty="0">
              <a:solidFill>
                <a:schemeClr val="tx1"/>
              </a:solidFill>
            </a:rPr>
            <a:t>(</a:t>
          </a:r>
          <a:r>
            <a:rPr lang="zh-TW" altLang="en-US" sz="2000" dirty="0">
              <a:solidFill>
                <a:schemeClr val="tx1"/>
              </a:solidFill>
            </a:rPr>
            <a:t>刑法</a:t>
          </a:r>
          <a:r>
            <a:rPr lang="en-US" altLang="zh-TW" sz="2000" dirty="0">
              <a:solidFill>
                <a:schemeClr val="tx1"/>
              </a:solidFill>
            </a:rPr>
            <a:t>§315-1Ⅱ</a:t>
          </a:r>
          <a:r>
            <a:rPr lang="zh-TW" altLang="en-US" sz="2000" dirty="0">
              <a:solidFill>
                <a:schemeClr val="tx1"/>
              </a:solidFill>
            </a:rPr>
            <a:t>、</a:t>
          </a:r>
          <a:r>
            <a:rPr lang="en-US" altLang="en-US" sz="2000" dirty="0">
              <a:solidFill>
                <a:schemeClr val="tx1"/>
              </a:solidFill>
            </a:rPr>
            <a:t>§</a:t>
          </a:r>
          <a:r>
            <a:rPr lang="en-US" altLang="zh-TW" sz="2000" dirty="0">
              <a:solidFill>
                <a:schemeClr val="tx1"/>
              </a:solidFill>
            </a:rPr>
            <a:t>315-2)</a:t>
          </a:r>
          <a:endParaRPr lang="zh-TW" altLang="en-US" sz="2000" dirty="0">
            <a:solidFill>
              <a:schemeClr val="tx1"/>
            </a:solidFill>
          </a:endParaRPr>
        </a:p>
      </dgm:t>
    </dgm:pt>
    <dgm:pt modelId="{9046D2D9-3FB9-4B0B-97C1-6C16939D5319}" type="parTrans" cxnId="{D30F1FC8-F309-4C45-916B-844EBC9ED7FC}">
      <dgm:prSet/>
      <dgm:spPr/>
      <dgm:t>
        <a:bodyPr/>
        <a:lstStyle/>
        <a:p>
          <a:endParaRPr lang="zh-TW" altLang="en-US"/>
        </a:p>
      </dgm:t>
    </dgm:pt>
    <dgm:pt modelId="{63D2992F-B583-4E7D-90E2-A40FF74F4DF6}" type="sibTrans" cxnId="{D30F1FC8-F309-4C45-916B-844EBC9ED7FC}">
      <dgm:prSet/>
      <dgm:spPr/>
      <dgm:t>
        <a:bodyPr/>
        <a:lstStyle/>
        <a:p>
          <a:endParaRPr lang="zh-TW" altLang="en-US"/>
        </a:p>
      </dgm:t>
    </dgm:pt>
    <dgm:pt modelId="{043F296E-D9DD-4E69-8D6F-8BF558162A1B}">
      <dgm:prSet phldrT="[文字]"/>
      <dgm:spPr/>
      <dgm:t>
        <a:bodyPr/>
        <a:lstStyle/>
        <a:p>
          <a:r>
            <a:rPr lang="en-US" altLang="zh-TW" dirty="0"/>
            <a:t>A</a:t>
          </a:r>
          <a:r>
            <a:rPr lang="zh-TW" altLang="en-US" dirty="0"/>
            <a:t>擅自偷拍</a:t>
          </a:r>
          <a:r>
            <a:rPr lang="en-US" altLang="zh-TW" dirty="0"/>
            <a:t>B</a:t>
          </a:r>
          <a:r>
            <a:rPr lang="zh-TW" altLang="en-US" dirty="0"/>
            <a:t>的私密照、妨害</a:t>
          </a:r>
          <a:r>
            <a:rPr lang="en-US" altLang="zh-TW" dirty="0"/>
            <a:t>B</a:t>
          </a:r>
          <a:r>
            <a:rPr lang="zh-TW" altLang="en-US" dirty="0"/>
            <a:t>的秘密</a:t>
          </a:r>
        </a:p>
      </dgm:t>
    </dgm:pt>
    <dgm:pt modelId="{28DBF519-2EB6-4833-A8E7-F32D4FC8453B}" type="parTrans" cxnId="{6587E679-A8AA-4388-9176-9C8DB9051630}">
      <dgm:prSet/>
      <dgm:spPr/>
      <dgm:t>
        <a:bodyPr/>
        <a:lstStyle/>
        <a:p>
          <a:endParaRPr lang="zh-TW" altLang="en-US"/>
        </a:p>
      </dgm:t>
    </dgm:pt>
    <dgm:pt modelId="{3A265B33-C7CA-47CC-A60D-B10E83A04C78}" type="sibTrans" cxnId="{6587E679-A8AA-4388-9176-9C8DB9051630}">
      <dgm:prSet/>
      <dgm:spPr/>
      <dgm:t>
        <a:bodyPr/>
        <a:lstStyle/>
        <a:p>
          <a:endParaRPr lang="zh-TW" altLang="en-US"/>
        </a:p>
      </dgm:t>
    </dgm:pt>
    <dgm:pt modelId="{E72206B3-2DEC-473E-A667-99C4EC80E51D}">
      <dgm:prSet phldrT="[文字]"/>
      <dgm:spPr/>
      <dgm:t>
        <a:bodyPr/>
        <a:lstStyle/>
        <a:p>
          <a:r>
            <a:rPr lang="en-US" altLang="zh-TW" dirty="0"/>
            <a:t>A</a:t>
          </a:r>
          <a:r>
            <a:rPr lang="zh-TW" altLang="en-US" dirty="0"/>
            <a:t>上傳到網路上</a:t>
          </a:r>
        </a:p>
      </dgm:t>
    </dgm:pt>
    <dgm:pt modelId="{0B8A91E3-6D41-4A38-B9AB-9D7FE7DA6F51}" type="parTrans" cxnId="{33DEA9B5-4B12-4C3E-93BF-13EA9D56E0BB}">
      <dgm:prSet/>
      <dgm:spPr/>
      <dgm:t>
        <a:bodyPr/>
        <a:lstStyle/>
        <a:p>
          <a:endParaRPr lang="zh-TW" altLang="en-US"/>
        </a:p>
      </dgm:t>
    </dgm:pt>
    <dgm:pt modelId="{76C0BC1B-DEAC-4DC1-A406-40F047AE5D2E}" type="sibTrans" cxnId="{33DEA9B5-4B12-4C3E-93BF-13EA9D56E0BB}">
      <dgm:prSet/>
      <dgm:spPr/>
      <dgm:t>
        <a:bodyPr/>
        <a:lstStyle/>
        <a:p>
          <a:endParaRPr lang="zh-TW" altLang="en-US"/>
        </a:p>
      </dgm:t>
    </dgm:pt>
    <dgm:pt modelId="{49CF8610-0F7C-4D52-AD22-6CF4CB794365}">
      <dgm:prSet phldrT="[文字]" custT="1"/>
      <dgm:spPr/>
      <dgm:t>
        <a:bodyPr/>
        <a:lstStyle/>
        <a:p>
          <a:r>
            <a:rPr lang="zh-TW" altLang="en-US" sz="2400" dirty="0">
              <a:solidFill>
                <a:schemeClr val="tx1"/>
              </a:solidFill>
            </a:rPr>
            <a:t>散布猥褻物品罪</a:t>
          </a:r>
          <a:r>
            <a:rPr lang="en-US" altLang="zh-TW" sz="1600" dirty="0">
              <a:solidFill>
                <a:schemeClr val="tx1"/>
              </a:solidFill>
            </a:rPr>
            <a:t>(</a:t>
          </a:r>
          <a:r>
            <a:rPr lang="zh-TW" altLang="en-US" sz="1600" dirty="0">
              <a:solidFill>
                <a:schemeClr val="tx1"/>
              </a:solidFill>
            </a:rPr>
            <a:t>刑法</a:t>
          </a:r>
          <a:r>
            <a:rPr lang="en-US" altLang="en-US" sz="1600" dirty="0">
              <a:solidFill>
                <a:schemeClr val="tx1"/>
              </a:solidFill>
            </a:rPr>
            <a:t>§</a:t>
          </a:r>
          <a:r>
            <a:rPr lang="en-US" altLang="zh-TW" sz="1600" dirty="0">
              <a:solidFill>
                <a:schemeClr val="tx1"/>
              </a:solidFill>
            </a:rPr>
            <a:t>235Ⅰ</a:t>
          </a:r>
          <a:r>
            <a:rPr lang="zh-TW" altLang="en-US" sz="1600" dirty="0">
              <a:solidFill>
                <a:schemeClr val="tx1"/>
              </a:solidFill>
            </a:rPr>
            <a:t>、兒少性剝削防制條例</a:t>
          </a:r>
          <a:r>
            <a:rPr lang="en-US" altLang="en-US" sz="1600" dirty="0">
              <a:solidFill>
                <a:schemeClr val="tx1"/>
              </a:solidFill>
            </a:rPr>
            <a:t>§</a:t>
          </a:r>
          <a:r>
            <a:rPr lang="en-US" altLang="zh-TW" sz="1600" dirty="0">
              <a:solidFill>
                <a:schemeClr val="tx1"/>
              </a:solidFill>
            </a:rPr>
            <a:t>38)</a:t>
          </a:r>
          <a:endParaRPr lang="zh-TW" altLang="en-US" sz="1600" dirty="0">
            <a:solidFill>
              <a:schemeClr val="tx1"/>
            </a:solidFill>
          </a:endParaRPr>
        </a:p>
      </dgm:t>
    </dgm:pt>
    <dgm:pt modelId="{ACB04B2A-26DB-45BD-BCE2-82E0D2A10D83}" type="parTrans" cxnId="{7666276E-60F0-45B1-A50A-8CB242478F5E}">
      <dgm:prSet/>
      <dgm:spPr/>
      <dgm:t>
        <a:bodyPr/>
        <a:lstStyle/>
        <a:p>
          <a:endParaRPr lang="zh-TW" altLang="en-US"/>
        </a:p>
      </dgm:t>
    </dgm:pt>
    <dgm:pt modelId="{37EA6222-E9B0-48A4-B69E-7D90C0E0B812}" type="sibTrans" cxnId="{7666276E-60F0-45B1-A50A-8CB242478F5E}">
      <dgm:prSet/>
      <dgm:spPr/>
      <dgm:t>
        <a:bodyPr/>
        <a:lstStyle/>
        <a:p>
          <a:endParaRPr lang="zh-TW" altLang="en-US"/>
        </a:p>
      </dgm:t>
    </dgm:pt>
    <dgm:pt modelId="{03E04213-9B20-4026-8467-47D903B78B55}">
      <dgm:prSet phldrT="[文字]"/>
      <dgm:spPr/>
      <dgm:t>
        <a:bodyPr/>
        <a:lstStyle/>
        <a:p>
          <a:r>
            <a:rPr lang="en-US" altLang="zh-TW" dirty="0"/>
            <a:t>A</a:t>
          </a:r>
          <a:r>
            <a:rPr lang="zh-TW" altLang="en-US" dirty="0"/>
            <a:t>將</a:t>
          </a:r>
          <a:r>
            <a:rPr lang="en-US" altLang="zh-TW" dirty="0"/>
            <a:t>B</a:t>
          </a:r>
          <a:r>
            <a:rPr lang="zh-TW" altLang="en-US" dirty="0"/>
            <a:t>私密照</a:t>
          </a:r>
          <a:br>
            <a:rPr lang="en-US" altLang="zh-TW" dirty="0"/>
          </a:br>
          <a:r>
            <a:rPr lang="zh-TW" altLang="en-US" dirty="0"/>
            <a:t>上傳到網路</a:t>
          </a:r>
        </a:p>
      </dgm:t>
    </dgm:pt>
    <dgm:pt modelId="{90F0842E-BD9A-4C24-9CD8-073DDEC8B146}" type="parTrans" cxnId="{62A0F20C-7C36-4A69-B39F-8B8B4F62BAA5}">
      <dgm:prSet/>
      <dgm:spPr/>
      <dgm:t>
        <a:bodyPr/>
        <a:lstStyle/>
        <a:p>
          <a:endParaRPr lang="zh-TW" altLang="en-US"/>
        </a:p>
      </dgm:t>
    </dgm:pt>
    <dgm:pt modelId="{643CF21D-2741-4BBD-8FF9-DC9BFD4479C0}" type="sibTrans" cxnId="{62A0F20C-7C36-4A69-B39F-8B8B4F62BAA5}">
      <dgm:prSet/>
      <dgm:spPr/>
      <dgm:t>
        <a:bodyPr/>
        <a:lstStyle/>
        <a:p>
          <a:endParaRPr lang="zh-TW" altLang="en-US"/>
        </a:p>
      </dgm:t>
    </dgm:pt>
    <dgm:pt modelId="{3EB89DA5-BBE0-4134-9377-99B4DB3EEFB2}">
      <dgm:prSet phldrT="[文字]" custT="1"/>
      <dgm:spPr/>
      <dgm:t>
        <a:bodyPr/>
        <a:lstStyle/>
        <a:p>
          <a:r>
            <a:rPr lang="zh-TW" altLang="en-US" sz="2400" dirty="0">
              <a:solidFill>
                <a:schemeClr val="tx1"/>
              </a:solidFill>
            </a:rPr>
            <a:t>誹謗罪</a:t>
          </a:r>
          <a:br>
            <a:rPr lang="en-US" altLang="zh-TW" sz="2100" dirty="0">
              <a:solidFill>
                <a:schemeClr val="tx1"/>
              </a:solidFill>
            </a:rPr>
          </a:br>
          <a:r>
            <a:rPr lang="en-US" altLang="en-US" sz="1800" dirty="0">
              <a:solidFill>
                <a:schemeClr val="tx1"/>
              </a:solidFill>
            </a:rPr>
            <a:t>(</a:t>
          </a:r>
          <a:r>
            <a:rPr lang="zh-TW" altLang="en-US" sz="1800" dirty="0">
              <a:solidFill>
                <a:schemeClr val="tx1"/>
              </a:solidFill>
            </a:rPr>
            <a:t>刑法</a:t>
          </a:r>
          <a:r>
            <a:rPr lang="en-US" altLang="en-US" sz="1800" dirty="0">
              <a:solidFill>
                <a:schemeClr val="tx1"/>
              </a:solidFill>
            </a:rPr>
            <a:t>§3</a:t>
          </a:r>
          <a:r>
            <a:rPr lang="en-US" altLang="zh-TW" sz="1800" dirty="0">
              <a:solidFill>
                <a:schemeClr val="tx1"/>
              </a:solidFill>
            </a:rPr>
            <a:t>10Ⅰ</a:t>
          </a:r>
          <a:r>
            <a:rPr lang="zh-TW" altLang="en-US" sz="1800" dirty="0">
              <a:solidFill>
                <a:schemeClr val="tx1"/>
              </a:solidFill>
            </a:rPr>
            <a:t>、</a:t>
          </a:r>
          <a:r>
            <a:rPr lang="en-US" altLang="en-US" sz="1800" dirty="0">
              <a:solidFill>
                <a:schemeClr val="tx1"/>
              </a:solidFill>
            </a:rPr>
            <a:t>Ⅱ</a:t>
          </a:r>
          <a:r>
            <a:rPr lang="en-US" altLang="zh-TW" sz="1800" dirty="0">
              <a:solidFill>
                <a:schemeClr val="tx1"/>
              </a:solidFill>
            </a:rPr>
            <a:t>)</a:t>
          </a:r>
          <a:endParaRPr lang="zh-TW" altLang="en-US" sz="1800" dirty="0">
            <a:solidFill>
              <a:schemeClr val="tx1"/>
            </a:solidFill>
          </a:endParaRPr>
        </a:p>
      </dgm:t>
    </dgm:pt>
    <dgm:pt modelId="{4F23878F-0673-48B4-98BE-FF94676D901F}" type="parTrans" cxnId="{3797AD3E-FF8B-474E-93E2-18522893EE90}">
      <dgm:prSet/>
      <dgm:spPr/>
      <dgm:t>
        <a:bodyPr/>
        <a:lstStyle/>
        <a:p>
          <a:endParaRPr lang="zh-TW" altLang="en-US"/>
        </a:p>
      </dgm:t>
    </dgm:pt>
    <dgm:pt modelId="{41C984E2-6A0D-4CCC-BD15-C0FE55D25638}" type="sibTrans" cxnId="{3797AD3E-FF8B-474E-93E2-18522893EE90}">
      <dgm:prSet/>
      <dgm:spPr/>
      <dgm:t>
        <a:bodyPr/>
        <a:lstStyle/>
        <a:p>
          <a:endParaRPr lang="zh-TW" altLang="en-US"/>
        </a:p>
      </dgm:t>
    </dgm:pt>
    <dgm:pt modelId="{BB1D2A59-6FF7-4901-8944-215D1E70FC3E}">
      <dgm:prSet phldrT="[文字]"/>
      <dgm:spPr/>
      <dgm:t>
        <a:bodyPr/>
        <a:lstStyle/>
        <a:p>
          <a:r>
            <a:rPr lang="en-US" altLang="en-US" dirty="0"/>
            <a:t>A</a:t>
          </a:r>
          <a:r>
            <a:rPr lang="zh-TW" altLang="en-US" dirty="0"/>
            <a:t>將</a:t>
          </a:r>
          <a:r>
            <a:rPr lang="en-US" altLang="en-US" dirty="0"/>
            <a:t>B</a:t>
          </a:r>
          <a:r>
            <a:rPr lang="zh-TW" altLang="en-US" dirty="0"/>
            <a:t>的私密照上傳到色情網站且遭友人認出，使</a:t>
          </a:r>
          <a:r>
            <a:rPr lang="en-US" altLang="zh-TW" dirty="0"/>
            <a:t>B</a:t>
          </a:r>
          <a:r>
            <a:rPr lang="zh-TW" altLang="en-US" dirty="0"/>
            <a:t>名譽受損</a:t>
          </a:r>
        </a:p>
      </dgm:t>
    </dgm:pt>
    <dgm:pt modelId="{B8E3B537-DD4A-46A9-8910-1A766D8D5937}" type="parTrans" cxnId="{00CE0E8D-795C-40AC-91C1-08B6A8B9CA2B}">
      <dgm:prSet/>
      <dgm:spPr/>
      <dgm:t>
        <a:bodyPr/>
        <a:lstStyle/>
        <a:p>
          <a:endParaRPr lang="zh-TW" altLang="en-US"/>
        </a:p>
      </dgm:t>
    </dgm:pt>
    <dgm:pt modelId="{8F313E7D-6CA5-4940-8855-0F0A09FA3FD4}" type="sibTrans" cxnId="{00CE0E8D-795C-40AC-91C1-08B6A8B9CA2B}">
      <dgm:prSet/>
      <dgm:spPr/>
      <dgm:t>
        <a:bodyPr/>
        <a:lstStyle/>
        <a:p>
          <a:endParaRPr lang="zh-TW" altLang="en-US"/>
        </a:p>
      </dgm:t>
    </dgm:pt>
    <dgm:pt modelId="{C8C1E2A5-459D-41C2-ADB0-FCFD5F751985}">
      <dgm:prSet phldrT="[文字]"/>
      <dgm:spPr/>
      <dgm:t>
        <a:bodyPr/>
        <a:lstStyle/>
        <a:p>
          <a:r>
            <a:rPr lang="en-US" altLang="zh-TW" dirty="0"/>
            <a:t>A</a:t>
          </a:r>
          <a:r>
            <a:rPr lang="zh-TW" altLang="en-US" dirty="0"/>
            <a:t>用圖片損害</a:t>
          </a:r>
          <a:r>
            <a:rPr lang="en-US" altLang="zh-TW" dirty="0"/>
            <a:t>B</a:t>
          </a:r>
          <a:r>
            <a:rPr lang="zh-TW" altLang="en-US" dirty="0"/>
            <a:t>的名譽</a:t>
          </a:r>
        </a:p>
      </dgm:t>
    </dgm:pt>
    <dgm:pt modelId="{06A6B25E-E55A-4709-9535-2527C8F58AA3}" type="parTrans" cxnId="{100A3B33-F987-478D-8C51-F1966676D442}">
      <dgm:prSet/>
      <dgm:spPr/>
      <dgm:t>
        <a:bodyPr/>
        <a:lstStyle/>
        <a:p>
          <a:endParaRPr lang="zh-TW" altLang="en-US"/>
        </a:p>
      </dgm:t>
    </dgm:pt>
    <dgm:pt modelId="{8B0B13F2-D07E-46C3-B986-D905C7FE2D35}" type="sibTrans" cxnId="{100A3B33-F987-478D-8C51-F1966676D442}">
      <dgm:prSet/>
      <dgm:spPr/>
      <dgm:t>
        <a:bodyPr/>
        <a:lstStyle/>
        <a:p>
          <a:endParaRPr lang="zh-TW" altLang="en-US"/>
        </a:p>
      </dgm:t>
    </dgm:pt>
    <dgm:pt modelId="{04A850DB-D77A-4860-9DB6-6A1816E46D3F}" type="pres">
      <dgm:prSet presAssocID="{15EA788F-E2C2-4112-B4E6-3D7FBB88D94F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1B82DEE5-AA29-4832-962D-0E37C0740AE9}" type="pres">
      <dgm:prSet presAssocID="{C4D8DC14-A111-439F-8156-2457E16E3955}" presName="horFlow" presStyleCnt="0"/>
      <dgm:spPr/>
    </dgm:pt>
    <dgm:pt modelId="{50DCF5D0-EEC4-43DC-94BA-40C7C269EFFD}" type="pres">
      <dgm:prSet presAssocID="{C4D8DC14-A111-439F-8156-2457E16E3955}" presName="bigChev" presStyleLbl="node1" presStyleIdx="0" presStyleCnt="3" custScaleX="109018"/>
      <dgm:spPr/>
    </dgm:pt>
    <dgm:pt modelId="{52944002-4CB2-452A-A49F-861553B34B05}" type="pres">
      <dgm:prSet presAssocID="{28DBF519-2EB6-4833-A8E7-F32D4FC8453B}" presName="parTrans" presStyleCnt="0"/>
      <dgm:spPr/>
    </dgm:pt>
    <dgm:pt modelId="{07235D26-D2C4-4BBF-ACEB-F2A3870B3789}" type="pres">
      <dgm:prSet presAssocID="{043F296E-D9DD-4E69-8D6F-8BF558162A1B}" presName="node" presStyleLbl="alignAccFollowNode1" presStyleIdx="0" presStyleCnt="5">
        <dgm:presLayoutVars>
          <dgm:bulletEnabled val="1"/>
        </dgm:presLayoutVars>
      </dgm:prSet>
      <dgm:spPr/>
    </dgm:pt>
    <dgm:pt modelId="{B7D98777-C601-47C1-BB73-94E594FBF6AE}" type="pres">
      <dgm:prSet presAssocID="{3A265B33-C7CA-47CC-A60D-B10E83A04C78}" presName="sibTrans" presStyleCnt="0"/>
      <dgm:spPr/>
    </dgm:pt>
    <dgm:pt modelId="{06996B8D-1C97-4382-B7FD-9187F71EB395}" type="pres">
      <dgm:prSet presAssocID="{E72206B3-2DEC-473E-A667-99C4EC80E51D}" presName="node" presStyleLbl="alignAccFollowNode1" presStyleIdx="1" presStyleCnt="5">
        <dgm:presLayoutVars>
          <dgm:bulletEnabled val="1"/>
        </dgm:presLayoutVars>
      </dgm:prSet>
      <dgm:spPr/>
    </dgm:pt>
    <dgm:pt modelId="{B7ECA27C-FC94-40BA-BD38-4C3F61545498}" type="pres">
      <dgm:prSet presAssocID="{C4D8DC14-A111-439F-8156-2457E16E3955}" presName="vSp" presStyleCnt="0"/>
      <dgm:spPr/>
    </dgm:pt>
    <dgm:pt modelId="{04B773A0-4056-4069-BAA6-BC6C69C899EC}" type="pres">
      <dgm:prSet presAssocID="{49CF8610-0F7C-4D52-AD22-6CF4CB794365}" presName="horFlow" presStyleCnt="0"/>
      <dgm:spPr/>
    </dgm:pt>
    <dgm:pt modelId="{453B4CF2-3141-4679-8609-CC570A33D8ED}" type="pres">
      <dgm:prSet presAssocID="{49CF8610-0F7C-4D52-AD22-6CF4CB794365}" presName="bigChev" presStyleLbl="node1" presStyleIdx="1" presStyleCnt="3" custScaleX="113728" custLinFactNeighborX="-25080" custLinFactNeighborY="-1523"/>
      <dgm:spPr/>
    </dgm:pt>
    <dgm:pt modelId="{C9F03650-6846-4150-8CCA-9C60B6FDE034}" type="pres">
      <dgm:prSet presAssocID="{90F0842E-BD9A-4C24-9CD8-073DDEC8B146}" presName="parTrans" presStyleCnt="0"/>
      <dgm:spPr/>
    </dgm:pt>
    <dgm:pt modelId="{0B715B2C-8ABF-46F9-A1AB-697FD1BF30DE}" type="pres">
      <dgm:prSet presAssocID="{03E04213-9B20-4026-8467-47D903B78B55}" presName="node" presStyleLbl="alignAccFollowNode1" presStyleIdx="2" presStyleCnt="5">
        <dgm:presLayoutVars>
          <dgm:bulletEnabled val="1"/>
        </dgm:presLayoutVars>
      </dgm:prSet>
      <dgm:spPr/>
    </dgm:pt>
    <dgm:pt modelId="{9AED846D-985A-4BFF-993B-B3C603B620F4}" type="pres">
      <dgm:prSet presAssocID="{49CF8610-0F7C-4D52-AD22-6CF4CB794365}" presName="vSp" presStyleCnt="0"/>
      <dgm:spPr/>
    </dgm:pt>
    <dgm:pt modelId="{957E743F-409F-4763-8559-39F48264309F}" type="pres">
      <dgm:prSet presAssocID="{3EB89DA5-BBE0-4134-9377-99B4DB3EEFB2}" presName="horFlow" presStyleCnt="0"/>
      <dgm:spPr/>
    </dgm:pt>
    <dgm:pt modelId="{30C02C6B-7BC4-4FFF-A764-07DB4AE62A0A}" type="pres">
      <dgm:prSet presAssocID="{3EB89DA5-BBE0-4134-9377-99B4DB3EEFB2}" presName="bigChev" presStyleLbl="node1" presStyleIdx="2" presStyleCnt="3"/>
      <dgm:spPr/>
    </dgm:pt>
    <dgm:pt modelId="{781B0539-848F-4928-AD2F-F88EFF0F3078}" type="pres">
      <dgm:prSet presAssocID="{B8E3B537-DD4A-46A9-8910-1A766D8D5937}" presName="parTrans" presStyleCnt="0"/>
      <dgm:spPr/>
    </dgm:pt>
    <dgm:pt modelId="{E14ECDFF-C268-4D95-BA3F-E2A51C7D0520}" type="pres">
      <dgm:prSet presAssocID="{BB1D2A59-6FF7-4901-8944-215D1E70FC3E}" presName="node" presStyleLbl="alignAccFollowNode1" presStyleIdx="3" presStyleCnt="5">
        <dgm:presLayoutVars>
          <dgm:bulletEnabled val="1"/>
        </dgm:presLayoutVars>
      </dgm:prSet>
      <dgm:spPr/>
    </dgm:pt>
    <dgm:pt modelId="{0F7E36E8-41DF-4D93-9C53-8300718B51D9}" type="pres">
      <dgm:prSet presAssocID="{8F313E7D-6CA5-4940-8855-0F0A09FA3FD4}" presName="sibTrans" presStyleCnt="0"/>
      <dgm:spPr/>
    </dgm:pt>
    <dgm:pt modelId="{67E96660-EC80-49C1-8788-A9B1ABA099FD}" type="pres">
      <dgm:prSet presAssocID="{C8C1E2A5-459D-41C2-ADB0-FCFD5F751985}" presName="node" presStyleLbl="alignAccFollowNode1" presStyleIdx="4" presStyleCnt="5">
        <dgm:presLayoutVars>
          <dgm:bulletEnabled val="1"/>
        </dgm:presLayoutVars>
      </dgm:prSet>
      <dgm:spPr/>
    </dgm:pt>
  </dgm:ptLst>
  <dgm:cxnLst>
    <dgm:cxn modelId="{8502D506-9E78-4F56-BC62-410D220AD6F7}" type="presOf" srcId="{C8C1E2A5-459D-41C2-ADB0-FCFD5F751985}" destId="{67E96660-EC80-49C1-8788-A9B1ABA099FD}" srcOrd="0" destOrd="0" presId="urn:microsoft.com/office/officeart/2005/8/layout/lProcess3"/>
    <dgm:cxn modelId="{62A0F20C-7C36-4A69-B39F-8B8B4F62BAA5}" srcId="{49CF8610-0F7C-4D52-AD22-6CF4CB794365}" destId="{03E04213-9B20-4026-8467-47D903B78B55}" srcOrd="0" destOrd="0" parTransId="{90F0842E-BD9A-4C24-9CD8-073DDEC8B146}" sibTransId="{643CF21D-2741-4BBD-8FF9-DC9BFD4479C0}"/>
    <dgm:cxn modelId="{4518D722-5FC3-4A15-823F-BAA5AFA438AC}" type="presOf" srcId="{BB1D2A59-6FF7-4901-8944-215D1E70FC3E}" destId="{E14ECDFF-C268-4D95-BA3F-E2A51C7D0520}" srcOrd="0" destOrd="0" presId="urn:microsoft.com/office/officeart/2005/8/layout/lProcess3"/>
    <dgm:cxn modelId="{100A3B33-F987-478D-8C51-F1966676D442}" srcId="{3EB89DA5-BBE0-4134-9377-99B4DB3EEFB2}" destId="{C8C1E2A5-459D-41C2-ADB0-FCFD5F751985}" srcOrd="1" destOrd="0" parTransId="{06A6B25E-E55A-4709-9535-2527C8F58AA3}" sibTransId="{8B0B13F2-D07E-46C3-B986-D905C7FE2D35}"/>
    <dgm:cxn modelId="{3797AD3E-FF8B-474E-93E2-18522893EE90}" srcId="{15EA788F-E2C2-4112-B4E6-3D7FBB88D94F}" destId="{3EB89DA5-BBE0-4134-9377-99B4DB3EEFB2}" srcOrd="2" destOrd="0" parTransId="{4F23878F-0673-48B4-98BE-FF94676D901F}" sibTransId="{41C984E2-6A0D-4CCC-BD15-C0FE55D25638}"/>
    <dgm:cxn modelId="{16E1145F-8CEB-41AF-9E46-B87F136177C4}" type="presOf" srcId="{043F296E-D9DD-4E69-8D6F-8BF558162A1B}" destId="{07235D26-D2C4-4BBF-ACEB-F2A3870B3789}" srcOrd="0" destOrd="0" presId="urn:microsoft.com/office/officeart/2005/8/layout/lProcess3"/>
    <dgm:cxn modelId="{46AE994D-5DAD-43C4-9E6F-54CFCE83A5EB}" type="presOf" srcId="{E72206B3-2DEC-473E-A667-99C4EC80E51D}" destId="{06996B8D-1C97-4382-B7FD-9187F71EB395}" srcOrd="0" destOrd="0" presId="urn:microsoft.com/office/officeart/2005/8/layout/lProcess3"/>
    <dgm:cxn modelId="{7666276E-60F0-45B1-A50A-8CB242478F5E}" srcId="{15EA788F-E2C2-4112-B4E6-3D7FBB88D94F}" destId="{49CF8610-0F7C-4D52-AD22-6CF4CB794365}" srcOrd="1" destOrd="0" parTransId="{ACB04B2A-26DB-45BD-BCE2-82E0D2A10D83}" sibTransId="{37EA6222-E9B0-48A4-B69E-7D90C0E0B812}"/>
    <dgm:cxn modelId="{6587E679-A8AA-4388-9176-9C8DB9051630}" srcId="{C4D8DC14-A111-439F-8156-2457E16E3955}" destId="{043F296E-D9DD-4E69-8D6F-8BF558162A1B}" srcOrd="0" destOrd="0" parTransId="{28DBF519-2EB6-4833-A8E7-F32D4FC8453B}" sibTransId="{3A265B33-C7CA-47CC-A60D-B10E83A04C78}"/>
    <dgm:cxn modelId="{00CE0E8D-795C-40AC-91C1-08B6A8B9CA2B}" srcId="{3EB89DA5-BBE0-4134-9377-99B4DB3EEFB2}" destId="{BB1D2A59-6FF7-4901-8944-215D1E70FC3E}" srcOrd="0" destOrd="0" parTransId="{B8E3B537-DD4A-46A9-8910-1A766D8D5937}" sibTransId="{8F313E7D-6CA5-4940-8855-0F0A09FA3FD4}"/>
    <dgm:cxn modelId="{22FC4293-1CE2-4243-B9B4-329776142201}" type="presOf" srcId="{03E04213-9B20-4026-8467-47D903B78B55}" destId="{0B715B2C-8ABF-46F9-A1AB-697FD1BF30DE}" srcOrd="0" destOrd="0" presId="urn:microsoft.com/office/officeart/2005/8/layout/lProcess3"/>
    <dgm:cxn modelId="{33DEA9B5-4B12-4C3E-93BF-13EA9D56E0BB}" srcId="{C4D8DC14-A111-439F-8156-2457E16E3955}" destId="{E72206B3-2DEC-473E-A667-99C4EC80E51D}" srcOrd="1" destOrd="0" parTransId="{0B8A91E3-6D41-4A38-B9AB-9D7FE7DA6F51}" sibTransId="{76C0BC1B-DEAC-4DC1-A406-40F047AE5D2E}"/>
    <dgm:cxn modelId="{D30F1FC8-F309-4C45-916B-844EBC9ED7FC}" srcId="{15EA788F-E2C2-4112-B4E6-3D7FBB88D94F}" destId="{C4D8DC14-A111-439F-8156-2457E16E3955}" srcOrd="0" destOrd="0" parTransId="{9046D2D9-3FB9-4B0B-97C1-6C16939D5319}" sibTransId="{63D2992F-B583-4E7D-90E2-A40FF74F4DF6}"/>
    <dgm:cxn modelId="{8E0ECCCF-1596-4AF8-BA6A-CFFD085ABFF0}" type="presOf" srcId="{3EB89DA5-BBE0-4134-9377-99B4DB3EEFB2}" destId="{30C02C6B-7BC4-4FFF-A764-07DB4AE62A0A}" srcOrd="0" destOrd="0" presId="urn:microsoft.com/office/officeart/2005/8/layout/lProcess3"/>
    <dgm:cxn modelId="{63823ED2-6F90-46FC-B983-2B5066CBE47A}" type="presOf" srcId="{15EA788F-E2C2-4112-B4E6-3D7FBB88D94F}" destId="{04A850DB-D77A-4860-9DB6-6A1816E46D3F}" srcOrd="0" destOrd="0" presId="urn:microsoft.com/office/officeart/2005/8/layout/lProcess3"/>
    <dgm:cxn modelId="{B2BFFCDA-30A4-4FCC-9E2C-8B92746F80FD}" type="presOf" srcId="{49CF8610-0F7C-4D52-AD22-6CF4CB794365}" destId="{453B4CF2-3141-4679-8609-CC570A33D8ED}" srcOrd="0" destOrd="0" presId="urn:microsoft.com/office/officeart/2005/8/layout/lProcess3"/>
    <dgm:cxn modelId="{D8DB6EF8-B26A-49AB-A900-84A15E9F12D5}" type="presOf" srcId="{C4D8DC14-A111-439F-8156-2457E16E3955}" destId="{50DCF5D0-EEC4-43DC-94BA-40C7C269EFFD}" srcOrd="0" destOrd="0" presId="urn:microsoft.com/office/officeart/2005/8/layout/lProcess3"/>
    <dgm:cxn modelId="{6162B6E4-68C9-425F-BEC1-3F2AF9D72864}" type="presParOf" srcId="{04A850DB-D77A-4860-9DB6-6A1816E46D3F}" destId="{1B82DEE5-AA29-4832-962D-0E37C0740AE9}" srcOrd="0" destOrd="0" presId="urn:microsoft.com/office/officeart/2005/8/layout/lProcess3"/>
    <dgm:cxn modelId="{7EE7E434-616E-4CA6-AAFD-CBF65EFC52FE}" type="presParOf" srcId="{1B82DEE5-AA29-4832-962D-0E37C0740AE9}" destId="{50DCF5D0-EEC4-43DC-94BA-40C7C269EFFD}" srcOrd="0" destOrd="0" presId="urn:microsoft.com/office/officeart/2005/8/layout/lProcess3"/>
    <dgm:cxn modelId="{4C6AC301-BED6-45A5-9B19-CE1A1D2A708A}" type="presParOf" srcId="{1B82DEE5-AA29-4832-962D-0E37C0740AE9}" destId="{52944002-4CB2-452A-A49F-861553B34B05}" srcOrd="1" destOrd="0" presId="urn:microsoft.com/office/officeart/2005/8/layout/lProcess3"/>
    <dgm:cxn modelId="{35D08BAF-95A1-422C-AC78-469576B137B7}" type="presParOf" srcId="{1B82DEE5-AA29-4832-962D-0E37C0740AE9}" destId="{07235D26-D2C4-4BBF-ACEB-F2A3870B3789}" srcOrd="2" destOrd="0" presId="urn:microsoft.com/office/officeart/2005/8/layout/lProcess3"/>
    <dgm:cxn modelId="{A72924B6-AE9B-4308-9657-2B8873C03E02}" type="presParOf" srcId="{1B82DEE5-AA29-4832-962D-0E37C0740AE9}" destId="{B7D98777-C601-47C1-BB73-94E594FBF6AE}" srcOrd="3" destOrd="0" presId="urn:microsoft.com/office/officeart/2005/8/layout/lProcess3"/>
    <dgm:cxn modelId="{979D469A-9A9A-4ACB-AE00-1554C9E09EE0}" type="presParOf" srcId="{1B82DEE5-AA29-4832-962D-0E37C0740AE9}" destId="{06996B8D-1C97-4382-B7FD-9187F71EB395}" srcOrd="4" destOrd="0" presId="urn:microsoft.com/office/officeart/2005/8/layout/lProcess3"/>
    <dgm:cxn modelId="{0729B21B-4033-4404-977C-351416C1F22E}" type="presParOf" srcId="{04A850DB-D77A-4860-9DB6-6A1816E46D3F}" destId="{B7ECA27C-FC94-40BA-BD38-4C3F61545498}" srcOrd="1" destOrd="0" presId="urn:microsoft.com/office/officeart/2005/8/layout/lProcess3"/>
    <dgm:cxn modelId="{85FCA48D-7435-4456-AD54-0FF16830AC71}" type="presParOf" srcId="{04A850DB-D77A-4860-9DB6-6A1816E46D3F}" destId="{04B773A0-4056-4069-BAA6-BC6C69C899EC}" srcOrd="2" destOrd="0" presId="urn:microsoft.com/office/officeart/2005/8/layout/lProcess3"/>
    <dgm:cxn modelId="{A4895E27-A2C7-40C5-9D4C-D522C80B510A}" type="presParOf" srcId="{04B773A0-4056-4069-BAA6-BC6C69C899EC}" destId="{453B4CF2-3141-4679-8609-CC570A33D8ED}" srcOrd="0" destOrd="0" presId="urn:microsoft.com/office/officeart/2005/8/layout/lProcess3"/>
    <dgm:cxn modelId="{E5D97D61-6962-4240-9B76-2D6D306C584A}" type="presParOf" srcId="{04B773A0-4056-4069-BAA6-BC6C69C899EC}" destId="{C9F03650-6846-4150-8CCA-9C60B6FDE034}" srcOrd="1" destOrd="0" presId="urn:microsoft.com/office/officeart/2005/8/layout/lProcess3"/>
    <dgm:cxn modelId="{51BEDCDB-21B3-48AC-A9AF-17EC35D3FD74}" type="presParOf" srcId="{04B773A0-4056-4069-BAA6-BC6C69C899EC}" destId="{0B715B2C-8ABF-46F9-A1AB-697FD1BF30DE}" srcOrd="2" destOrd="0" presId="urn:microsoft.com/office/officeart/2005/8/layout/lProcess3"/>
    <dgm:cxn modelId="{7288D874-2C35-46A7-9E5C-74E200200582}" type="presParOf" srcId="{04A850DB-D77A-4860-9DB6-6A1816E46D3F}" destId="{9AED846D-985A-4BFF-993B-B3C603B620F4}" srcOrd="3" destOrd="0" presId="urn:microsoft.com/office/officeart/2005/8/layout/lProcess3"/>
    <dgm:cxn modelId="{08D9F2BB-5431-4AE2-9C4A-2267FED2D33F}" type="presParOf" srcId="{04A850DB-D77A-4860-9DB6-6A1816E46D3F}" destId="{957E743F-409F-4763-8559-39F48264309F}" srcOrd="4" destOrd="0" presId="urn:microsoft.com/office/officeart/2005/8/layout/lProcess3"/>
    <dgm:cxn modelId="{1E87DB07-B2D4-469A-97A8-085A4678AA94}" type="presParOf" srcId="{957E743F-409F-4763-8559-39F48264309F}" destId="{30C02C6B-7BC4-4FFF-A764-07DB4AE62A0A}" srcOrd="0" destOrd="0" presId="urn:microsoft.com/office/officeart/2005/8/layout/lProcess3"/>
    <dgm:cxn modelId="{A473627C-E824-493F-9C36-E2C342343E07}" type="presParOf" srcId="{957E743F-409F-4763-8559-39F48264309F}" destId="{781B0539-848F-4928-AD2F-F88EFF0F3078}" srcOrd="1" destOrd="0" presId="urn:microsoft.com/office/officeart/2005/8/layout/lProcess3"/>
    <dgm:cxn modelId="{E857C3EF-8D2B-4EF5-943C-1B15EC975CEC}" type="presParOf" srcId="{957E743F-409F-4763-8559-39F48264309F}" destId="{E14ECDFF-C268-4D95-BA3F-E2A51C7D0520}" srcOrd="2" destOrd="0" presId="urn:microsoft.com/office/officeart/2005/8/layout/lProcess3"/>
    <dgm:cxn modelId="{051C203B-713C-4D46-8E30-6D438782777C}" type="presParOf" srcId="{957E743F-409F-4763-8559-39F48264309F}" destId="{0F7E36E8-41DF-4D93-9C53-8300718B51D9}" srcOrd="3" destOrd="0" presId="urn:microsoft.com/office/officeart/2005/8/layout/lProcess3"/>
    <dgm:cxn modelId="{2011FD9A-28B6-47EB-941D-F006DFF300E7}" type="presParOf" srcId="{957E743F-409F-4763-8559-39F48264309F}" destId="{67E96660-EC80-49C1-8788-A9B1ABA099FD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32629-7F78-406F-ABBA-897CE1BDE8D3}">
      <dsp:nvSpPr>
        <dsp:cNvPr id="0" name=""/>
        <dsp:cNvSpPr/>
      </dsp:nvSpPr>
      <dsp:spPr>
        <a:xfrm>
          <a:off x="4401026" y="2669317"/>
          <a:ext cx="3262499" cy="3262499"/>
        </a:xfrm>
        <a:prstGeom prst="gear9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>
              <a:solidFill>
                <a:schemeClr val="tx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rPr>
            <a:t>不要傳自己的裸露照片給別人</a:t>
          </a:r>
        </a:p>
      </dsp:txBody>
      <dsp:txXfrm>
        <a:off x="5056933" y="3433542"/>
        <a:ext cx="1950685" cy="1676992"/>
      </dsp:txXfrm>
    </dsp:sp>
    <dsp:sp modelId="{3CF1CC9D-E7C9-450F-A30E-8CBA2AA7116D}">
      <dsp:nvSpPr>
        <dsp:cNvPr id="0" name=""/>
        <dsp:cNvSpPr/>
      </dsp:nvSpPr>
      <dsp:spPr>
        <a:xfrm>
          <a:off x="2502845" y="1898181"/>
          <a:ext cx="2372726" cy="2372726"/>
        </a:xfrm>
        <a:prstGeom prst="gear6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solidFill>
                <a:schemeClr val="tx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rPr>
            <a:t>不要相信任何高薪打工的廣告</a:t>
          </a:r>
        </a:p>
      </dsp:txBody>
      <dsp:txXfrm>
        <a:off x="3100186" y="2499132"/>
        <a:ext cx="1178044" cy="1170824"/>
      </dsp:txXfrm>
    </dsp:sp>
    <dsp:sp modelId="{C48D823A-E74E-4917-9CB7-51B864E941F9}">
      <dsp:nvSpPr>
        <dsp:cNvPr id="0" name=""/>
        <dsp:cNvSpPr/>
      </dsp:nvSpPr>
      <dsp:spPr>
        <a:xfrm rot="20700000">
          <a:off x="3831814" y="261242"/>
          <a:ext cx="2324787" cy="2324787"/>
        </a:xfrm>
        <a:prstGeom prst="gear6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solidFill>
                <a:schemeClr val="tx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rPr>
            <a:t>不要相信在網路聊天認識的人跟你說的話</a:t>
          </a:r>
        </a:p>
      </dsp:txBody>
      <dsp:txXfrm rot="-20700000">
        <a:off x="4341708" y="771136"/>
        <a:ext cx="1304999" cy="1304999"/>
      </dsp:txXfrm>
    </dsp:sp>
    <dsp:sp modelId="{D1087B0C-F38B-437F-A062-95FD19AE932E}">
      <dsp:nvSpPr>
        <dsp:cNvPr id="0" name=""/>
        <dsp:cNvSpPr/>
      </dsp:nvSpPr>
      <dsp:spPr>
        <a:xfrm>
          <a:off x="4169684" y="2165829"/>
          <a:ext cx="4175999" cy="4175999"/>
        </a:xfrm>
        <a:prstGeom prst="circularArrow">
          <a:avLst>
            <a:gd name="adj1" fmla="val 4688"/>
            <a:gd name="adj2" fmla="val 299029"/>
            <a:gd name="adj3" fmla="val 2546394"/>
            <a:gd name="adj4" fmla="val 15797631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81693-DC04-4687-8864-93DC85E42885}">
      <dsp:nvSpPr>
        <dsp:cNvPr id="0" name=""/>
        <dsp:cNvSpPr/>
      </dsp:nvSpPr>
      <dsp:spPr>
        <a:xfrm>
          <a:off x="2082639" y="1365730"/>
          <a:ext cx="3034124" cy="303412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85D8E-F9E4-4BB0-9BC8-E5067D9FDEAD}">
      <dsp:nvSpPr>
        <dsp:cNvPr id="0" name=""/>
        <dsp:cNvSpPr/>
      </dsp:nvSpPr>
      <dsp:spPr>
        <a:xfrm>
          <a:off x="3294066" y="-255430"/>
          <a:ext cx="3271397" cy="327139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03703-DBE3-46C6-A6CE-1981CF69867C}">
      <dsp:nvSpPr>
        <dsp:cNvPr id="0" name=""/>
        <dsp:cNvSpPr/>
      </dsp:nvSpPr>
      <dsp:spPr>
        <a:xfrm>
          <a:off x="3945" y="858682"/>
          <a:ext cx="3450515" cy="345051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9893" tIns="25400" rIns="189893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手機或存放檔案之載具遺失、送修，或是更換新機未妥善處理舊機中的影像檔案， 影像因而外流。</a:t>
          </a:r>
        </a:p>
      </dsp:txBody>
      <dsp:txXfrm>
        <a:off x="509261" y="1363998"/>
        <a:ext cx="2439883" cy="2439883"/>
      </dsp:txXfrm>
    </dsp:sp>
    <dsp:sp modelId="{409B96E1-86DE-4109-B8B2-830D7B5CCCC1}">
      <dsp:nvSpPr>
        <dsp:cNvPr id="0" name=""/>
        <dsp:cNvSpPr/>
      </dsp:nvSpPr>
      <dsp:spPr>
        <a:xfrm>
          <a:off x="2764358" y="858682"/>
          <a:ext cx="3450515" cy="345051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9893" tIns="25400" rIns="189893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從自己的電腦、手機，藉由網路上傳至社群網站，</a:t>
          </a:r>
          <a:endParaRPr lang="en-US" altLang="zh-TW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或以電子郵件等方式傳送至他人的電腦，後由他人下載或散播等等。 </a:t>
          </a:r>
        </a:p>
      </dsp:txBody>
      <dsp:txXfrm>
        <a:off x="3269674" y="1363998"/>
        <a:ext cx="2439883" cy="2439883"/>
      </dsp:txXfrm>
    </dsp:sp>
    <dsp:sp modelId="{140F27C3-0EBC-449F-867A-8A289E2BDF55}">
      <dsp:nvSpPr>
        <dsp:cNvPr id="0" name=""/>
        <dsp:cNvSpPr/>
      </dsp:nvSpPr>
      <dsp:spPr>
        <a:xfrm>
          <a:off x="5524771" y="858682"/>
          <a:ext cx="3450515" cy="345051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9893" tIns="22860" rIns="189893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/>
            <a:t> 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電腦被他人刻意入侵，導致檔案被截取</a:t>
          </a:r>
        </a:p>
      </dsp:txBody>
      <dsp:txXfrm>
        <a:off x="6030087" y="1363998"/>
        <a:ext cx="2439883" cy="24398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CF5D0-EEC4-43DC-94BA-40C7C269EFFD}">
      <dsp:nvSpPr>
        <dsp:cNvPr id="0" name=""/>
        <dsp:cNvSpPr/>
      </dsp:nvSpPr>
      <dsp:spPr>
        <a:xfrm>
          <a:off x="4461" y="582274"/>
          <a:ext cx="3534874" cy="129698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>
              <a:solidFill>
                <a:schemeClr val="tx1"/>
              </a:solidFill>
            </a:rPr>
            <a:t>妨害秘密罪</a:t>
          </a:r>
          <a:br>
            <a:rPr lang="en-US" altLang="zh-TW" sz="2600" kern="1200" dirty="0">
              <a:solidFill>
                <a:schemeClr val="tx1"/>
              </a:solidFill>
            </a:rPr>
          </a:br>
          <a:r>
            <a:rPr lang="en-US" altLang="zh-TW" sz="2000" kern="1200" dirty="0">
              <a:solidFill>
                <a:schemeClr val="tx1"/>
              </a:solidFill>
            </a:rPr>
            <a:t>(</a:t>
          </a:r>
          <a:r>
            <a:rPr lang="zh-TW" altLang="en-US" sz="2000" kern="1200" dirty="0">
              <a:solidFill>
                <a:schemeClr val="tx1"/>
              </a:solidFill>
            </a:rPr>
            <a:t>刑法</a:t>
          </a:r>
          <a:r>
            <a:rPr lang="en-US" altLang="zh-TW" sz="2000" kern="1200" dirty="0">
              <a:solidFill>
                <a:schemeClr val="tx1"/>
              </a:solidFill>
            </a:rPr>
            <a:t>§315-1Ⅱ</a:t>
          </a:r>
          <a:r>
            <a:rPr lang="zh-TW" altLang="en-US" sz="2000" kern="1200" dirty="0">
              <a:solidFill>
                <a:schemeClr val="tx1"/>
              </a:solidFill>
            </a:rPr>
            <a:t>、</a:t>
          </a:r>
          <a:r>
            <a:rPr lang="en-US" altLang="en-US" sz="2000" kern="1200" dirty="0">
              <a:solidFill>
                <a:schemeClr val="tx1"/>
              </a:solidFill>
            </a:rPr>
            <a:t>§</a:t>
          </a:r>
          <a:r>
            <a:rPr lang="en-US" altLang="zh-TW" sz="2000" kern="1200" dirty="0">
              <a:solidFill>
                <a:schemeClr val="tx1"/>
              </a:solidFill>
            </a:rPr>
            <a:t>315-2)</a:t>
          </a:r>
          <a:endParaRPr lang="zh-TW" altLang="en-US" sz="2000" kern="1200" dirty="0">
            <a:solidFill>
              <a:schemeClr val="tx1"/>
            </a:solidFill>
          </a:endParaRPr>
        </a:p>
      </dsp:txBody>
      <dsp:txXfrm>
        <a:off x="652955" y="582274"/>
        <a:ext cx="2237887" cy="1296987"/>
      </dsp:txXfrm>
    </dsp:sp>
    <dsp:sp modelId="{07235D26-D2C4-4BBF-ACEB-F2A3870B3789}">
      <dsp:nvSpPr>
        <dsp:cNvPr id="0" name=""/>
        <dsp:cNvSpPr/>
      </dsp:nvSpPr>
      <dsp:spPr>
        <a:xfrm>
          <a:off x="3117815" y="692517"/>
          <a:ext cx="2691249" cy="1076499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700" kern="1200" dirty="0"/>
            <a:t>A</a:t>
          </a:r>
          <a:r>
            <a:rPr lang="zh-TW" altLang="en-US" sz="1700" kern="1200" dirty="0"/>
            <a:t>擅自偷拍</a:t>
          </a:r>
          <a:r>
            <a:rPr lang="en-US" altLang="zh-TW" sz="1700" kern="1200" dirty="0"/>
            <a:t>B</a:t>
          </a:r>
          <a:r>
            <a:rPr lang="zh-TW" altLang="en-US" sz="1700" kern="1200" dirty="0"/>
            <a:t>的私密照、妨害</a:t>
          </a:r>
          <a:r>
            <a:rPr lang="en-US" altLang="zh-TW" sz="1700" kern="1200" dirty="0"/>
            <a:t>B</a:t>
          </a:r>
          <a:r>
            <a:rPr lang="zh-TW" altLang="en-US" sz="1700" kern="1200" dirty="0"/>
            <a:t>的秘密</a:t>
          </a:r>
        </a:p>
      </dsp:txBody>
      <dsp:txXfrm>
        <a:off x="3656065" y="692517"/>
        <a:ext cx="1614750" cy="1076499"/>
      </dsp:txXfrm>
    </dsp:sp>
    <dsp:sp modelId="{06996B8D-1C97-4382-B7FD-9187F71EB395}">
      <dsp:nvSpPr>
        <dsp:cNvPr id="0" name=""/>
        <dsp:cNvSpPr/>
      </dsp:nvSpPr>
      <dsp:spPr>
        <a:xfrm>
          <a:off x="5432289" y="692517"/>
          <a:ext cx="2691249" cy="1076499"/>
        </a:xfrm>
        <a:prstGeom prst="chevron">
          <a:avLst/>
        </a:prstGeom>
        <a:solidFill>
          <a:schemeClr val="accent2">
            <a:tint val="40000"/>
            <a:alpha val="90000"/>
            <a:hueOff val="912935"/>
            <a:satOff val="-12945"/>
            <a:lumOff val="-124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912935"/>
              <a:satOff val="-12945"/>
              <a:lumOff val="-124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700" kern="1200" dirty="0"/>
            <a:t>A</a:t>
          </a:r>
          <a:r>
            <a:rPr lang="zh-TW" altLang="en-US" sz="1700" kern="1200" dirty="0"/>
            <a:t>上傳到網路上</a:t>
          </a:r>
        </a:p>
      </dsp:txBody>
      <dsp:txXfrm>
        <a:off x="5970539" y="692517"/>
        <a:ext cx="1614750" cy="1076499"/>
      </dsp:txXfrm>
    </dsp:sp>
    <dsp:sp modelId="{453B4CF2-3141-4679-8609-CC570A33D8ED}">
      <dsp:nvSpPr>
        <dsp:cNvPr id="0" name=""/>
        <dsp:cNvSpPr/>
      </dsp:nvSpPr>
      <dsp:spPr>
        <a:xfrm>
          <a:off x="0" y="2041086"/>
          <a:ext cx="3687594" cy="1296987"/>
        </a:xfrm>
        <a:prstGeom prst="chevron">
          <a:avLst/>
        </a:prstGeom>
        <a:gradFill rotWithShape="0">
          <a:gsLst>
            <a:gs pos="0">
              <a:schemeClr val="accent2">
                <a:hueOff val="1206116"/>
                <a:satOff val="-7434"/>
                <a:lumOff val="-7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06116"/>
                <a:satOff val="-7434"/>
                <a:lumOff val="-7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06116"/>
                <a:satOff val="-7434"/>
                <a:lumOff val="-7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chemeClr val="tx1"/>
              </a:solidFill>
            </a:rPr>
            <a:t>散布猥褻物品罪</a:t>
          </a:r>
          <a:r>
            <a:rPr lang="en-US" altLang="zh-TW" sz="1600" kern="1200" dirty="0">
              <a:solidFill>
                <a:schemeClr val="tx1"/>
              </a:solidFill>
            </a:rPr>
            <a:t>(</a:t>
          </a:r>
          <a:r>
            <a:rPr lang="zh-TW" altLang="en-US" sz="1600" kern="1200" dirty="0">
              <a:solidFill>
                <a:schemeClr val="tx1"/>
              </a:solidFill>
            </a:rPr>
            <a:t>刑法</a:t>
          </a:r>
          <a:r>
            <a:rPr lang="en-US" altLang="en-US" sz="1600" kern="1200" dirty="0">
              <a:solidFill>
                <a:schemeClr val="tx1"/>
              </a:solidFill>
            </a:rPr>
            <a:t>§</a:t>
          </a:r>
          <a:r>
            <a:rPr lang="en-US" altLang="zh-TW" sz="1600" kern="1200" dirty="0">
              <a:solidFill>
                <a:schemeClr val="tx1"/>
              </a:solidFill>
            </a:rPr>
            <a:t>235Ⅰ</a:t>
          </a:r>
          <a:r>
            <a:rPr lang="zh-TW" altLang="en-US" sz="1600" kern="1200" dirty="0">
              <a:solidFill>
                <a:schemeClr val="tx1"/>
              </a:solidFill>
            </a:rPr>
            <a:t>、兒少性剝削防制條例</a:t>
          </a:r>
          <a:r>
            <a:rPr lang="en-US" altLang="en-US" sz="1600" kern="1200" dirty="0">
              <a:solidFill>
                <a:schemeClr val="tx1"/>
              </a:solidFill>
            </a:rPr>
            <a:t>§</a:t>
          </a:r>
          <a:r>
            <a:rPr lang="en-US" altLang="zh-TW" sz="1600" kern="1200" dirty="0">
              <a:solidFill>
                <a:schemeClr val="tx1"/>
              </a:solidFill>
            </a:rPr>
            <a:t>38)</a:t>
          </a:r>
          <a:endParaRPr lang="zh-TW" altLang="en-US" sz="1600" kern="1200" dirty="0">
            <a:solidFill>
              <a:schemeClr val="tx1"/>
            </a:solidFill>
          </a:endParaRPr>
        </a:p>
      </dsp:txBody>
      <dsp:txXfrm>
        <a:off x="648494" y="2041086"/>
        <a:ext cx="2390607" cy="1296987"/>
      </dsp:txXfrm>
    </dsp:sp>
    <dsp:sp modelId="{0B715B2C-8ABF-46F9-A1AB-697FD1BF30DE}">
      <dsp:nvSpPr>
        <dsp:cNvPr id="0" name=""/>
        <dsp:cNvSpPr/>
      </dsp:nvSpPr>
      <dsp:spPr>
        <a:xfrm>
          <a:off x="3270535" y="2171083"/>
          <a:ext cx="2691249" cy="1076499"/>
        </a:xfrm>
        <a:prstGeom prst="chevron">
          <a:avLst/>
        </a:prstGeom>
        <a:solidFill>
          <a:schemeClr val="accent2">
            <a:tint val="40000"/>
            <a:alpha val="90000"/>
            <a:hueOff val="1825869"/>
            <a:satOff val="-25890"/>
            <a:lumOff val="-248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1825869"/>
              <a:satOff val="-25890"/>
              <a:lumOff val="-248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700" kern="1200" dirty="0"/>
            <a:t>A</a:t>
          </a:r>
          <a:r>
            <a:rPr lang="zh-TW" altLang="en-US" sz="1700" kern="1200" dirty="0"/>
            <a:t>將</a:t>
          </a:r>
          <a:r>
            <a:rPr lang="en-US" altLang="zh-TW" sz="1700" kern="1200" dirty="0"/>
            <a:t>B</a:t>
          </a:r>
          <a:r>
            <a:rPr lang="zh-TW" altLang="en-US" sz="1700" kern="1200" dirty="0"/>
            <a:t>私密照</a:t>
          </a:r>
          <a:br>
            <a:rPr lang="en-US" altLang="zh-TW" sz="1700" kern="1200" dirty="0"/>
          </a:br>
          <a:r>
            <a:rPr lang="zh-TW" altLang="en-US" sz="1700" kern="1200" dirty="0"/>
            <a:t>上傳到網路</a:t>
          </a:r>
        </a:p>
      </dsp:txBody>
      <dsp:txXfrm>
        <a:off x="3808785" y="2171083"/>
        <a:ext cx="1614750" cy="1076499"/>
      </dsp:txXfrm>
    </dsp:sp>
    <dsp:sp modelId="{30C02C6B-7BC4-4FFF-A764-07DB4AE62A0A}">
      <dsp:nvSpPr>
        <dsp:cNvPr id="0" name=""/>
        <dsp:cNvSpPr/>
      </dsp:nvSpPr>
      <dsp:spPr>
        <a:xfrm>
          <a:off x="4461" y="3539405"/>
          <a:ext cx="3242468" cy="1296987"/>
        </a:xfrm>
        <a:prstGeom prst="chevron">
          <a:avLst/>
        </a:prstGeom>
        <a:gradFill rotWithShape="0">
          <a:gsLst>
            <a:gs pos="0">
              <a:schemeClr val="accent2">
                <a:hueOff val="2412232"/>
                <a:satOff val="-14869"/>
                <a:lumOff val="-1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412232"/>
                <a:satOff val="-14869"/>
                <a:lumOff val="-1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412232"/>
                <a:satOff val="-14869"/>
                <a:lumOff val="-1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chemeClr val="tx1"/>
              </a:solidFill>
            </a:rPr>
            <a:t>誹謗罪</a:t>
          </a:r>
          <a:br>
            <a:rPr lang="en-US" altLang="zh-TW" sz="2100" kern="1200" dirty="0">
              <a:solidFill>
                <a:schemeClr val="tx1"/>
              </a:solidFill>
            </a:rPr>
          </a:br>
          <a:r>
            <a:rPr lang="en-US" altLang="en-US" sz="1800" kern="1200" dirty="0">
              <a:solidFill>
                <a:schemeClr val="tx1"/>
              </a:solidFill>
            </a:rPr>
            <a:t>(</a:t>
          </a:r>
          <a:r>
            <a:rPr lang="zh-TW" altLang="en-US" sz="1800" kern="1200" dirty="0">
              <a:solidFill>
                <a:schemeClr val="tx1"/>
              </a:solidFill>
            </a:rPr>
            <a:t>刑法</a:t>
          </a:r>
          <a:r>
            <a:rPr lang="en-US" altLang="en-US" sz="1800" kern="1200" dirty="0">
              <a:solidFill>
                <a:schemeClr val="tx1"/>
              </a:solidFill>
            </a:rPr>
            <a:t>§3</a:t>
          </a:r>
          <a:r>
            <a:rPr lang="en-US" altLang="zh-TW" sz="1800" kern="1200" dirty="0">
              <a:solidFill>
                <a:schemeClr val="tx1"/>
              </a:solidFill>
            </a:rPr>
            <a:t>10Ⅰ</a:t>
          </a:r>
          <a:r>
            <a:rPr lang="zh-TW" altLang="en-US" sz="1800" kern="1200" dirty="0">
              <a:solidFill>
                <a:schemeClr val="tx1"/>
              </a:solidFill>
            </a:rPr>
            <a:t>、</a:t>
          </a:r>
          <a:r>
            <a:rPr lang="en-US" altLang="en-US" sz="1800" kern="1200" dirty="0">
              <a:solidFill>
                <a:schemeClr val="tx1"/>
              </a:solidFill>
            </a:rPr>
            <a:t>Ⅱ</a:t>
          </a:r>
          <a:r>
            <a:rPr lang="en-US" altLang="zh-TW" sz="1800" kern="1200" dirty="0">
              <a:solidFill>
                <a:schemeClr val="tx1"/>
              </a:solidFill>
            </a:rPr>
            <a:t>)</a:t>
          </a:r>
          <a:endParaRPr lang="zh-TW" altLang="en-US" sz="1800" kern="1200" dirty="0">
            <a:solidFill>
              <a:schemeClr val="tx1"/>
            </a:solidFill>
          </a:endParaRPr>
        </a:p>
      </dsp:txBody>
      <dsp:txXfrm>
        <a:off x="652955" y="3539405"/>
        <a:ext cx="1945481" cy="1296987"/>
      </dsp:txXfrm>
    </dsp:sp>
    <dsp:sp modelId="{E14ECDFF-C268-4D95-BA3F-E2A51C7D0520}">
      <dsp:nvSpPr>
        <dsp:cNvPr id="0" name=""/>
        <dsp:cNvSpPr/>
      </dsp:nvSpPr>
      <dsp:spPr>
        <a:xfrm>
          <a:off x="2825409" y="3649649"/>
          <a:ext cx="2691249" cy="1076499"/>
        </a:xfrm>
        <a:prstGeom prst="chevron">
          <a:avLst/>
        </a:prstGeom>
        <a:solidFill>
          <a:schemeClr val="accent2">
            <a:tint val="40000"/>
            <a:alpha val="90000"/>
            <a:hueOff val="2738803"/>
            <a:satOff val="-38836"/>
            <a:lumOff val="-372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2738803"/>
              <a:satOff val="-38836"/>
              <a:lumOff val="-372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700" kern="1200" dirty="0"/>
            <a:t>A</a:t>
          </a:r>
          <a:r>
            <a:rPr lang="zh-TW" altLang="en-US" sz="1700" kern="1200" dirty="0"/>
            <a:t>將</a:t>
          </a:r>
          <a:r>
            <a:rPr lang="en-US" altLang="en-US" sz="1700" kern="1200" dirty="0"/>
            <a:t>B</a:t>
          </a:r>
          <a:r>
            <a:rPr lang="zh-TW" altLang="en-US" sz="1700" kern="1200" dirty="0"/>
            <a:t>的私密照上傳到色情網站且遭友人認出，使</a:t>
          </a:r>
          <a:r>
            <a:rPr lang="en-US" altLang="zh-TW" sz="1700" kern="1200" dirty="0"/>
            <a:t>B</a:t>
          </a:r>
          <a:r>
            <a:rPr lang="zh-TW" altLang="en-US" sz="1700" kern="1200" dirty="0"/>
            <a:t>名譽受損</a:t>
          </a:r>
        </a:p>
      </dsp:txBody>
      <dsp:txXfrm>
        <a:off x="3363659" y="3649649"/>
        <a:ext cx="1614750" cy="1076499"/>
      </dsp:txXfrm>
    </dsp:sp>
    <dsp:sp modelId="{67E96660-EC80-49C1-8788-A9B1ABA099FD}">
      <dsp:nvSpPr>
        <dsp:cNvPr id="0" name=""/>
        <dsp:cNvSpPr/>
      </dsp:nvSpPr>
      <dsp:spPr>
        <a:xfrm>
          <a:off x="5139883" y="3649649"/>
          <a:ext cx="2691249" cy="1076499"/>
        </a:xfrm>
        <a:prstGeom prst="chevron">
          <a:avLst/>
        </a:prstGeom>
        <a:solidFill>
          <a:schemeClr val="accent2">
            <a:tint val="40000"/>
            <a:alpha val="90000"/>
            <a:hueOff val="3651738"/>
            <a:satOff val="-51781"/>
            <a:lumOff val="-496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3651738"/>
              <a:satOff val="-51781"/>
              <a:lumOff val="-496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700" kern="1200" dirty="0"/>
            <a:t>A</a:t>
          </a:r>
          <a:r>
            <a:rPr lang="zh-TW" altLang="en-US" sz="1700" kern="1200" dirty="0"/>
            <a:t>用圖片損害</a:t>
          </a:r>
          <a:r>
            <a:rPr lang="en-US" altLang="zh-TW" sz="1700" kern="1200" dirty="0"/>
            <a:t>B</a:t>
          </a:r>
          <a:r>
            <a:rPr lang="zh-TW" altLang="en-US" sz="1700" kern="1200" dirty="0"/>
            <a:t>的名譽</a:t>
          </a:r>
        </a:p>
      </dsp:txBody>
      <dsp:txXfrm>
        <a:off x="5678133" y="3649649"/>
        <a:ext cx="1614750" cy="1076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752FC-53F1-4175-B396-0A1B5B310226}" type="datetimeFigureOut">
              <a:rPr lang="zh-TW" altLang="en-US" smtClean="0"/>
              <a:t>2022/4/1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D98AB-BF07-42E1-8552-17A87584AE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6480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CA4590E-342C-469D-BDD9-A84FC728FA12}" type="datetimeFigureOut">
              <a:rPr lang="zh-CN" altLang="en-US" smtClean="0"/>
              <a:pPr/>
              <a:t>2022/4/1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C3F3A74-D056-467A-84B1-C9952CE1F72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003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3A74-D056-467A-84B1-C9952CE1F72B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2241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495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039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177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736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656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28630"/>
            <a:endParaRPr lang="zh-TW" altLang="en-US" sz="12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449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650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757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88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470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155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965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835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1765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929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8377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參考網頁</a:t>
            </a:r>
            <a:r>
              <a:rPr lang="en-US" altLang="zh-CN" dirty="0"/>
              <a:t>https://www.legis-pedia.com/article/crime-penalty/61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9103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5829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3624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318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144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694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608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309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48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218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999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B5CE008-2CA4-45B1-AF0E-42C13D7F95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258"/>
            <a:ext cx="12192000" cy="617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25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637A1B-F2AA-46E9-96E7-D1B8E725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D501EF0-2346-4246-A6D7-D8189EBB3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6FA2FF-8B12-404D-847C-AB59FD613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DD0DE1-8B67-4DC9-BD2D-3A7F806AC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6F07DD-7F3E-460A-BE32-E5C68543E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54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E14B922-F09F-40D1-BD61-1490EA23B0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F895475-3D32-49E4-8EB1-823040626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876871-D7DD-4AB4-90AA-6303B0112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10A802-3E52-4CAE-B2B2-6343A0302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7B5233-382C-4775-8A07-B27B244C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78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9C70A79-6E42-4FBF-85EE-25806F9DE8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3770"/>
            <a:ext cx="12192000" cy="20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8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00A5E6-C93E-416B-9FAD-2E03A68A8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B697B3-CC50-4003-96CA-E8B8B6A7C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A6E460-C3BC-4EE5-AAD2-5F3E5E5E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B6E221-D21F-4538-A4AC-163D83198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D481C5-6968-4DE6-A407-D61DE3770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19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140844-7FB9-46F5-A192-5F9F957B0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C8F67E-8CFE-477D-A6A2-27381773C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CA1040E-1C1A-4D9B-AC4E-AE6FF9EC0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DC6D44-6D94-4AFC-9542-502009C6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9FC459-117E-425E-9296-3E6C8832C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6F0B0E2-D190-419B-8088-B544C8D2D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74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869E6A-7ADB-4F31-805D-D484EA269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6D33E6-C14A-4EB3-8468-6BB19D7A5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6D8E89F-7F96-4507-9134-782416CE8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671F3F3-7CDF-42F6-8D94-C63CD0A99B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394E875-A06A-4DEA-AF9C-3C3D91BF99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375D313-980D-4967-A326-DD0A3C16A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18789E8-A9AE-4D27-BC29-0D69EF6E0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196CADB-A01F-4CC0-912F-95F7DE044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50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0A7527-0EFC-4D61-B65B-3CFBD2952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4626CF5-0E33-4BDC-84E5-B7D09668C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D368B02-E2B6-4F56-9F34-9E762E4B9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BB546F3-C692-4775-9BC1-3BD94C749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08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FC96F8-04B8-4569-90E3-E8E180E44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A3C92DA-EC47-48FF-93C6-BA8B3FFB2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8D9814-BB0E-4EF5-87F5-425DC9F6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Freeform 34">
            <a:extLst>
              <a:ext uri="{FF2B5EF4-FFF2-40B4-BE49-F238E27FC236}">
                <a16:creationId xmlns:a16="http://schemas.microsoft.com/office/drawing/2014/main" id="{E43ED2A0-4286-44AE-89BD-B328C847334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411790" y="731035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21">
            <a:extLst>
              <a:ext uri="{FF2B5EF4-FFF2-40B4-BE49-F238E27FC236}">
                <a16:creationId xmlns:a16="http://schemas.microsoft.com/office/drawing/2014/main" id="{365B7A9F-9857-4478-9DD6-BD897E6A4984}"/>
              </a:ext>
            </a:extLst>
          </p:cNvPr>
          <p:cNvSpPr/>
          <p:nvPr userDrawn="1"/>
        </p:nvSpPr>
        <p:spPr>
          <a:xfrm>
            <a:off x="367377" y="913211"/>
            <a:ext cx="3975213" cy="31737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accent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4182719-C15A-477A-8723-37ECB0D58965}"/>
              </a:ext>
            </a:extLst>
          </p:cNvPr>
          <p:cNvSpPr txBox="1"/>
          <p:nvPr userDrawn="1"/>
        </p:nvSpPr>
        <p:spPr>
          <a:xfrm>
            <a:off x="903825" y="651601"/>
            <a:ext cx="3134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/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141086A5-4925-4FCB-B666-A722D284ABD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flipV="1">
            <a:off x="274178" y="136525"/>
            <a:ext cx="739929" cy="763583"/>
            <a:chOff x="1308" y="1009"/>
            <a:chExt cx="1001" cy="1033"/>
          </a:xfrm>
          <a:solidFill>
            <a:schemeClr val="accent1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CC5D272-DB69-43EB-93CD-47FFE7280669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11B9C6C-C212-4998-A8F8-E92C513FFE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0AB6D03-1D8C-41A5-89D2-20DBA41D87CD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C617E9C0-5CAB-4F01-8AC0-6B65D68F5544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9E0DC122-ECA6-4394-BC0E-B4A9D3DE9081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9E111044-5E9A-4835-ACC9-7D492B4325CC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E458C52-6824-4842-874A-F0CF235B32F4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3EEF19C7-8983-4C18-8FB3-49D015AF1D24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D476A34C-6EF4-412D-81CF-79AAA242FFDD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604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228B81-23E0-4CFE-821C-0E94DDA9F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B066AE-F8F5-4EAF-8E0A-3C10BD1BD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95BE904-B9EC-4791-A01C-1032F13FF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DF67A9-E179-4896-9DE0-D2292AC6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A358DE-CBBE-4240-A439-DE2C0FB50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F5B519-B27A-47F4-9AB7-F60D31580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40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C318F3-6697-4B60-9B27-B1A1C6CC1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5F63B05-D298-4D20-97E8-06C75D5BD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396B616-3E56-4D41-B4CC-17C7B1967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DC3AF39-6C1E-4A7F-8835-2F8F8A2B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222E12D-3765-43FD-943D-D7A8AF593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6B317FB-DC78-4A21-B695-7CD2D8FF2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89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D3DDEF7-FCF5-4708-8841-F4B4FCBD5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DEED6B-48D7-45AB-87AC-B5FFA3B6A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4949E2-9D67-4B03-B70E-1C55B16856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9B0685-3A8A-4236-B476-D06437E1B0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ABC851-C71B-4090-8E4D-0A10500DD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CF3A091-A28E-42F4-979B-75C3C6B544D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72D7A88-B8C0-41E0-83B3-3235DB1DDE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2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4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slide" Target="slide26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slide" Target="slide29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4.png"/><Relationship Id="rId4" Type="http://schemas.openxmlformats.org/officeDocument/2006/relationships/diagramData" Target="../diagrams/data1.xml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slide" Target="slide13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2.png"/><Relationship Id="rId4" Type="http://schemas.openxmlformats.org/officeDocument/2006/relationships/diagramData" Target="../diagrams/data2.xml"/><Relationship Id="rId9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slide" Target="slid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slide" Target="slide15.xml"/><Relationship Id="rId5" Type="http://schemas.openxmlformats.org/officeDocument/2006/relationships/image" Target="../media/image10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slide" Target="slide8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slide" Target="slide9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slide" Target="slide10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8F196091-2978-4080-BC41-58D4BCADA0D3}"/>
              </a:ext>
            </a:extLst>
          </p:cNvPr>
          <p:cNvSpPr txBox="1"/>
          <p:nvPr/>
        </p:nvSpPr>
        <p:spPr>
          <a:xfrm>
            <a:off x="711200" y="1955830"/>
            <a:ext cx="5704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solidFill>
                  <a:srgbClr val="6F8E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私密影像</a:t>
            </a:r>
            <a:r>
              <a:rPr lang="en-US" altLang="zh-TW" sz="5400" b="1" dirty="0">
                <a:solidFill>
                  <a:srgbClr val="6F8E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zh-TW" altLang="en-US" sz="5400" b="1" dirty="0">
                <a:solidFill>
                  <a:srgbClr val="6F8E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2DD9032-4421-4274-9DAA-948781DF0A7D}"/>
              </a:ext>
            </a:extLst>
          </p:cNvPr>
          <p:cNvCxnSpPr/>
          <p:nvPr/>
        </p:nvCxnSpPr>
        <p:spPr>
          <a:xfrm flipV="1">
            <a:off x="1679015" y="3154680"/>
            <a:ext cx="3953689" cy="11652"/>
          </a:xfrm>
          <a:prstGeom prst="line">
            <a:avLst/>
          </a:prstGeom>
          <a:ln w="22225">
            <a:solidFill>
              <a:srgbClr val="6F8E2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95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val 113"/>
          <p:cNvSpPr/>
          <p:nvPr/>
        </p:nvSpPr>
        <p:spPr>
          <a:xfrm>
            <a:off x="7373170" y="3941471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55" name="Oval 118"/>
          <p:cNvSpPr/>
          <p:nvPr/>
        </p:nvSpPr>
        <p:spPr>
          <a:xfrm>
            <a:off x="6848300" y="4473743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" y="90621"/>
            <a:ext cx="5572125" cy="1971674"/>
          </a:xfrm>
          <a:prstGeom prst="rect">
            <a:avLst/>
          </a:prstGeom>
        </p:spPr>
      </p:pic>
      <p:sp>
        <p:nvSpPr>
          <p:cNvPr id="173" name="任意多边形 24">
            <a:extLst>
              <a:ext uri="{FF2B5EF4-FFF2-40B4-BE49-F238E27FC236}">
                <a16:creationId xmlns:a16="http://schemas.microsoft.com/office/drawing/2014/main" id="{BF5085DC-9782-4820-990E-8B114F11625C}"/>
              </a:ext>
            </a:extLst>
          </p:cNvPr>
          <p:cNvSpPr/>
          <p:nvPr/>
        </p:nvSpPr>
        <p:spPr>
          <a:xfrm>
            <a:off x="452424" y="674512"/>
            <a:ext cx="2701323" cy="40194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accent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0" name="Freeform 34">
            <a:extLst>
              <a:ext uri="{FF2B5EF4-FFF2-40B4-BE49-F238E27FC236}">
                <a16:creationId xmlns:a16="http://schemas.microsoft.com/office/drawing/2014/main" id="{65779202-A3C0-4ACF-A8E8-464CDF47DCFA}"/>
              </a:ext>
            </a:extLst>
          </p:cNvPr>
          <p:cNvSpPr>
            <a:spLocks noEditPoints="1"/>
          </p:cNvSpPr>
          <p:nvPr/>
        </p:nvSpPr>
        <p:spPr bwMode="auto">
          <a:xfrm>
            <a:off x="3172845" y="547594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41537" y="341408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i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rPr>
              <a:t>想一想</a:t>
            </a:r>
          </a:p>
        </p:txBody>
      </p:sp>
      <p:sp>
        <p:nvSpPr>
          <p:cNvPr id="280" name="Oval 113"/>
          <p:cNvSpPr/>
          <p:nvPr/>
        </p:nvSpPr>
        <p:spPr>
          <a:xfrm>
            <a:off x="7373170" y="3941471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04" name="Oval 118"/>
          <p:cNvSpPr/>
          <p:nvPr/>
        </p:nvSpPr>
        <p:spPr>
          <a:xfrm>
            <a:off x="6848300" y="4473743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43955" y="2103950"/>
            <a:ext cx="57786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在過程中，小麗的畫面似乎有閃了一下，</a:t>
            </a:r>
            <a:endParaRPr lang="en-US" altLang="zh-TW" dirty="0">
              <a:solidFill>
                <a:srgbClr val="00000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讓我覺得影像很奇怪，好像是投影片，所我就結束了通話，並將與小麗的對話刪除、並封鎖了她</a:t>
            </a:r>
            <a:r>
              <a:rPr lang="en-US" altLang="zh-TW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……</a:t>
            </a:r>
          </a:p>
          <a:p>
            <a:pPr>
              <a:spcAft>
                <a:spcPts val="0"/>
              </a:spcAft>
            </a:pPr>
            <a:endParaRPr lang="en-US" altLang="zh-TW" dirty="0">
              <a:solidFill>
                <a:srgbClr val="00000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之後，我竟然收到小麗的訊息：「你確定要封鎖我嗎？」</a:t>
            </a:r>
            <a:endParaRPr lang="en-US" altLang="zh-TW" dirty="0">
              <a:solidFill>
                <a:srgbClr val="00000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zh-TW" altLang="en-US" dirty="0">
              <a:solidFill>
                <a:srgbClr val="00000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並附上我剛剛視訊的截圖畫面，及手機通訊錄的畫面，並要我立即匯款給她</a:t>
            </a:r>
            <a:r>
              <a:rPr lang="en-US" altLang="zh-TW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萬元，不然她要將畫面傳給我爸媽及一位同學，要讓我身敗名裂</a:t>
            </a:r>
            <a:r>
              <a:rPr lang="en-US" altLang="zh-TW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…..</a:t>
            </a:r>
          </a:p>
          <a:p>
            <a:pPr>
              <a:spcAft>
                <a:spcPts val="0"/>
              </a:spcAft>
            </a:pPr>
            <a:endParaRPr lang="en-US" altLang="zh-TW" dirty="0">
              <a:solidFill>
                <a:srgbClr val="00000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我該怎麼辦</a:t>
            </a:r>
            <a:r>
              <a:rPr lang="en-US" altLang="zh-TW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???</a:t>
            </a:r>
          </a:p>
        </p:txBody>
      </p:sp>
      <p:sp>
        <p:nvSpPr>
          <p:cNvPr id="177" name="PA_矩形 202"/>
          <p:cNvSpPr/>
          <p:nvPr>
            <p:custDataLst>
              <p:tags r:id="rId1"/>
            </p:custDataLst>
          </p:nvPr>
        </p:nvSpPr>
        <p:spPr>
          <a:xfrm>
            <a:off x="3126575" y="1660349"/>
            <a:ext cx="6309854" cy="4145248"/>
          </a:xfrm>
          <a:prstGeom prst="rect">
            <a:avLst/>
          </a:prstGeom>
          <a:noFill/>
          <a:ln w="190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39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9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2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val 113"/>
          <p:cNvSpPr/>
          <p:nvPr/>
        </p:nvSpPr>
        <p:spPr>
          <a:xfrm>
            <a:off x="7373170" y="3941471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55" name="Oval 118"/>
          <p:cNvSpPr/>
          <p:nvPr/>
        </p:nvSpPr>
        <p:spPr>
          <a:xfrm>
            <a:off x="6848300" y="4473743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" y="90621"/>
            <a:ext cx="5572125" cy="1971674"/>
          </a:xfrm>
          <a:prstGeom prst="rect">
            <a:avLst/>
          </a:prstGeom>
        </p:spPr>
      </p:pic>
      <p:sp>
        <p:nvSpPr>
          <p:cNvPr id="173" name="任意多边形 24">
            <a:extLst>
              <a:ext uri="{FF2B5EF4-FFF2-40B4-BE49-F238E27FC236}">
                <a16:creationId xmlns:a16="http://schemas.microsoft.com/office/drawing/2014/main" id="{BF5085DC-9782-4820-990E-8B114F11625C}"/>
              </a:ext>
            </a:extLst>
          </p:cNvPr>
          <p:cNvSpPr/>
          <p:nvPr/>
        </p:nvSpPr>
        <p:spPr>
          <a:xfrm>
            <a:off x="452424" y="674512"/>
            <a:ext cx="2701323" cy="40194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accent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0" name="Freeform 34">
            <a:extLst>
              <a:ext uri="{FF2B5EF4-FFF2-40B4-BE49-F238E27FC236}">
                <a16:creationId xmlns:a16="http://schemas.microsoft.com/office/drawing/2014/main" id="{65779202-A3C0-4ACF-A8E8-464CDF47DCFA}"/>
              </a:ext>
            </a:extLst>
          </p:cNvPr>
          <p:cNvSpPr>
            <a:spLocks noEditPoints="1"/>
          </p:cNvSpPr>
          <p:nvPr/>
        </p:nvSpPr>
        <p:spPr bwMode="auto">
          <a:xfrm>
            <a:off x="3172845" y="547594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41537" y="341408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i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rPr>
              <a:t>想一想</a:t>
            </a:r>
          </a:p>
        </p:txBody>
      </p:sp>
      <p:sp>
        <p:nvSpPr>
          <p:cNvPr id="280" name="Oval 113"/>
          <p:cNvSpPr/>
          <p:nvPr/>
        </p:nvSpPr>
        <p:spPr>
          <a:xfrm>
            <a:off x="7373170" y="3941471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04" name="Oval 118"/>
          <p:cNvSpPr/>
          <p:nvPr/>
        </p:nvSpPr>
        <p:spPr>
          <a:xfrm>
            <a:off x="6848300" y="4473743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pSp>
        <p:nvGrpSpPr>
          <p:cNvPr id="19" name="Group 44"/>
          <p:cNvGrpSpPr/>
          <p:nvPr/>
        </p:nvGrpSpPr>
        <p:grpSpPr>
          <a:xfrm>
            <a:off x="9463737" y="2011607"/>
            <a:ext cx="510585" cy="616057"/>
            <a:chOff x="0" y="0"/>
            <a:chExt cx="807366" cy="906807"/>
          </a:xfrm>
        </p:grpSpPr>
        <p:sp>
          <p:nvSpPr>
            <p:cNvPr id="20" name="chenying0907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999" dirty="0">
                <a:latin typeface="微软雅黑" panose="020B0503020204020204" pitchFamily="34" charset="-122"/>
              </a:endParaRPr>
            </a:p>
          </p:txBody>
        </p:sp>
        <p:sp>
          <p:nvSpPr>
            <p:cNvPr id="21" name="chenying0907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999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2" name="组 47"/>
          <p:cNvGrpSpPr/>
          <p:nvPr/>
        </p:nvGrpSpPr>
        <p:grpSpPr>
          <a:xfrm>
            <a:off x="7811761" y="1671542"/>
            <a:ext cx="3610779" cy="3994320"/>
            <a:chOff x="829100" y="2206816"/>
            <a:chExt cx="4556482" cy="4874704"/>
          </a:xfrm>
        </p:grpSpPr>
        <p:grpSp>
          <p:nvGrpSpPr>
            <p:cNvPr id="23" name="Group 32"/>
            <p:cNvGrpSpPr/>
            <p:nvPr/>
          </p:nvGrpSpPr>
          <p:grpSpPr>
            <a:xfrm rot="20904357">
              <a:off x="829100" y="2206816"/>
              <a:ext cx="4556482" cy="4874704"/>
              <a:chOff x="88900" y="0"/>
              <a:chExt cx="2639505" cy="2823847"/>
            </a:xfrm>
          </p:grpSpPr>
          <p:sp>
            <p:nvSpPr>
              <p:cNvPr id="30" name="chenying0907 29"/>
              <p:cNvSpPr/>
              <p:nvPr/>
            </p:nvSpPr>
            <p:spPr>
              <a:xfrm>
                <a:off x="355600" y="0"/>
                <a:ext cx="2372805" cy="2607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78" y="0"/>
                    </a:moveTo>
                    <a:cubicBezTo>
                      <a:pt x="15283" y="360"/>
                      <a:pt x="1413" y="2588"/>
                      <a:pt x="0" y="2538"/>
                    </a:cubicBezTo>
                    <a:cubicBezTo>
                      <a:pt x="1189" y="8871"/>
                      <a:pt x="2988" y="15292"/>
                      <a:pt x="4463" y="21600"/>
                    </a:cubicBezTo>
                    <a:cubicBezTo>
                      <a:pt x="10160" y="21478"/>
                      <a:pt x="15941" y="19429"/>
                      <a:pt x="21600" y="18751"/>
                    </a:cubicBezTo>
                    <a:cubicBezTo>
                      <a:pt x="21453" y="15310"/>
                      <a:pt x="18621" y="11919"/>
                      <a:pt x="17450" y="8748"/>
                    </a:cubicBezTo>
                    <a:cubicBezTo>
                      <a:pt x="16397" y="5895"/>
                      <a:pt x="16019" y="2887"/>
                      <a:pt x="15178" y="0"/>
                    </a:cubicBezTo>
                    <a:close/>
                  </a:path>
                </a:pathLst>
              </a:custGeom>
              <a:noFill/>
              <a:ln w="38100" cap="flat">
                <a:solidFill>
                  <a:schemeClr val="accent4"/>
                </a:solidFill>
                <a:prstDash val="solid"/>
                <a:miter lim="400000"/>
              </a:ln>
              <a:effectLst/>
            </p:spPr>
            <p:txBody>
              <a:bodyPr wrap="square" lIns="50784" tIns="50784" rIns="50784" bIns="50784" numCol="1" anchor="ctr">
                <a:noAutofit/>
              </a:bodyPr>
              <a:lstStyle/>
              <a:p>
                <a:pPr defTabSz="457051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999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1" name="chenying0907 30"/>
              <p:cNvSpPr/>
              <p:nvPr/>
            </p:nvSpPr>
            <p:spPr>
              <a:xfrm>
                <a:off x="88900" y="508000"/>
                <a:ext cx="2533719" cy="2315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05" y="0"/>
                    </a:moveTo>
                    <a:lnTo>
                      <a:pt x="0" y="702"/>
                    </a:lnTo>
                    <a:cubicBezTo>
                      <a:pt x="1804" y="5235"/>
                      <a:pt x="3615" y="14498"/>
                      <a:pt x="4997" y="21600"/>
                    </a:cubicBezTo>
                    <a:cubicBezTo>
                      <a:pt x="10332" y="21463"/>
                      <a:pt x="16300" y="19156"/>
                      <a:pt x="21600" y="18393"/>
                    </a:cubicBezTo>
                    <a:lnTo>
                      <a:pt x="20804" y="16702"/>
                    </a:lnTo>
                  </a:path>
                </a:pathLst>
              </a:custGeom>
              <a:noFill/>
              <a:ln w="38100" cap="flat">
                <a:solidFill>
                  <a:schemeClr val="accent4"/>
                </a:solidFill>
                <a:prstDash val="solid"/>
                <a:miter lim="400000"/>
              </a:ln>
              <a:effectLst/>
            </p:spPr>
            <p:txBody>
              <a:bodyPr wrap="square" lIns="50784" tIns="50784" rIns="50784" bIns="50784" numCol="1" anchor="ctr">
                <a:noAutofit/>
              </a:bodyPr>
              <a:lstStyle/>
              <a:p>
                <a:pPr defTabSz="457051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999" dirty="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24" name="任意形状 41"/>
            <p:cNvSpPr/>
            <p:nvPr/>
          </p:nvSpPr>
          <p:spPr>
            <a:xfrm>
              <a:off x="1723292" y="3446585"/>
              <a:ext cx="949570" cy="299210"/>
            </a:xfrm>
            <a:custGeom>
              <a:avLst/>
              <a:gdLst>
                <a:gd name="connsiteX0" fmla="*/ 0 w 949570"/>
                <a:gd name="connsiteY0" fmla="*/ 281353 h 299210"/>
                <a:gd name="connsiteX1" fmla="*/ 70339 w 949570"/>
                <a:gd name="connsiteY1" fmla="*/ 298938 h 299210"/>
                <a:gd name="connsiteX2" fmla="*/ 228600 w 949570"/>
                <a:gd name="connsiteY2" fmla="*/ 246184 h 299210"/>
                <a:gd name="connsiteX3" fmla="*/ 509954 w 949570"/>
                <a:gd name="connsiteY3" fmla="*/ 193430 h 299210"/>
                <a:gd name="connsiteX4" fmla="*/ 703385 w 949570"/>
                <a:gd name="connsiteY4" fmla="*/ 123092 h 299210"/>
                <a:gd name="connsiteX5" fmla="*/ 773723 w 949570"/>
                <a:gd name="connsiteY5" fmla="*/ 87923 h 299210"/>
                <a:gd name="connsiteX6" fmla="*/ 879231 w 949570"/>
                <a:gd name="connsiteY6" fmla="*/ 52753 h 299210"/>
                <a:gd name="connsiteX7" fmla="*/ 931985 w 949570"/>
                <a:gd name="connsiteY7" fmla="*/ 35169 h 299210"/>
                <a:gd name="connsiteX8" fmla="*/ 949570 w 949570"/>
                <a:gd name="connsiteY8" fmla="*/ 0 h 299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9570" h="299210">
                  <a:moveTo>
                    <a:pt x="0" y="281353"/>
                  </a:moveTo>
                  <a:cubicBezTo>
                    <a:pt x="23446" y="287215"/>
                    <a:pt x="46291" y="301343"/>
                    <a:pt x="70339" y="298938"/>
                  </a:cubicBezTo>
                  <a:cubicBezTo>
                    <a:pt x="202234" y="285749"/>
                    <a:pt x="136276" y="261571"/>
                    <a:pt x="228600" y="246184"/>
                  </a:cubicBezTo>
                  <a:cubicBezTo>
                    <a:pt x="309104" y="232767"/>
                    <a:pt x="422748" y="219592"/>
                    <a:pt x="509954" y="193430"/>
                  </a:cubicBezTo>
                  <a:cubicBezTo>
                    <a:pt x="569940" y="175434"/>
                    <a:pt x="645300" y="148908"/>
                    <a:pt x="703385" y="123092"/>
                  </a:cubicBezTo>
                  <a:cubicBezTo>
                    <a:pt x="727339" y="112446"/>
                    <a:pt x="749384" y="97658"/>
                    <a:pt x="773723" y="87923"/>
                  </a:cubicBezTo>
                  <a:cubicBezTo>
                    <a:pt x="808143" y="74155"/>
                    <a:pt x="844062" y="64476"/>
                    <a:pt x="879231" y="52753"/>
                  </a:cubicBezTo>
                  <a:cubicBezTo>
                    <a:pt x="896816" y="46891"/>
                    <a:pt x="923695" y="51748"/>
                    <a:pt x="931985" y="35169"/>
                  </a:cubicBezTo>
                  <a:lnTo>
                    <a:pt x="949570" y="0"/>
                  </a:lnTo>
                </a:path>
              </a:pathLst>
            </a:custGeom>
            <a:noFill/>
            <a:ln w="381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/>
              <a:endParaRPr lang="zh-CN" altLang="en-US" sz="3066" dirty="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任意形状 42"/>
            <p:cNvSpPr/>
            <p:nvPr/>
          </p:nvSpPr>
          <p:spPr>
            <a:xfrm>
              <a:off x="1969477" y="4149969"/>
              <a:ext cx="351692" cy="123093"/>
            </a:xfrm>
            <a:custGeom>
              <a:avLst/>
              <a:gdLst>
                <a:gd name="connsiteX0" fmla="*/ 0 w 351692"/>
                <a:gd name="connsiteY0" fmla="*/ 123093 h 123093"/>
                <a:gd name="connsiteX1" fmla="*/ 140677 w 351692"/>
                <a:gd name="connsiteY1" fmla="*/ 87923 h 123093"/>
                <a:gd name="connsiteX2" fmla="*/ 193431 w 351692"/>
                <a:gd name="connsiteY2" fmla="*/ 70339 h 123093"/>
                <a:gd name="connsiteX3" fmla="*/ 281354 w 351692"/>
                <a:gd name="connsiteY3" fmla="*/ 52754 h 123093"/>
                <a:gd name="connsiteX4" fmla="*/ 351692 w 351692"/>
                <a:gd name="connsiteY4" fmla="*/ 0 h 12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692" h="123093">
                  <a:moveTo>
                    <a:pt x="0" y="123093"/>
                  </a:moveTo>
                  <a:cubicBezTo>
                    <a:pt x="46892" y="111370"/>
                    <a:pt x="94822" y="103208"/>
                    <a:pt x="140677" y="87923"/>
                  </a:cubicBezTo>
                  <a:cubicBezTo>
                    <a:pt x="158262" y="82062"/>
                    <a:pt x="175449" y="74835"/>
                    <a:pt x="193431" y="70339"/>
                  </a:cubicBezTo>
                  <a:cubicBezTo>
                    <a:pt x="222427" y="63090"/>
                    <a:pt x="252046" y="58616"/>
                    <a:pt x="281354" y="52754"/>
                  </a:cubicBezTo>
                  <a:cubicBezTo>
                    <a:pt x="341005" y="12987"/>
                    <a:pt x="319164" y="32529"/>
                    <a:pt x="351692" y="0"/>
                  </a:cubicBezTo>
                </a:path>
              </a:pathLst>
            </a:custGeom>
            <a:noFill/>
            <a:ln w="381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/>
              <a:endParaRPr lang="zh-CN" altLang="en-US" sz="3066" dirty="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任意形状 43"/>
            <p:cNvSpPr/>
            <p:nvPr/>
          </p:nvSpPr>
          <p:spPr>
            <a:xfrm>
              <a:off x="2514600" y="4026314"/>
              <a:ext cx="404446" cy="141240"/>
            </a:xfrm>
            <a:custGeom>
              <a:avLst/>
              <a:gdLst>
                <a:gd name="connsiteX0" fmla="*/ 0 w 404446"/>
                <a:gd name="connsiteY0" fmla="*/ 141240 h 141240"/>
                <a:gd name="connsiteX1" fmla="*/ 87923 w 404446"/>
                <a:gd name="connsiteY1" fmla="*/ 88486 h 141240"/>
                <a:gd name="connsiteX2" fmla="*/ 158262 w 404446"/>
                <a:gd name="connsiteY2" fmla="*/ 70901 h 141240"/>
                <a:gd name="connsiteX3" fmla="*/ 211015 w 404446"/>
                <a:gd name="connsiteY3" fmla="*/ 53317 h 141240"/>
                <a:gd name="connsiteX4" fmla="*/ 281354 w 404446"/>
                <a:gd name="connsiteY4" fmla="*/ 35732 h 141240"/>
                <a:gd name="connsiteX5" fmla="*/ 404446 w 404446"/>
                <a:gd name="connsiteY5" fmla="*/ 563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4446" h="141240">
                  <a:moveTo>
                    <a:pt x="0" y="141240"/>
                  </a:moveTo>
                  <a:cubicBezTo>
                    <a:pt x="29308" y="123655"/>
                    <a:pt x="56690" y="102367"/>
                    <a:pt x="87923" y="88486"/>
                  </a:cubicBezTo>
                  <a:cubicBezTo>
                    <a:pt x="110008" y="78670"/>
                    <a:pt x="135024" y="77540"/>
                    <a:pt x="158262" y="70901"/>
                  </a:cubicBezTo>
                  <a:cubicBezTo>
                    <a:pt x="176084" y="65809"/>
                    <a:pt x="193193" y="58409"/>
                    <a:pt x="211015" y="53317"/>
                  </a:cubicBezTo>
                  <a:cubicBezTo>
                    <a:pt x="234253" y="46678"/>
                    <a:pt x="258725" y="44218"/>
                    <a:pt x="281354" y="35732"/>
                  </a:cubicBezTo>
                  <a:cubicBezTo>
                    <a:pt x="396109" y="-7301"/>
                    <a:pt x="306234" y="563"/>
                    <a:pt x="404446" y="563"/>
                  </a:cubicBezTo>
                </a:path>
              </a:pathLst>
            </a:custGeom>
            <a:noFill/>
            <a:ln w="381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/>
              <a:endParaRPr lang="zh-CN" altLang="en-US" sz="3066" dirty="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任意形状 44"/>
            <p:cNvSpPr/>
            <p:nvPr/>
          </p:nvSpPr>
          <p:spPr>
            <a:xfrm>
              <a:off x="3112477" y="3621846"/>
              <a:ext cx="844061" cy="369861"/>
            </a:xfrm>
            <a:custGeom>
              <a:avLst/>
              <a:gdLst>
                <a:gd name="connsiteX0" fmla="*/ 0 w 844061"/>
                <a:gd name="connsiteY0" fmla="*/ 369862 h 369862"/>
                <a:gd name="connsiteX1" fmla="*/ 158261 w 844061"/>
                <a:gd name="connsiteY1" fmla="*/ 317108 h 369862"/>
                <a:gd name="connsiteX2" fmla="*/ 298938 w 844061"/>
                <a:gd name="connsiteY2" fmla="*/ 264354 h 369862"/>
                <a:gd name="connsiteX3" fmla="*/ 369277 w 844061"/>
                <a:gd name="connsiteY3" fmla="*/ 211600 h 369862"/>
                <a:gd name="connsiteX4" fmla="*/ 474785 w 844061"/>
                <a:gd name="connsiteY4" fmla="*/ 176431 h 369862"/>
                <a:gd name="connsiteX5" fmla="*/ 597877 w 844061"/>
                <a:gd name="connsiteY5" fmla="*/ 106092 h 369862"/>
                <a:gd name="connsiteX6" fmla="*/ 703385 w 844061"/>
                <a:gd name="connsiteY6" fmla="*/ 53339 h 369862"/>
                <a:gd name="connsiteX7" fmla="*/ 738554 w 844061"/>
                <a:gd name="connsiteY7" fmla="*/ 18169 h 369862"/>
                <a:gd name="connsiteX8" fmla="*/ 844061 w 844061"/>
                <a:gd name="connsiteY8" fmla="*/ 585 h 369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061" h="369862">
                  <a:moveTo>
                    <a:pt x="0" y="369862"/>
                  </a:moveTo>
                  <a:cubicBezTo>
                    <a:pt x="148214" y="340219"/>
                    <a:pt x="30856" y="371710"/>
                    <a:pt x="158261" y="317108"/>
                  </a:cubicBezTo>
                  <a:cubicBezTo>
                    <a:pt x="227354" y="287496"/>
                    <a:pt x="216975" y="309889"/>
                    <a:pt x="298938" y="264354"/>
                  </a:cubicBezTo>
                  <a:cubicBezTo>
                    <a:pt x="324558" y="250121"/>
                    <a:pt x="343063" y="224707"/>
                    <a:pt x="369277" y="211600"/>
                  </a:cubicBezTo>
                  <a:cubicBezTo>
                    <a:pt x="402435" y="195021"/>
                    <a:pt x="474785" y="176431"/>
                    <a:pt x="474785" y="176431"/>
                  </a:cubicBezTo>
                  <a:cubicBezTo>
                    <a:pt x="644861" y="48873"/>
                    <a:pt x="463618" y="173222"/>
                    <a:pt x="597877" y="106092"/>
                  </a:cubicBezTo>
                  <a:cubicBezTo>
                    <a:pt x="734223" y="37919"/>
                    <a:pt x="570793" y="97535"/>
                    <a:pt x="703385" y="53339"/>
                  </a:cubicBezTo>
                  <a:cubicBezTo>
                    <a:pt x="715108" y="41616"/>
                    <a:pt x="724338" y="26699"/>
                    <a:pt x="738554" y="18169"/>
                  </a:cubicBezTo>
                  <a:cubicBezTo>
                    <a:pt x="777128" y="-4975"/>
                    <a:pt x="802050" y="585"/>
                    <a:pt x="844061" y="585"/>
                  </a:cubicBezTo>
                </a:path>
              </a:pathLst>
            </a:custGeom>
            <a:noFill/>
            <a:ln w="381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/>
              <a:endParaRPr lang="zh-CN" altLang="en-US" sz="3066" dirty="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任意形状 45"/>
            <p:cNvSpPr/>
            <p:nvPr/>
          </p:nvSpPr>
          <p:spPr>
            <a:xfrm>
              <a:off x="2233246" y="4149969"/>
              <a:ext cx="2039816" cy="756139"/>
            </a:xfrm>
            <a:custGeom>
              <a:avLst/>
              <a:gdLst>
                <a:gd name="connsiteX0" fmla="*/ 0 w 2039816"/>
                <a:gd name="connsiteY0" fmla="*/ 756139 h 756139"/>
                <a:gd name="connsiteX1" fmla="*/ 105508 w 2039816"/>
                <a:gd name="connsiteY1" fmla="*/ 738554 h 756139"/>
                <a:gd name="connsiteX2" fmla="*/ 158262 w 2039816"/>
                <a:gd name="connsiteY2" fmla="*/ 703385 h 756139"/>
                <a:gd name="connsiteX3" fmla="*/ 281354 w 2039816"/>
                <a:gd name="connsiteY3" fmla="*/ 650631 h 756139"/>
                <a:gd name="connsiteX4" fmla="*/ 386862 w 2039816"/>
                <a:gd name="connsiteY4" fmla="*/ 615462 h 756139"/>
                <a:gd name="connsiteX5" fmla="*/ 527539 w 2039816"/>
                <a:gd name="connsiteY5" fmla="*/ 562708 h 756139"/>
                <a:gd name="connsiteX6" fmla="*/ 650631 w 2039816"/>
                <a:gd name="connsiteY6" fmla="*/ 527539 h 756139"/>
                <a:gd name="connsiteX7" fmla="*/ 720969 w 2039816"/>
                <a:gd name="connsiteY7" fmla="*/ 492369 h 756139"/>
                <a:gd name="connsiteX8" fmla="*/ 773723 w 2039816"/>
                <a:gd name="connsiteY8" fmla="*/ 474785 h 756139"/>
                <a:gd name="connsiteX9" fmla="*/ 861646 w 2039816"/>
                <a:gd name="connsiteY9" fmla="*/ 439616 h 756139"/>
                <a:gd name="connsiteX10" fmla="*/ 1019908 w 2039816"/>
                <a:gd name="connsiteY10" fmla="*/ 369277 h 756139"/>
                <a:gd name="connsiteX11" fmla="*/ 1160585 w 2039816"/>
                <a:gd name="connsiteY11" fmla="*/ 334108 h 756139"/>
                <a:gd name="connsiteX12" fmla="*/ 1248508 w 2039816"/>
                <a:gd name="connsiteY12" fmla="*/ 298939 h 756139"/>
                <a:gd name="connsiteX13" fmla="*/ 1301262 w 2039816"/>
                <a:gd name="connsiteY13" fmla="*/ 281354 h 756139"/>
                <a:gd name="connsiteX14" fmla="*/ 1371600 w 2039816"/>
                <a:gd name="connsiteY14" fmla="*/ 228600 h 756139"/>
                <a:gd name="connsiteX15" fmla="*/ 1441939 w 2039816"/>
                <a:gd name="connsiteY15" fmla="*/ 211016 h 756139"/>
                <a:gd name="connsiteX16" fmla="*/ 1529862 w 2039816"/>
                <a:gd name="connsiteY16" fmla="*/ 175846 h 756139"/>
                <a:gd name="connsiteX17" fmla="*/ 1670539 w 2039816"/>
                <a:gd name="connsiteY17" fmla="*/ 123093 h 756139"/>
                <a:gd name="connsiteX18" fmla="*/ 1723292 w 2039816"/>
                <a:gd name="connsiteY18" fmla="*/ 87923 h 756139"/>
                <a:gd name="connsiteX19" fmla="*/ 1776046 w 2039816"/>
                <a:gd name="connsiteY19" fmla="*/ 70339 h 756139"/>
                <a:gd name="connsiteX20" fmla="*/ 1951892 w 2039816"/>
                <a:gd name="connsiteY20" fmla="*/ 35169 h 756139"/>
                <a:gd name="connsiteX21" fmla="*/ 2039816 w 2039816"/>
                <a:gd name="connsiteY21" fmla="*/ 0 h 75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9816" h="756139">
                  <a:moveTo>
                    <a:pt x="0" y="756139"/>
                  </a:moveTo>
                  <a:cubicBezTo>
                    <a:pt x="35169" y="750277"/>
                    <a:pt x="71683" y="749829"/>
                    <a:pt x="105508" y="738554"/>
                  </a:cubicBezTo>
                  <a:cubicBezTo>
                    <a:pt x="125558" y="731871"/>
                    <a:pt x="139359" y="712836"/>
                    <a:pt x="158262" y="703385"/>
                  </a:cubicBezTo>
                  <a:cubicBezTo>
                    <a:pt x="198189" y="683421"/>
                    <a:pt x="239689" y="666656"/>
                    <a:pt x="281354" y="650631"/>
                  </a:cubicBezTo>
                  <a:cubicBezTo>
                    <a:pt x="315955" y="637323"/>
                    <a:pt x="351950" y="627931"/>
                    <a:pt x="386862" y="615462"/>
                  </a:cubicBezTo>
                  <a:cubicBezTo>
                    <a:pt x="434025" y="598618"/>
                    <a:pt x="480028" y="578545"/>
                    <a:pt x="527539" y="562708"/>
                  </a:cubicBezTo>
                  <a:cubicBezTo>
                    <a:pt x="568022" y="549214"/>
                    <a:pt x="610528" y="542122"/>
                    <a:pt x="650631" y="527539"/>
                  </a:cubicBezTo>
                  <a:cubicBezTo>
                    <a:pt x="675266" y="518581"/>
                    <a:pt x="696875" y="502695"/>
                    <a:pt x="720969" y="492369"/>
                  </a:cubicBezTo>
                  <a:cubicBezTo>
                    <a:pt x="738006" y="485067"/>
                    <a:pt x="756367" y="481293"/>
                    <a:pt x="773723" y="474785"/>
                  </a:cubicBezTo>
                  <a:cubicBezTo>
                    <a:pt x="803279" y="463702"/>
                    <a:pt x="832801" y="452436"/>
                    <a:pt x="861646" y="439616"/>
                  </a:cubicBezTo>
                  <a:cubicBezTo>
                    <a:pt x="937337" y="405975"/>
                    <a:pt x="935198" y="395342"/>
                    <a:pt x="1019908" y="369277"/>
                  </a:cubicBezTo>
                  <a:cubicBezTo>
                    <a:pt x="1066106" y="355062"/>
                    <a:pt x="1114387" y="348323"/>
                    <a:pt x="1160585" y="334108"/>
                  </a:cubicBezTo>
                  <a:cubicBezTo>
                    <a:pt x="1190754" y="324825"/>
                    <a:pt x="1218952" y="310022"/>
                    <a:pt x="1248508" y="298939"/>
                  </a:cubicBezTo>
                  <a:cubicBezTo>
                    <a:pt x="1265864" y="292431"/>
                    <a:pt x="1283677" y="287216"/>
                    <a:pt x="1301262" y="281354"/>
                  </a:cubicBezTo>
                  <a:cubicBezTo>
                    <a:pt x="1324708" y="263769"/>
                    <a:pt x="1345386" y="241707"/>
                    <a:pt x="1371600" y="228600"/>
                  </a:cubicBezTo>
                  <a:cubicBezTo>
                    <a:pt x="1393216" y="217792"/>
                    <a:pt x="1419011" y="218659"/>
                    <a:pt x="1441939" y="211016"/>
                  </a:cubicBezTo>
                  <a:cubicBezTo>
                    <a:pt x="1471885" y="201034"/>
                    <a:pt x="1501629" y="189963"/>
                    <a:pt x="1529862" y="175846"/>
                  </a:cubicBezTo>
                  <a:cubicBezTo>
                    <a:pt x="1650604" y="115475"/>
                    <a:pt x="1500912" y="157017"/>
                    <a:pt x="1670539" y="123093"/>
                  </a:cubicBezTo>
                  <a:cubicBezTo>
                    <a:pt x="1688123" y="111370"/>
                    <a:pt x="1704389" y="97374"/>
                    <a:pt x="1723292" y="87923"/>
                  </a:cubicBezTo>
                  <a:cubicBezTo>
                    <a:pt x="1739871" y="79633"/>
                    <a:pt x="1758223" y="75431"/>
                    <a:pt x="1776046" y="70339"/>
                  </a:cubicBezTo>
                  <a:cubicBezTo>
                    <a:pt x="1898674" y="35303"/>
                    <a:pt x="1796434" y="69715"/>
                    <a:pt x="1951892" y="35169"/>
                  </a:cubicBezTo>
                  <a:cubicBezTo>
                    <a:pt x="1991008" y="26477"/>
                    <a:pt x="2006504" y="16656"/>
                    <a:pt x="2039816" y="0"/>
                  </a:cubicBezTo>
                </a:path>
              </a:pathLst>
            </a:custGeom>
            <a:noFill/>
            <a:ln w="381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/>
              <a:endParaRPr lang="zh-CN" altLang="en-US" sz="3066" dirty="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任意形状 46"/>
            <p:cNvSpPr/>
            <p:nvPr/>
          </p:nvSpPr>
          <p:spPr>
            <a:xfrm>
              <a:off x="2567354" y="4730194"/>
              <a:ext cx="1881554" cy="650698"/>
            </a:xfrm>
            <a:custGeom>
              <a:avLst/>
              <a:gdLst>
                <a:gd name="connsiteX0" fmla="*/ 0 w 1881554"/>
                <a:gd name="connsiteY0" fmla="*/ 650698 h 650698"/>
                <a:gd name="connsiteX1" fmla="*/ 105508 w 1881554"/>
                <a:gd name="connsiteY1" fmla="*/ 615529 h 650698"/>
                <a:gd name="connsiteX2" fmla="*/ 351692 w 1881554"/>
                <a:gd name="connsiteY2" fmla="*/ 545191 h 650698"/>
                <a:gd name="connsiteX3" fmla="*/ 703384 w 1881554"/>
                <a:gd name="connsiteY3" fmla="*/ 422098 h 650698"/>
                <a:gd name="connsiteX4" fmla="*/ 879231 w 1881554"/>
                <a:gd name="connsiteY4" fmla="*/ 386929 h 650698"/>
                <a:gd name="connsiteX5" fmla="*/ 984738 w 1881554"/>
                <a:gd name="connsiteY5" fmla="*/ 369344 h 650698"/>
                <a:gd name="connsiteX6" fmla="*/ 1213338 w 1881554"/>
                <a:gd name="connsiteY6" fmla="*/ 316591 h 650698"/>
                <a:gd name="connsiteX7" fmla="*/ 1266092 w 1881554"/>
                <a:gd name="connsiteY7" fmla="*/ 263837 h 650698"/>
                <a:gd name="connsiteX8" fmla="*/ 1336431 w 1881554"/>
                <a:gd name="connsiteY8" fmla="*/ 246252 h 650698"/>
                <a:gd name="connsiteX9" fmla="*/ 1389184 w 1881554"/>
                <a:gd name="connsiteY9" fmla="*/ 228668 h 650698"/>
                <a:gd name="connsiteX10" fmla="*/ 1441938 w 1881554"/>
                <a:gd name="connsiteY10" fmla="*/ 175914 h 650698"/>
                <a:gd name="connsiteX11" fmla="*/ 1582615 w 1881554"/>
                <a:gd name="connsiteY11" fmla="*/ 140744 h 650698"/>
                <a:gd name="connsiteX12" fmla="*/ 1635369 w 1881554"/>
                <a:gd name="connsiteY12" fmla="*/ 87991 h 650698"/>
                <a:gd name="connsiteX13" fmla="*/ 1811215 w 1881554"/>
                <a:gd name="connsiteY13" fmla="*/ 35237 h 650698"/>
                <a:gd name="connsiteX14" fmla="*/ 1881554 w 1881554"/>
                <a:gd name="connsiteY14" fmla="*/ 68 h 65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81554" h="650698">
                  <a:moveTo>
                    <a:pt x="0" y="650698"/>
                  </a:moveTo>
                  <a:cubicBezTo>
                    <a:pt x="35169" y="638975"/>
                    <a:pt x="70000" y="626181"/>
                    <a:pt x="105508" y="615529"/>
                  </a:cubicBezTo>
                  <a:cubicBezTo>
                    <a:pt x="187254" y="591005"/>
                    <a:pt x="271781" y="575158"/>
                    <a:pt x="351692" y="545191"/>
                  </a:cubicBezTo>
                  <a:cubicBezTo>
                    <a:pt x="428741" y="516298"/>
                    <a:pt x="641835" y="434408"/>
                    <a:pt x="703384" y="422098"/>
                  </a:cubicBezTo>
                  <a:cubicBezTo>
                    <a:pt x="762000" y="410375"/>
                    <a:pt x="820268" y="396756"/>
                    <a:pt x="879231" y="386929"/>
                  </a:cubicBezTo>
                  <a:cubicBezTo>
                    <a:pt x="914400" y="381067"/>
                    <a:pt x="950148" y="377991"/>
                    <a:pt x="984738" y="369344"/>
                  </a:cubicBezTo>
                  <a:cubicBezTo>
                    <a:pt x="1242199" y="304979"/>
                    <a:pt x="927621" y="357406"/>
                    <a:pt x="1213338" y="316591"/>
                  </a:cubicBezTo>
                  <a:cubicBezTo>
                    <a:pt x="1230923" y="299006"/>
                    <a:pt x="1244500" y="276175"/>
                    <a:pt x="1266092" y="263837"/>
                  </a:cubicBezTo>
                  <a:cubicBezTo>
                    <a:pt x="1287076" y="251846"/>
                    <a:pt x="1313193" y="252891"/>
                    <a:pt x="1336431" y="246252"/>
                  </a:cubicBezTo>
                  <a:cubicBezTo>
                    <a:pt x="1354253" y="241160"/>
                    <a:pt x="1371600" y="234529"/>
                    <a:pt x="1389184" y="228668"/>
                  </a:cubicBezTo>
                  <a:cubicBezTo>
                    <a:pt x="1406769" y="211083"/>
                    <a:pt x="1421246" y="189709"/>
                    <a:pt x="1441938" y="175914"/>
                  </a:cubicBezTo>
                  <a:cubicBezTo>
                    <a:pt x="1465112" y="160464"/>
                    <a:pt x="1569932" y="143281"/>
                    <a:pt x="1582615" y="140744"/>
                  </a:cubicBezTo>
                  <a:cubicBezTo>
                    <a:pt x="1600200" y="123160"/>
                    <a:pt x="1614281" y="101171"/>
                    <a:pt x="1635369" y="87991"/>
                  </a:cubicBezTo>
                  <a:cubicBezTo>
                    <a:pt x="1689807" y="53967"/>
                    <a:pt x="1750321" y="47415"/>
                    <a:pt x="1811215" y="35237"/>
                  </a:cubicBezTo>
                  <a:cubicBezTo>
                    <a:pt x="1868846" y="-3183"/>
                    <a:pt x="1842835" y="68"/>
                    <a:pt x="1881554" y="68"/>
                  </a:cubicBezTo>
                </a:path>
              </a:pathLst>
            </a:custGeom>
            <a:noFill/>
            <a:ln w="381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/>
              <a:endParaRPr lang="zh-CN" altLang="en-US" sz="3066" dirty="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1371580" y="2932578"/>
            <a:ext cx="56601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2000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畢業旅行最後一天，我和同房的好朋友小月洗完澡後就玩起了自拍，到後來，小月提議來拍裸拍，說「青春不要留白」、「要最美的自己拍下來」，</a:t>
            </a:r>
            <a:endParaRPr lang="en-US" altLang="zh-TW" sz="2000" dirty="0">
              <a:solidFill>
                <a:srgbClr val="00000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sz="2000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我也覺得很有道理，但這樣真的好嗎</a:t>
            </a:r>
            <a:r>
              <a:rPr lang="en-US" altLang="zh-TW" sz="2000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3" name="组合 10">
            <a:extLst>
              <a:ext uri="{FF2B5EF4-FFF2-40B4-BE49-F238E27FC236}">
                <a16:creationId xmlns:a16="http://schemas.microsoft.com/office/drawing/2014/main" id="{AC87F657-17D1-4B0E-8D12-1A692F82BF70}"/>
              </a:ext>
            </a:extLst>
          </p:cNvPr>
          <p:cNvGrpSpPr/>
          <p:nvPr/>
        </p:nvGrpSpPr>
        <p:grpSpPr>
          <a:xfrm>
            <a:off x="267484" y="905751"/>
            <a:ext cx="1779586" cy="1859569"/>
            <a:chOff x="5699508" y="1226174"/>
            <a:chExt cx="2110789" cy="1937657"/>
          </a:xfrm>
        </p:grpSpPr>
        <p:pic>
          <p:nvPicPr>
            <p:cNvPr id="34" name="图片 11">
              <a:extLst>
                <a:ext uri="{FF2B5EF4-FFF2-40B4-BE49-F238E27FC236}">
                  <a16:creationId xmlns:a16="http://schemas.microsoft.com/office/drawing/2014/main" id="{D2EA0ABC-C7A9-468F-AD92-01391AF5F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9508" y="1226174"/>
              <a:ext cx="2110789" cy="1937657"/>
            </a:xfrm>
            <a:prstGeom prst="rect">
              <a:avLst/>
            </a:prstGeom>
          </p:spPr>
        </p:pic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6D8B2C9C-60CB-4796-B1C8-E6A0FE523D31}"/>
                </a:ext>
              </a:extLst>
            </p:cNvPr>
            <p:cNvSpPr/>
            <p:nvPr/>
          </p:nvSpPr>
          <p:spPr>
            <a:xfrm rot="20714278">
              <a:off x="6136539" y="1921554"/>
              <a:ext cx="11176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第</a:t>
              </a:r>
              <a:r>
                <a:rPr lang="en-US" altLang="zh-CN" sz="2800" b="1" dirty="0"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3</a:t>
              </a:r>
              <a:r>
                <a:rPr lang="zh-TW" altLang="en-US" sz="2800" b="1" dirty="0"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案</a:t>
              </a:r>
              <a:endParaRPr lang="zh-CN" altLang="en-US" sz="2800" b="1" dirty="0"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33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2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val 113"/>
          <p:cNvSpPr/>
          <p:nvPr/>
        </p:nvSpPr>
        <p:spPr>
          <a:xfrm>
            <a:off x="7373170" y="3941471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55" name="Oval 118"/>
          <p:cNvSpPr/>
          <p:nvPr/>
        </p:nvSpPr>
        <p:spPr>
          <a:xfrm>
            <a:off x="6848300" y="4473743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" y="90621"/>
            <a:ext cx="5572125" cy="1971674"/>
          </a:xfrm>
          <a:prstGeom prst="rect">
            <a:avLst/>
          </a:prstGeom>
        </p:spPr>
      </p:pic>
      <p:sp>
        <p:nvSpPr>
          <p:cNvPr id="173" name="任意多边形 24">
            <a:extLst>
              <a:ext uri="{FF2B5EF4-FFF2-40B4-BE49-F238E27FC236}">
                <a16:creationId xmlns:a16="http://schemas.microsoft.com/office/drawing/2014/main" id="{BF5085DC-9782-4820-990E-8B114F11625C}"/>
              </a:ext>
            </a:extLst>
          </p:cNvPr>
          <p:cNvSpPr/>
          <p:nvPr/>
        </p:nvSpPr>
        <p:spPr>
          <a:xfrm>
            <a:off x="452424" y="674512"/>
            <a:ext cx="2701323" cy="40194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accent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0" name="Freeform 34">
            <a:extLst>
              <a:ext uri="{FF2B5EF4-FFF2-40B4-BE49-F238E27FC236}">
                <a16:creationId xmlns:a16="http://schemas.microsoft.com/office/drawing/2014/main" id="{65779202-A3C0-4ACF-A8E8-464CDF47DCFA}"/>
              </a:ext>
            </a:extLst>
          </p:cNvPr>
          <p:cNvSpPr>
            <a:spLocks noEditPoints="1"/>
          </p:cNvSpPr>
          <p:nvPr/>
        </p:nvSpPr>
        <p:spPr bwMode="auto">
          <a:xfrm>
            <a:off x="3172845" y="547594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41537" y="341408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i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rPr>
              <a:t>想一想</a:t>
            </a:r>
          </a:p>
        </p:txBody>
      </p:sp>
      <p:sp>
        <p:nvSpPr>
          <p:cNvPr id="280" name="Oval 113"/>
          <p:cNvSpPr/>
          <p:nvPr/>
        </p:nvSpPr>
        <p:spPr>
          <a:xfrm>
            <a:off x="7373170" y="3941471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04" name="Oval 118"/>
          <p:cNvSpPr/>
          <p:nvPr/>
        </p:nvSpPr>
        <p:spPr>
          <a:xfrm>
            <a:off x="6848300" y="4473743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pSp>
        <p:nvGrpSpPr>
          <p:cNvPr id="19" name="Group 44"/>
          <p:cNvGrpSpPr/>
          <p:nvPr/>
        </p:nvGrpSpPr>
        <p:grpSpPr>
          <a:xfrm>
            <a:off x="9463737" y="2011607"/>
            <a:ext cx="510585" cy="616057"/>
            <a:chOff x="0" y="0"/>
            <a:chExt cx="807366" cy="906807"/>
          </a:xfrm>
        </p:grpSpPr>
        <p:sp>
          <p:nvSpPr>
            <p:cNvPr id="20" name="chenying0907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999" dirty="0">
                <a:latin typeface="微软雅黑" panose="020B0503020204020204" pitchFamily="34" charset="-122"/>
              </a:endParaRPr>
            </a:p>
          </p:txBody>
        </p:sp>
        <p:sp>
          <p:nvSpPr>
            <p:cNvPr id="21" name="chenying0907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999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2" name="组 47"/>
          <p:cNvGrpSpPr/>
          <p:nvPr/>
        </p:nvGrpSpPr>
        <p:grpSpPr>
          <a:xfrm>
            <a:off x="7709519" y="1671542"/>
            <a:ext cx="3713021" cy="3989727"/>
            <a:chOff x="829100" y="2206816"/>
            <a:chExt cx="4556482" cy="4874704"/>
          </a:xfrm>
        </p:grpSpPr>
        <p:grpSp>
          <p:nvGrpSpPr>
            <p:cNvPr id="23" name="Group 32"/>
            <p:cNvGrpSpPr/>
            <p:nvPr/>
          </p:nvGrpSpPr>
          <p:grpSpPr>
            <a:xfrm rot="20904357">
              <a:off x="829100" y="2206816"/>
              <a:ext cx="4556482" cy="4874704"/>
              <a:chOff x="88900" y="0"/>
              <a:chExt cx="2639505" cy="2823847"/>
            </a:xfrm>
          </p:grpSpPr>
          <p:sp>
            <p:nvSpPr>
              <p:cNvPr id="30" name="chenying0907 29"/>
              <p:cNvSpPr/>
              <p:nvPr/>
            </p:nvSpPr>
            <p:spPr>
              <a:xfrm>
                <a:off x="355600" y="0"/>
                <a:ext cx="2372805" cy="2607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78" y="0"/>
                    </a:moveTo>
                    <a:cubicBezTo>
                      <a:pt x="15283" y="360"/>
                      <a:pt x="1413" y="2588"/>
                      <a:pt x="0" y="2538"/>
                    </a:cubicBezTo>
                    <a:cubicBezTo>
                      <a:pt x="1189" y="8871"/>
                      <a:pt x="2988" y="15292"/>
                      <a:pt x="4463" y="21600"/>
                    </a:cubicBezTo>
                    <a:cubicBezTo>
                      <a:pt x="10160" y="21478"/>
                      <a:pt x="15941" y="19429"/>
                      <a:pt x="21600" y="18751"/>
                    </a:cubicBezTo>
                    <a:cubicBezTo>
                      <a:pt x="21453" y="15310"/>
                      <a:pt x="18621" y="11919"/>
                      <a:pt x="17450" y="8748"/>
                    </a:cubicBezTo>
                    <a:cubicBezTo>
                      <a:pt x="16397" y="5895"/>
                      <a:pt x="16019" y="2887"/>
                      <a:pt x="15178" y="0"/>
                    </a:cubicBezTo>
                    <a:close/>
                  </a:path>
                </a:pathLst>
              </a:custGeom>
              <a:noFill/>
              <a:ln w="38100" cap="flat">
                <a:solidFill>
                  <a:schemeClr val="accent4"/>
                </a:solidFill>
                <a:prstDash val="solid"/>
                <a:miter lim="400000"/>
              </a:ln>
              <a:effectLst/>
            </p:spPr>
            <p:txBody>
              <a:bodyPr wrap="square" lIns="50784" tIns="50784" rIns="50784" bIns="50784" numCol="1" anchor="ctr">
                <a:noAutofit/>
              </a:bodyPr>
              <a:lstStyle/>
              <a:p>
                <a:pPr defTabSz="457051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999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1" name="chenying0907 30"/>
              <p:cNvSpPr/>
              <p:nvPr/>
            </p:nvSpPr>
            <p:spPr>
              <a:xfrm>
                <a:off x="88900" y="508000"/>
                <a:ext cx="2533719" cy="2315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05" y="0"/>
                    </a:moveTo>
                    <a:lnTo>
                      <a:pt x="0" y="702"/>
                    </a:lnTo>
                    <a:cubicBezTo>
                      <a:pt x="1804" y="5235"/>
                      <a:pt x="3615" y="14498"/>
                      <a:pt x="4997" y="21600"/>
                    </a:cubicBezTo>
                    <a:cubicBezTo>
                      <a:pt x="10332" y="21463"/>
                      <a:pt x="16300" y="19156"/>
                      <a:pt x="21600" y="18393"/>
                    </a:cubicBezTo>
                    <a:lnTo>
                      <a:pt x="20804" y="16702"/>
                    </a:lnTo>
                  </a:path>
                </a:pathLst>
              </a:custGeom>
              <a:noFill/>
              <a:ln w="38100" cap="flat">
                <a:solidFill>
                  <a:schemeClr val="accent4"/>
                </a:solidFill>
                <a:prstDash val="solid"/>
                <a:miter lim="400000"/>
              </a:ln>
              <a:effectLst/>
            </p:spPr>
            <p:txBody>
              <a:bodyPr wrap="square" lIns="50784" tIns="50784" rIns="50784" bIns="50784" numCol="1" anchor="ctr">
                <a:noAutofit/>
              </a:bodyPr>
              <a:lstStyle/>
              <a:p>
                <a:pPr defTabSz="457051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999" dirty="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24" name="任意形状 41"/>
            <p:cNvSpPr/>
            <p:nvPr/>
          </p:nvSpPr>
          <p:spPr>
            <a:xfrm>
              <a:off x="1723292" y="3446585"/>
              <a:ext cx="949570" cy="299210"/>
            </a:xfrm>
            <a:custGeom>
              <a:avLst/>
              <a:gdLst>
                <a:gd name="connsiteX0" fmla="*/ 0 w 949570"/>
                <a:gd name="connsiteY0" fmla="*/ 281353 h 299210"/>
                <a:gd name="connsiteX1" fmla="*/ 70339 w 949570"/>
                <a:gd name="connsiteY1" fmla="*/ 298938 h 299210"/>
                <a:gd name="connsiteX2" fmla="*/ 228600 w 949570"/>
                <a:gd name="connsiteY2" fmla="*/ 246184 h 299210"/>
                <a:gd name="connsiteX3" fmla="*/ 509954 w 949570"/>
                <a:gd name="connsiteY3" fmla="*/ 193430 h 299210"/>
                <a:gd name="connsiteX4" fmla="*/ 703385 w 949570"/>
                <a:gd name="connsiteY4" fmla="*/ 123092 h 299210"/>
                <a:gd name="connsiteX5" fmla="*/ 773723 w 949570"/>
                <a:gd name="connsiteY5" fmla="*/ 87923 h 299210"/>
                <a:gd name="connsiteX6" fmla="*/ 879231 w 949570"/>
                <a:gd name="connsiteY6" fmla="*/ 52753 h 299210"/>
                <a:gd name="connsiteX7" fmla="*/ 931985 w 949570"/>
                <a:gd name="connsiteY7" fmla="*/ 35169 h 299210"/>
                <a:gd name="connsiteX8" fmla="*/ 949570 w 949570"/>
                <a:gd name="connsiteY8" fmla="*/ 0 h 299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9570" h="299210">
                  <a:moveTo>
                    <a:pt x="0" y="281353"/>
                  </a:moveTo>
                  <a:cubicBezTo>
                    <a:pt x="23446" y="287215"/>
                    <a:pt x="46291" y="301343"/>
                    <a:pt x="70339" y="298938"/>
                  </a:cubicBezTo>
                  <a:cubicBezTo>
                    <a:pt x="202234" y="285749"/>
                    <a:pt x="136276" y="261571"/>
                    <a:pt x="228600" y="246184"/>
                  </a:cubicBezTo>
                  <a:cubicBezTo>
                    <a:pt x="309104" y="232767"/>
                    <a:pt x="422748" y="219592"/>
                    <a:pt x="509954" y="193430"/>
                  </a:cubicBezTo>
                  <a:cubicBezTo>
                    <a:pt x="569940" y="175434"/>
                    <a:pt x="645300" y="148908"/>
                    <a:pt x="703385" y="123092"/>
                  </a:cubicBezTo>
                  <a:cubicBezTo>
                    <a:pt x="727339" y="112446"/>
                    <a:pt x="749384" y="97658"/>
                    <a:pt x="773723" y="87923"/>
                  </a:cubicBezTo>
                  <a:cubicBezTo>
                    <a:pt x="808143" y="74155"/>
                    <a:pt x="844062" y="64476"/>
                    <a:pt x="879231" y="52753"/>
                  </a:cubicBezTo>
                  <a:cubicBezTo>
                    <a:pt x="896816" y="46891"/>
                    <a:pt x="923695" y="51748"/>
                    <a:pt x="931985" y="35169"/>
                  </a:cubicBezTo>
                  <a:lnTo>
                    <a:pt x="949570" y="0"/>
                  </a:lnTo>
                </a:path>
              </a:pathLst>
            </a:custGeom>
            <a:noFill/>
            <a:ln w="381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/>
              <a:endParaRPr lang="zh-CN" altLang="en-US" sz="3066" dirty="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任意形状 42"/>
            <p:cNvSpPr/>
            <p:nvPr/>
          </p:nvSpPr>
          <p:spPr>
            <a:xfrm>
              <a:off x="1969477" y="4149969"/>
              <a:ext cx="351692" cy="123093"/>
            </a:xfrm>
            <a:custGeom>
              <a:avLst/>
              <a:gdLst>
                <a:gd name="connsiteX0" fmla="*/ 0 w 351692"/>
                <a:gd name="connsiteY0" fmla="*/ 123093 h 123093"/>
                <a:gd name="connsiteX1" fmla="*/ 140677 w 351692"/>
                <a:gd name="connsiteY1" fmla="*/ 87923 h 123093"/>
                <a:gd name="connsiteX2" fmla="*/ 193431 w 351692"/>
                <a:gd name="connsiteY2" fmla="*/ 70339 h 123093"/>
                <a:gd name="connsiteX3" fmla="*/ 281354 w 351692"/>
                <a:gd name="connsiteY3" fmla="*/ 52754 h 123093"/>
                <a:gd name="connsiteX4" fmla="*/ 351692 w 351692"/>
                <a:gd name="connsiteY4" fmla="*/ 0 h 12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692" h="123093">
                  <a:moveTo>
                    <a:pt x="0" y="123093"/>
                  </a:moveTo>
                  <a:cubicBezTo>
                    <a:pt x="46892" y="111370"/>
                    <a:pt x="94822" y="103208"/>
                    <a:pt x="140677" y="87923"/>
                  </a:cubicBezTo>
                  <a:cubicBezTo>
                    <a:pt x="158262" y="82062"/>
                    <a:pt x="175449" y="74835"/>
                    <a:pt x="193431" y="70339"/>
                  </a:cubicBezTo>
                  <a:cubicBezTo>
                    <a:pt x="222427" y="63090"/>
                    <a:pt x="252046" y="58616"/>
                    <a:pt x="281354" y="52754"/>
                  </a:cubicBezTo>
                  <a:cubicBezTo>
                    <a:pt x="341005" y="12987"/>
                    <a:pt x="319164" y="32529"/>
                    <a:pt x="351692" y="0"/>
                  </a:cubicBezTo>
                </a:path>
              </a:pathLst>
            </a:custGeom>
            <a:noFill/>
            <a:ln w="381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/>
              <a:endParaRPr lang="zh-CN" altLang="en-US" sz="3066" dirty="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任意形状 43"/>
            <p:cNvSpPr/>
            <p:nvPr/>
          </p:nvSpPr>
          <p:spPr>
            <a:xfrm>
              <a:off x="2514600" y="4026314"/>
              <a:ext cx="404446" cy="141240"/>
            </a:xfrm>
            <a:custGeom>
              <a:avLst/>
              <a:gdLst>
                <a:gd name="connsiteX0" fmla="*/ 0 w 404446"/>
                <a:gd name="connsiteY0" fmla="*/ 141240 h 141240"/>
                <a:gd name="connsiteX1" fmla="*/ 87923 w 404446"/>
                <a:gd name="connsiteY1" fmla="*/ 88486 h 141240"/>
                <a:gd name="connsiteX2" fmla="*/ 158262 w 404446"/>
                <a:gd name="connsiteY2" fmla="*/ 70901 h 141240"/>
                <a:gd name="connsiteX3" fmla="*/ 211015 w 404446"/>
                <a:gd name="connsiteY3" fmla="*/ 53317 h 141240"/>
                <a:gd name="connsiteX4" fmla="*/ 281354 w 404446"/>
                <a:gd name="connsiteY4" fmla="*/ 35732 h 141240"/>
                <a:gd name="connsiteX5" fmla="*/ 404446 w 404446"/>
                <a:gd name="connsiteY5" fmla="*/ 563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4446" h="141240">
                  <a:moveTo>
                    <a:pt x="0" y="141240"/>
                  </a:moveTo>
                  <a:cubicBezTo>
                    <a:pt x="29308" y="123655"/>
                    <a:pt x="56690" y="102367"/>
                    <a:pt x="87923" y="88486"/>
                  </a:cubicBezTo>
                  <a:cubicBezTo>
                    <a:pt x="110008" y="78670"/>
                    <a:pt x="135024" y="77540"/>
                    <a:pt x="158262" y="70901"/>
                  </a:cubicBezTo>
                  <a:cubicBezTo>
                    <a:pt x="176084" y="65809"/>
                    <a:pt x="193193" y="58409"/>
                    <a:pt x="211015" y="53317"/>
                  </a:cubicBezTo>
                  <a:cubicBezTo>
                    <a:pt x="234253" y="46678"/>
                    <a:pt x="258725" y="44218"/>
                    <a:pt x="281354" y="35732"/>
                  </a:cubicBezTo>
                  <a:cubicBezTo>
                    <a:pt x="396109" y="-7301"/>
                    <a:pt x="306234" y="563"/>
                    <a:pt x="404446" y="563"/>
                  </a:cubicBezTo>
                </a:path>
              </a:pathLst>
            </a:custGeom>
            <a:noFill/>
            <a:ln w="381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/>
              <a:endParaRPr lang="zh-CN" altLang="en-US" sz="3066" dirty="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任意形状 44"/>
            <p:cNvSpPr/>
            <p:nvPr/>
          </p:nvSpPr>
          <p:spPr>
            <a:xfrm>
              <a:off x="3112477" y="3621846"/>
              <a:ext cx="844061" cy="369861"/>
            </a:xfrm>
            <a:custGeom>
              <a:avLst/>
              <a:gdLst>
                <a:gd name="connsiteX0" fmla="*/ 0 w 844061"/>
                <a:gd name="connsiteY0" fmla="*/ 369862 h 369862"/>
                <a:gd name="connsiteX1" fmla="*/ 158261 w 844061"/>
                <a:gd name="connsiteY1" fmla="*/ 317108 h 369862"/>
                <a:gd name="connsiteX2" fmla="*/ 298938 w 844061"/>
                <a:gd name="connsiteY2" fmla="*/ 264354 h 369862"/>
                <a:gd name="connsiteX3" fmla="*/ 369277 w 844061"/>
                <a:gd name="connsiteY3" fmla="*/ 211600 h 369862"/>
                <a:gd name="connsiteX4" fmla="*/ 474785 w 844061"/>
                <a:gd name="connsiteY4" fmla="*/ 176431 h 369862"/>
                <a:gd name="connsiteX5" fmla="*/ 597877 w 844061"/>
                <a:gd name="connsiteY5" fmla="*/ 106092 h 369862"/>
                <a:gd name="connsiteX6" fmla="*/ 703385 w 844061"/>
                <a:gd name="connsiteY6" fmla="*/ 53339 h 369862"/>
                <a:gd name="connsiteX7" fmla="*/ 738554 w 844061"/>
                <a:gd name="connsiteY7" fmla="*/ 18169 h 369862"/>
                <a:gd name="connsiteX8" fmla="*/ 844061 w 844061"/>
                <a:gd name="connsiteY8" fmla="*/ 585 h 369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061" h="369862">
                  <a:moveTo>
                    <a:pt x="0" y="369862"/>
                  </a:moveTo>
                  <a:cubicBezTo>
                    <a:pt x="148214" y="340219"/>
                    <a:pt x="30856" y="371710"/>
                    <a:pt x="158261" y="317108"/>
                  </a:cubicBezTo>
                  <a:cubicBezTo>
                    <a:pt x="227354" y="287496"/>
                    <a:pt x="216975" y="309889"/>
                    <a:pt x="298938" y="264354"/>
                  </a:cubicBezTo>
                  <a:cubicBezTo>
                    <a:pt x="324558" y="250121"/>
                    <a:pt x="343063" y="224707"/>
                    <a:pt x="369277" y="211600"/>
                  </a:cubicBezTo>
                  <a:cubicBezTo>
                    <a:pt x="402435" y="195021"/>
                    <a:pt x="474785" y="176431"/>
                    <a:pt x="474785" y="176431"/>
                  </a:cubicBezTo>
                  <a:cubicBezTo>
                    <a:pt x="644861" y="48873"/>
                    <a:pt x="463618" y="173222"/>
                    <a:pt x="597877" y="106092"/>
                  </a:cubicBezTo>
                  <a:cubicBezTo>
                    <a:pt x="734223" y="37919"/>
                    <a:pt x="570793" y="97535"/>
                    <a:pt x="703385" y="53339"/>
                  </a:cubicBezTo>
                  <a:cubicBezTo>
                    <a:pt x="715108" y="41616"/>
                    <a:pt x="724338" y="26699"/>
                    <a:pt x="738554" y="18169"/>
                  </a:cubicBezTo>
                  <a:cubicBezTo>
                    <a:pt x="777128" y="-4975"/>
                    <a:pt x="802050" y="585"/>
                    <a:pt x="844061" y="585"/>
                  </a:cubicBezTo>
                </a:path>
              </a:pathLst>
            </a:custGeom>
            <a:noFill/>
            <a:ln w="381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/>
              <a:endParaRPr lang="zh-CN" altLang="en-US" sz="3066" dirty="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任意形状 45"/>
            <p:cNvSpPr/>
            <p:nvPr/>
          </p:nvSpPr>
          <p:spPr>
            <a:xfrm>
              <a:off x="2233246" y="4149969"/>
              <a:ext cx="2039816" cy="756139"/>
            </a:xfrm>
            <a:custGeom>
              <a:avLst/>
              <a:gdLst>
                <a:gd name="connsiteX0" fmla="*/ 0 w 2039816"/>
                <a:gd name="connsiteY0" fmla="*/ 756139 h 756139"/>
                <a:gd name="connsiteX1" fmla="*/ 105508 w 2039816"/>
                <a:gd name="connsiteY1" fmla="*/ 738554 h 756139"/>
                <a:gd name="connsiteX2" fmla="*/ 158262 w 2039816"/>
                <a:gd name="connsiteY2" fmla="*/ 703385 h 756139"/>
                <a:gd name="connsiteX3" fmla="*/ 281354 w 2039816"/>
                <a:gd name="connsiteY3" fmla="*/ 650631 h 756139"/>
                <a:gd name="connsiteX4" fmla="*/ 386862 w 2039816"/>
                <a:gd name="connsiteY4" fmla="*/ 615462 h 756139"/>
                <a:gd name="connsiteX5" fmla="*/ 527539 w 2039816"/>
                <a:gd name="connsiteY5" fmla="*/ 562708 h 756139"/>
                <a:gd name="connsiteX6" fmla="*/ 650631 w 2039816"/>
                <a:gd name="connsiteY6" fmla="*/ 527539 h 756139"/>
                <a:gd name="connsiteX7" fmla="*/ 720969 w 2039816"/>
                <a:gd name="connsiteY7" fmla="*/ 492369 h 756139"/>
                <a:gd name="connsiteX8" fmla="*/ 773723 w 2039816"/>
                <a:gd name="connsiteY8" fmla="*/ 474785 h 756139"/>
                <a:gd name="connsiteX9" fmla="*/ 861646 w 2039816"/>
                <a:gd name="connsiteY9" fmla="*/ 439616 h 756139"/>
                <a:gd name="connsiteX10" fmla="*/ 1019908 w 2039816"/>
                <a:gd name="connsiteY10" fmla="*/ 369277 h 756139"/>
                <a:gd name="connsiteX11" fmla="*/ 1160585 w 2039816"/>
                <a:gd name="connsiteY11" fmla="*/ 334108 h 756139"/>
                <a:gd name="connsiteX12" fmla="*/ 1248508 w 2039816"/>
                <a:gd name="connsiteY12" fmla="*/ 298939 h 756139"/>
                <a:gd name="connsiteX13" fmla="*/ 1301262 w 2039816"/>
                <a:gd name="connsiteY13" fmla="*/ 281354 h 756139"/>
                <a:gd name="connsiteX14" fmla="*/ 1371600 w 2039816"/>
                <a:gd name="connsiteY14" fmla="*/ 228600 h 756139"/>
                <a:gd name="connsiteX15" fmla="*/ 1441939 w 2039816"/>
                <a:gd name="connsiteY15" fmla="*/ 211016 h 756139"/>
                <a:gd name="connsiteX16" fmla="*/ 1529862 w 2039816"/>
                <a:gd name="connsiteY16" fmla="*/ 175846 h 756139"/>
                <a:gd name="connsiteX17" fmla="*/ 1670539 w 2039816"/>
                <a:gd name="connsiteY17" fmla="*/ 123093 h 756139"/>
                <a:gd name="connsiteX18" fmla="*/ 1723292 w 2039816"/>
                <a:gd name="connsiteY18" fmla="*/ 87923 h 756139"/>
                <a:gd name="connsiteX19" fmla="*/ 1776046 w 2039816"/>
                <a:gd name="connsiteY19" fmla="*/ 70339 h 756139"/>
                <a:gd name="connsiteX20" fmla="*/ 1951892 w 2039816"/>
                <a:gd name="connsiteY20" fmla="*/ 35169 h 756139"/>
                <a:gd name="connsiteX21" fmla="*/ 2039816 w 2039816"/>
                <a:gd name="connsiteY21" fmla="*/ 0 h 75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9816" h="756139">
                  <a:moveTo>
                    <a:pt x="0" y="756139"/>
                  </a:moveTo>
                  <a:cubicBezTo>
                    <a:pt x="35169" y="750277"/>
                    <a:pt x="71683" y="749829"/>
                    <a:pt x="105508" y="738554"/>
                  </a:cubicBezTo>
                  <a:cubicBezTo>
                    <a:pt x="125558" y="731871"/>
                    <a:pt x="139359" y="712836"/>
                    <a:pt x="158262" y="703385"/>
                  </a:cubicBezTo>
                  <a:cubicBezTo>
                    <a:pt x="198189" y="683421"/>
                    <a:pt x="239689" y="666656"/>
                    <a:pt x="281354" y="650631"/>
                  </a:cubicBezTo>
                  <a:cubicBezTo>
                    <a:pt x="315955" y="637323"/>
                    <a:pt x="351950" y="627931"/>
                    <a:pt x="386862" y="615462"/>
                  </a:cubicBezTo>
                  <a:cubicBezTo>
                    <a:pt x="434025" y="598618"/>
                    <a:pt x="480028" y="578545"/>
                    <a:pt x="527539" y="562708"/>
                  </a:cubicBezTo>
                  <a:cubicBezTo>
                    <a:pt x="568022" y="549214"/>
                    <a:pt x="610528" y="542122"/>
                    <a:pt x="650631" y="527539"/>
                  </a:cubicBezTo>
                  <a:cubicBezTo>
                    <a:pt x="675266" y="518581"/>
                    <a:pt x="696875" y="502695"/>
                    <a:pt x="720969" y="492369"/>
                  </a:cubicBezTo>
                  <a:cubicBezTo>
                    <a:pt x="738006" y="485067"/>
                    <a:pt x="756367" y="481293"/>
                    <a:pt x="773723" y="474785"/>
                  </a:cubicBezTo>
                  <a:cubicBezTo>
                    <a:pt x="803279" y="463702"/>
                    <a:pt x="832801" y="452436"/>
                    <a:pt x="861646" y="439616"/>
                  </a:cubicBezTo>
                  <a:cubicBezTo>
                    <a:pt x="937337" y="405975"/>
                    <a:pt x="935198" y="395342"/>
                    <a:pt x="1019908" y="369277"/>
                  </a:cubicBezTo>
                  <a:cubicBezTo>
                    <a:pt x="1066106" y="355062"/>
                    <a:pt x="1114387" y="348323"/>
                    <a:pt x="1160585" y="334108"/>
                  </a:cubicBezTo>
                  <a:cubicBezTo>
                    <a:pt x="1190754" y="324825"/>
                    <a:pt x="1218952" y="310022"/>
                    <a:pt x="1248508" y="298939"/>
                  </a:cubicBezTo>
                  <a:cubicBezTo>
                    <a:pt x="1265864" y="292431"/>
                    <a:pt x="1283677" y="287216"/>
                    <a:pt x="1301262" y="281354"/>
                  </a:cubicBezTo>
                  <a:cubicBezTo>
                    <a:pt x="1324708" y="263769"/>
                    <a:pt x="1345386" y="241707"/>
                    <a:pt x="1371600" y="228600"/>
                  </a:cubicBezTo>
                  <a:cubicBezTo>
                    <a:pt x="1393216" y="217792"/>
                    <a:pt x="1419011" y="218659"/>
                    <a:pt x="1441939" y="211016"/>
                  </a:cubicBezTo>
                  <a:cubicBezTo>
                    <a:pt x="1471885" y="201034"/>
                    <a:pt x="1501629" y="189963"/>
                    <a:pt x="1529862" y="175846"/>
                  </a:cubicBezTo>
                  <a:cubicBezTo>
                    <a:pt x="1650604" y="115475"/>
                    <a:pt x="1500912" y="157017"/>
                    <a:pt x="1670539" y="123093"/>
                  </a:cubicBezTo>
                  <a:cubicBezTo>
                    <a:pt x="1688123" y="111370"/>
                    <a:pt x="1704389" y="97374"/>
                    <a:pt x="1723292" y="87923"/>
                  </a:cubicBezTo>
                  <a:cubicBezTo>
                    <a:pt x="1739871" y="79633"/>
                    <a:pt x="1758223" y="75431"/>
                    <a:pt x="1776046" y="70339"/>
                  </a:cubicBezTo>
                  <a:cubicBezTo>
                    <a:pt x="1898674" y="35303"/>
                    <a:pt x="1796434" y="69715"/>
                    <a:pt x="1951892" y="35169"/>
                  </a:cubicBezTo>
                  <a:cubicBezTo>
                    <a:pt x="1991008" y="26477"/>
                    <a:pt x="2006504" y="16656"/>
                    <a:pt x="2039816" y="0"/>
                  </a:cubicBezTo>
                </a:path>
              </a:pathLst>
            </a:custGeom>
            <a:noFill/>
            <a:ln w="381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/>
              <a:endParaRPr lang="zh-CN" altLang="en-US" sz="3066" dirty="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任意形状 46"/>
            <p:cNvSpPr/>
            <p:nvPr/>
          </p:nvSpPr>
          <p:spPr>
            <a:xfrm>
              <a:off x="2567354" y="4730194"/>
              <a:ext cx="1881554" cy="650698"/>
            </a:xfrm>
            <a:custGeom>
              <a:avLst/>
              <a:gdLst>
                <a:gd name="connsiteX0" fmla="*/ 0 w 1881554"/>
                <a:gd name="connsiteY0" fmla="*/ 650698 h 650698"/>
                <a:gd name="connsiteX1" fmla="*/ 105508 w 1881554"/>
                <a:gd name="connsiteY1" fmla="*/ 615529 h 650698"/>
                <a:gd name="connsiteX2" fmla="*/ 351692 w 1881554"/>
                <a:gd name="connsiteY2" fmla="*/ 545191 h 650698"/>
                <a:gd name="connsiteX3" fmla="*/ 703384 w 1881554"/>
                <a:gd name="connsiteY3" fmla="*/ 422098 h 650698"/>
                <a:gd name="connsiteX4" fmla="*/ 879231 w 1881554"/>
                <a:gd name="connsiteY4" fmla="*/ 386929 h 650698"/>
                <a:gd name="connsiteX5" fmla="*/ 984738 w 1881554"/>
                <a:gd name="connsiteY5" fmla="*/ 369344 h 650698"/>
                <a:gd name="connsiteX6" fmla="*/ 1213338 w 1881554"/>
                <a:gd name="connsiteY6" fmla="*/ 316591 h 650698"/>
                <a:gd name="connsiteX7" fmla="*/ 1266092 w 1881554"/>
                <a:gd name="connsiteY7" fmla="*/ 263837 h 650698"/>
                <a:gd name="connsiteX8" fmla="*/ 1336431 w 1881554"/>
                <a:gd name="connsiteY8" fmla="*/ 246252 h 650698"/>
                <a:gd name="connsiteX9" fmla="*/ 1389184 w 1881554"/>
                <a:gd name="connsiteY9" fmla="*/ 228668 h 650698"/>
                <a:gd name="connsiteX10" fmla="*/ 1441938 w 1881554"/>
                <a:gd name="connsiteY10" fmla="*/ 175914 h 650698"/>
                <a:gd name="connsiteX11" fmla="*/ 1582615 w 1881554"/>
                <a:gd name="connsiteY11" fmla="*/ 140744 h 650698"/>
                <a:gd name="connsiteX12" fmla="*/ 1635369 w 1881554"/>
                <a:gd name="connsiteY12" fmla="*/ 87991 h 650698"/>
                <a:gd name="connsiteX13" fmla="*/ 1811215 w 1881554"/>
                <a:gd name="connsiteY13" fmla="*/ 35237 h 650698"/>
                <a:gd name="connsiteX14" fmla="*/ 1881554 w 1881554"/>
                <a:gd name="connsiteY14" fmla="*/ 68 h 65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81554" h="650698">
                  <a:moveTo>
                    <a:pt x="0" y="650698"/>
                  </a:moveTo>
                  <a:cubicBezTo>
                    <a:pt x="35169" y="638975"/>
                    <a:pt x="70000" y="626181"/>
                    <a:pt x="105508" y="615529"/>
                  </a:cubicBezTo>
                  <a:cubicBezTo>
                    <a:pt x="187254" y="591005"/>
                    <a:pt x="271781" y="575158"/>
                    <a:pt x="351692" y="545191"/>
                  </a:cubicBezTo>
                  <a:cubicBezTo>
                    <a:pt x="428741" y="516298"/>
                    <a:pt x="641835" y="434408"/>
                    <a:pt x="703384" y="422098"/>
                  </a:cubicBezTo>
                  <a:cubicBezTo>
                    <a:pt x="762000" y="410375"/>
                    <a:pt x="820268" y="396756"/>
                    <a:pt x="879231" y="386929"/>
                  </a:cubicBezTo>
                  <a:cubicBezTo>
                    <a:pt x="914400" y="381067"/>
                    <a:pt x="950148" y="377991"/>
                    <a:pt x="984738" y="369344"/>
                  </a:cubicBezTo>
                  <a:cubicBezTo>
                    <a:pt x="1242199" y="304979"/>
                    <a:pt x="927621" y="357406"/>
                    <a:pt x="1213338" y="316591"/>
                  </a:cubicBezTo>
                  <a:cubicBezTo>
                    <a:pt x="1230923" y="299006"/>
                    <a:pt x="1244500" y="276175"/>
                    <a:pt x="1266092" y="263837"/>
                  </a:cubicBezTo>
                  <a:cubicBezTo>
                    <a:pt x="1287076" y="251846"/>
                    <a:pt x="1313193" y="252891"/>
                    <a:pt x="1336431" y="246252"/>
                  </a:cubicBezTo>
                  <a:cubicBezTo>
                    <a:pt x="1354253" y="241160"/>
                    <a:pt x="1371600" y="234529"/>
                    <a:pt x="1389184" y="228668"/>
                  </a:cubicBezTo>
                  <a:cubicBezTo>
                    <a:pt x="1406769" y="211083"/>
                    <a:pt x="1421246" y="189709"/>
                    <a:pt x="1441938" y="175914"/>
                  </a:cubicBezTo>
                  <a:cubicBezTo>
                    <a:pt x="1465112" y="160464"/>
                    <a:pt x="1569932" y="143281"/>
                    <a:pt x="1582615" y="140744"/>
                  </a:cubicBezTo>
                  <a:cubicBezTo>
                    <a:pt x="1600200" y="123160"/>
                    <a:pt x="1614281" y="101171"/>
                    <a:pt x="1635369" y="87991"/>
                  </a:cubicBezTo>
                  <a:cubicBezTo>
                    <a:pt x="1689807" y="53967"/>
                    <a:pt x="1750321" y="47415"/>
                    <a:pt x="1811215" y="35237"/>
                  </a:cubicBezTo>
                  <a:cubicBezTo>
                    <a:pt x="1868846" y="-3183"/>
                    <a:pt x="1842835" y="68"/>
                    <a:pt x="1881554" y="68"/>
                  </a:cubicBezTo>
                </a:path>
              </a:pathLst>
            </a:custGeom>
            <a:noFill/>
            <a:ln w="381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/>
              <a:endParaRPr lang="zh-CN" altLang="en-US" sz="3066" dirty="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1076427" y="2342656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000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我聽小</a:t>
            </a:r>
            <a:r>
              <a:rPr lang="zh-TW" altLang="en-US" sz="2000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德</a:t>
            </a:r>
            <a:r>
              <a:rPr lang="zh-TW" altLang="zh-TW" sz="2000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說小美有拍沒有穿衣服、脫光光的照面</a:t>
            </a:r>
            <a:endParaRPr lang="zh-TW" altLang="zh-TW" sz="2000" dirty="0">
              <a:solidFill>
                <a:srgbClr val="00000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U.."/>
            </a:endParaRPr>
          </a:p>
          <a:p>
            <a:pPr>
              <a:spcAft>
                <a:spcPts val="0"/>
              </a:spcAft>
            </a:pPr>
            <a:r>
              <a:rPr lang="zh-TW" altLang="zh-TW" sz="2000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我覺得這好新奇，我也想看</a:t>
            </a:r>
            <a:endParaRPr lang="zh-TW" altLang="zh-TW" sz="2000" dirty="0">
              <a:solidFill>
                <a:srgbClr val="00000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U.."/>
            </a:endParaRPr>
          </a:p>
          <a:p>
            <a:pPr>
              <a:spcAft>
                <a:spcPts val="0"/>
              </a:spcAft>
            </a:pPr>
            <a:r>
              <a:rPr lang="zh-TW" altLang="zh-TW" sz="2000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所以跟小美要了她脫光光的照片</a:t>
            </a:r>
            <a:endParaRPr lang="zh-TW" altLang="zh-TW" sz="2000" dirty="0">
              <a:solidFill>
                <a:srgbClr val="00000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U.."/>
            </a:endParaRPr>
          </a:p>
          <a:p>
            <a:pPr>
              <a:spcAft>
                <a:spcPts val="0"/>
              </a:spcAft>
            </a:pPr>
            <a:r>
              <a:rPr lang="zh-TW" altLang="zh-TW" sz="2000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小美覺得我們都是好朋友，就把照片傳給我</a:t>
            </a:r>
            <a:endParaRPr lang="zh-TW" altLang="zh-TW" sz="2000" dirty="0">
              <a:solidFill>
                <a:srgbClr val="00000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U.."/>
            </a:endParaRPr>
          </a:p>
          <a:p>
            <a:pPr>
              <a:spcAft>
                <a:spcPts val="0"/>
              </a:spcAft>
            </a:pPr>
            <a:r>
              <a:rPr lang="en-US" altLang="zh-TW" sz="2000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 </a:t>
            </a:r>
            <a:endParaRPr lang="zh-TW" altLang="zh-TW" sz="2000" dirty="0">
              <a:solidFill>
                <a:srgbClr val="00000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U.."/>
            </a:endParaRPr>
          </a:p>
          <a:p>
            <a:pPr>
              <a:spcAft>
                <a:spcPts val="0"/>
              </a:spcAft>
            </a:pPr>
            <a:r>
              <a:rPr lang="zh-TW" altLang="zh-TW" sz="2000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我看了真是驚為天人，覺得「好東西應該要跟好朋友分享」的想法</a:t>
            </a:r>
            <a:endParaRPr lang="zh-TW" altLang="zh-TW" sz="2000" dirty="0">
              <a:solidFill>
                <a:srgbClr val="00000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U.."/>
            </a:endParaRPr>
          </a:p>
          <a:p>
            <a:pPr>
              <a:spcAft>
                <a:spcPts val="0"/>
              </a:spcAft>
            </a:pPr>
            <a:r>
              <a:rPr lang="zh-TW" altLang="zh-TW" sz="2000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所以我將小美脫光光的照片傳給其他好朋友，並放到班上群組、</a:t>
            </a:r>
            <a:r>
              <a:rPr lang="en-US" altLang="zh-TW" sz="2000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FACEBOOK</a:t>
            </a:r>
            <a:r>
              <a:rPr lang="zh-TW" altLang="zh-TW" sz="2000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000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INSTAGRAM</a:t>
            </a:r>
            <a:r>
              <a:rPr lang="zh-TW" altLang="zh-TW" sz="2000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上</a:t>
            </a:r>
            <a:endParaRPr lang="en-US" altLang="zh-TW" sz="2000" dirty="0">
              <a:solidFill>
                <a:srgbClr val="00000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zh-TW" altLang="zh-TW" sz="2000" dirty="0">
              <a:solidFill>
                <a:srgbClr val="00000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U.."/>
            </a:endParaRPr>
          </a:p>
          <a:p>
            <a:pPr>
              <a:spcAft>
                <a:spcPts val="0"/>
              </a:spcAft>
            </a:pPr>
            <a:r>
              <a:rPr lang="zh-TW" altLang="zh-TW" sz="2000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大家說我做的對嗎</a:t>
            </a:r>
            <a:r>
              <a:rPr lang="en-US" altLang="zh-TW" sz="2000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2" name="组合 10">
            <a:extLst>
              <a:ext uri="{FF2B5EF4-FFF2-40B4-BE49-F238E27FC236}">
                <a16:creationId xmlns:a16="http://schemas.microsoft.com/office/drawing/2014/main" id="{AC87F657-17D1-4B0E-8D12-1A692F82BF70}"/>
              </a:ext>
            </a:extLst>
          </p:cNvPr>
          <p:cNvGrpSpPr/>
          <p:nvPr/>
        </p:nvGrpSpPr>
        <p:grpSpPr>
          <a:xfrm>
            <a:off x="186634" y="1039917"/>
            <a:ext cx="1779586" cy="1859569"/>
            <a:chOff x="5699508" y="1226174"/>
            <a:chExt cx="2110789" cy="1937657"/>
          </a:xfrm>
        </p:grpSpPr>
        <p:pic>
          <p:nvPicPr>
            <p:cNvPr id="33" name="图片 11">
              <a:extLst>
                <a:ext uri="{FF2B5EF4-FFF2-40B4-BE49-F238E27FC236}">
                  <a16:creationId xmlns:a16="http://schemas.microsoft.com/office/drawing/2014/main" id="{D2EA0ABC-C7A9-468F-AD92-01391AF5F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9508" y="1226174"/>
              <a:ext cx="2110789" cy="1937657"/>
            </a:xfrm>
            <a:prstGeom prst="rect">
              <a:avLst/>
            </a:prstGeom>
          </p:spPr>
        </p:pic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6D8B2C9C-60CB-4796-B1C8-E6A0FE523D31}"/>
                </a:ext>
              </a:extLst>
            </p:cNvPr>
            <p:cNvSpPr/>
            <p:nvPr/>
          </p:nvSpPr>
          <p:spPr>
            <a:xfrm rot="20714278">
              <a:off x="6032539" y="1910568"/>
              <a:ext cx="1325616" cy="5451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第</a:t>
              </a:r>
              <a:r>
                <a:rPr lang="en-US" altLang="zh-CN" sz="2800" b="1" dirty="0"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4</a:t>
              </a:r>
              <a:r>
                <a:rPr lang="zh-TW" altLang="en-US" sz="2800" b="1" dirty="0"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案</a:t>
              </a:r>
              <a:endParaRPr lang="zh-CN" altLang="en-US" sz="2800" b="1" dirty="0"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38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2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val 113"/>
          <p:cNvSpPr/>
          <p:nvPr/>
        </p:nvSpPr>
        <p:spPr>
          <a:xfrm>
            <a:off x="7373170" y="3941471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55" name="Oval 118"/>
          <p:cNvSpPr/>
          <p:nvPr/>
        </p:nvSpPr>
        <p:spPr>
          <a:xfrm>
            <a:off x="6848300" y="4473743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" y="90621"/>
            <a:ext cx="5572125" cy="1971674"/>
          </a:xfrm>
          <a:prstGeom prst="rect">
            <a:avLst/>
          </a:prstGeom>
        </p:spPr>
      </p:pic>
      <p:sp>
        <p:nvSpPr>
          <p:cNvPr id="173" name="任意多边形 24">
            <a:extLst>
              <a:ext uri="{FF2B5EF4-FFF2-40B4-BE49-F238E27FC236}">
                <a16:creationId xmlns:a16="http://schemas.microsoft.com/office/drawing/2014/main" id="{BF5085DC-9782-4820-990E-8B114F11625C}"/>
              </a:ext>
            </a:extLst>
          </p:cNvPr>
          <p:cNvSpPr/>
          <p:nvPr/>
        </p:nvSpPr>
        <p:spPr>
          <a:xfrm>
            <a:off x="452424" y="674512"/>
            <a:ext cx="2701323" cy="40194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accent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0" name="Freeform 34">
            <a:extLst>
              <a:ext uri="{FF2B5EF4-FFF2-40B4-BE49-F238E27FC236}">
                <a16:creationId xmlns:a16="http://schemas.microsoft.com/office/drawing/2014/main" id="{65779202-A3C0-4ACF-A8E8-464CDF47DCFA}"/>
              </a:ext>
            </a:extLst>
          </p:cNvPr>
          <p:cNvSpPr>
            <a:spLocks noEditPoints="1"/>
          </p:cNvSpPr>
          <p:nvPr/>
        </p:nvSpPr>
        <p:spPr bwMode="auto">
          <a:xfrm>
            <a:off x="3172845" y="547594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41537" y="341408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i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rPr>
              <a:t>想一想</a:t>
            </a:r>
          </a:p>
        </p:txBody>
      </p:sp>
      <p:sp>
        <p:nvSpPr>
          <p:cNvPr id="280" name="Oval 113"/>
          <p:cNvSpPr/>
          <p:nvPr/>
        </p:nvSpPr>
        <p:spPr>
          <a:xfrm>
            <a:off x="7373170" y="3941471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04" name="Oval 118"/>
          <p:cNvSpPr/>
          <p:nvPr/>
        </p:nvSpPr>
        <p:spPr>
          <a:xfrm>
            <a:off x="6848300" y="4473743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349" y="3439998"/>
            <a:ext cx="2678739" cy="3038224"/>
          </a:xfrm>
          <a:prstGeom prst="rect">
            <a:avLst/>
          </a:prstGeom>
        </p:spPr>
      </p:pic>
      <p:sp>
        <p:nvSpPr>
          <p:cNvPr id="5" name="雲朵形圖說文字 4"/>
          <p:cNvSpPr/>
          <p:nvPr/>
        </p:nvSpPr>
        <p:spPr>
          <a:xfrm rot="20551308">
            <a:off x="4300175" y="881118"/>
            <a:ext cx="3386812" cy="2426703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    </a:t>
            </a:r>
          </a:p>
        </p:txBody>
      </p:sp>
      <p:sp>
        <p:nvSpPr>
          <p:cNvPr id="36" name="雲朵形圖說文字 35"/>
          <p:cNvSpPr/>
          <p:nvPr/>
        </p:nvSpPr>
        <p:spPr>
          <a:xfrm rot="1197147">
            <a:off x="8187903" y="1758768"/>
            <a:ext cx="3375263" cy="2213183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7" name="雲朵形圖說文字 36"/>
          <p:cNvSpPr/>
          <p:nvPr/>
        </p:nvSpPr>
        <p:spPr>
          <a:xfrm rot="15849083">
            <a:off x="1094064" y="2024692"/>
            <a:ext cx="2439974" cy="3219374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  <a:p>
            <a:pPr algn="ctr"/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90283" y="1587587"/>
            <a:ext cx="2811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Ｑ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如果私密照片外流了，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誰可能是犯罪者？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會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什麼樣的責任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sldjump"/>
              </a:rPr>
              <a:t>★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949517" y="3172714"/>
            <a:ext cx="2811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Ｑ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存在手機裡的照片真的安全嗎？哪些狀況可能會讓照片外流？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★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8523833" y="2403694"/>
            <a:ext cx="2811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Ｑ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如果我收到別人轉傳來同學的私密影像時，怎樣做可以保護同學？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2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2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val 113"/>
          <p:cNvSpPr/>
          <p:nvPr/>
        </p:nvSpPr>
        <p:spPr>
          <a:xfrm>
            <a:off x="7373170" y="3941471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55" name="Oval 118"/>
          <p:cNvSpPr/>
          <p:nvPr/>
        </p:nvSpPr>
        <p:spPr>
          <a:xfrm>
            <a:off x="6848300" y="4473743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4" y="128343"/>
            <a:ext cx="5572125" cy="1971674"/>
          </a:xfrm>
          <a:prstGeom prst="rect">
            <a:avLst/>
          </a:prstGeom>
        </p:spPr>
      </p:pic>
      <p:sp>
        <p:nvSpPr>
          <p:cNvPr id="173" name="任意多边形 24">
            <a:extLst>
              <a:ext uri="{FF2B5EF4-FFF2-40B4-BE49-F238E27FC236}">
                <a16:creationId xmlns:a16="http://schemas.microsoft.com/office/drawing/2014/main" id="{BF5085DC-9782-4820-990E-8B114F11625C}"/>
              </a:ext>
            </a:extLst>
          </p:cNvPr>
          <p:cNvSpPr/>
          <p:nvPr/>
        </p:nvSpPr>
        <p:spPr>
          <a:xfrm>
            <a:off x="599921" y="712234"/>
            <a:ext cx="5615001" cy="40194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accent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0" name="Freeform 34">
            <a:extLst>
              <a:ext uri="{FF2B5EF4-FFF2-40B4-BE49-F238E27FC236}">
                <a16:creationId xmlns:a16="http://schemas.microsoft.com/office/drawing/2014/main" id="{65779202-A3C0-4ACF-A8E8-464CDF47DCFA}"/>
              </a:ext>
            </a:extLst>
          </p:cNvPr>
          <p:cNvSpPr>
            <a:spLocks noEditPoints="1"/>
          </p:cNvSpPr>
          <p:nvPr/>
        </p:nvSpPr>
        <p:spPr bwMode="auto">
          <a:xfrm>
            <a:off x="6332979" y="482552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89035" y="379130"/>
            <a:ext cx="5083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i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rPr>
              <a:t>在臺灣曾發生過的事情</a:t>
            </a:r>
            <a:r>
              <a:rPr lang="en-US" altLang="zh-TW" sz="3200" i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rPr>
              <a:t>........</a:t>
            </a:r>
            <a:endParaRPr lang="zh-TW" altLang="en-US" sz="3200" i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</a:endParaRPr>
          </a:p>
        </p:txBody>
      </p:sp>
      <p:sp>
        <p:nvSpPr>
          <p:cNvPr id="280" name="Oval 113"/>
          <p:cNvSpPr/>
          <p:nvPr/>
        </p:nvSpPr>
        <p:spPr>
          <a:xfrm>
            <a:off x="7373170" y="3941471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04" name="Oval 118"/>
          <p:cNvSpPr/>
          <p:nvPr/>
        </p:nvSpPr>
        <p:spPr>
          <a:xfrm>
            <a:off x="6848300" y="4473743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76177" y="2145080"/>
            <a:ext cx="782803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u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街頭藝人男扮女裝誘騙追星少女自拍私密處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 action="ppaction://hlinksldjump"/>
              </a:rPr>
              <a:t>★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400"/>
              </a:lnSpc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6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400"/>
              </a:lnSpc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4000"/>
              </a:lnSpc>
              <a:buFont typeface="Wingdings" panose="05000000000000000000" pitchFamily="2" charset="2"/>
              <a:buChar char="u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惡狼誆騙找內衣模特兒逼少女拍裸照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上傳色情網站兜售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sldjump"/>
              </a:rPr>
              <a:t>★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400"/>
              </a:lnSpc>
            </a:pP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6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-39582" y="2100017"/>
            <a:ext cx="1043646" cy="4757983"/>
            <a:chOff x="-39582" y="2100017"/>
            <a:chExt cx="1043646" cy="4757983"/>
          </a:xfrm>
        </p:grpSpPr>
        <p:pic>
          <p:nvPicPr>
            <p:cNvPr id="54" name="图片 21">
              <a:extLst>
                <a:ext uri="{FF2B5EF4-FFF2-40B4-BE49-F238E27FC236}">
                  <a16:creationId xmlns:a16="http://schemas.microsoft.com/office/drawing/2014/main" id="{B49EEACE-8D41-48B5-8BF3-457372662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04" y="2520770"/>
              <a:ext cx="828460" cy="4337230"/>
            </a:xfrm>
            <a:prstGeom prst="rect">
              <a:avLst/>
            </a:prstGeom>
          </p:spPr>
        </p:pic>
        <p:pic>
          <p:nvPicPr>
            <p:cNvPr id="55" name="图片 22">
              <a:extLst>
                <a:ext uri="{FF2B5EF4-FFF2-40B4-BE49-F238E27FC236}">
                  <a16:creationId xmlns:a16="http://schemas.microsoft.com/office/drawing/2014/main" id="{2FF34366-57F7-4879-8BFA-C4F2AECF7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582" y="2100017"/>
              <a:ext cx="847725" cy="829559"/>
            </a:xfrm>
            <a:prstGeom prst="rect">
              <a:avLst/>
            </a:prstGeom>
          </p:spPr>
        </p:pic>
      </p:grpSp>
      <p:grpSp>
        <p:nvGrpSpPr>
          <p:cNvPr id="32" name="Group 4"/>
          <p:cNvGrpSpPr>
            <a:grpSpLocks noChangeAspect="1"/>
          </p:cNvGrpSpPr>
          <p:nvPr/>
        </p:nvGrpSpPr>
        <p:grpSpPr bwMode="auto">
          <a:xfrm>
            <a:off x="10606469" y="5020733"/>
            <a:ext cx="1414081" cy="1704746"/>
            <a:chOff x="3388" y="1644"/>
            <a:chExt cx="938" cy="1037"/>
          </a:xfrm>
          <a:solidFill>
            <a:schemeClr val="accent2"/>
          </a:solidFill>
        </p:grpSpPr>
        <p:sp>
          <p:nvSpPr>
            <p:cNvPr id="33" name="Freeform 5"/>
            <p:cNvSpPr>
              <a:spLocks/>
            </p:cNvSpPr>
            <p:nvPr/>
          </p:nvSpPr>
          <p:spPr bwMode="auto">
            <a:xfrm>
              <a:off x="3702" y="1708"/>
              <a:ext cx="624" cy="485"/>
            </a:xfrm>
            <a:custGeom>
              <a:avLst/>
              <a:gdLst>
                <a:gd name="T0" fmla="*/ 94 w 262"/>
                <a:gd name="T1" fmla="*/ 17 h 204"/>
                <a:gd name="T2" fmla="*/ 28 w 262"/>
                <a:gd name="T3" fmla="*/ 137 h 204"/>
                <a:gd name="T4" fmla="*/ 101 w 262"/>
                <a:gd name="T5" fmla="*/ 186 h 204"/>
                <a:gd name="T6" fmla="*/ 195 w 262"/>
                <a:gd name="T7" fmla="*/ 189 h 204"/>
                <a:gd name="T8" fmla="*/ 233 w 262"/>
                <a:gd name="T9" fmla="*/ 45 h 204"/>
                <a:gd name="T10" fmla="*/ 156 w 262"/>
                <a:gd name="T11" fmla="*/ 3 h 204"/>
                <a:gd name="T12" fmla="*/ 71 w 262"/>
                <a:gd name="T13" fmla="*/ 30 h 204"/>
                <a:gd name="T14" fmla="*/ 73 w 262"/>
                <a:gd name="T15" fmla="*/ 36 h 204"/>
                <a:gd name="T16" fmla="*/ 212 w 262"/>
                <a:gd name="T17" fmla="*/ 34 h 204"/>
                <a:gd name="T18" fmla="*/ 198 w 262"/>
                <a:gd name="T19" fmla="*/ 179 h 204"/>
                <a:gd name="T20" fmla="*/ 117 w 262"/>
                <a:gd name="T21" fmla="*/ 183 h 204"/>
                <a:gd name="T22" fmla="*/ 51 w 262"/>
                <a:gd name="T23" fmla="*/ 154 h 204"/>
                <a:gd name="T24" fmla="*/ 31 w 262"/>
                <a:gd name="T25" fmla="*/ 79 h 204"/>
                <a:gd name="T26" fmla="*/ 94 w 262"/>
                <a:gd name="T27" fmla="*/ 24 h 204"/>
                <a:gd name="T28" fmla="*/ 94 w 262"/>
                <a:gd name="T29" fmla="*/ 1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204">
                  <a:moveTo>
                    <a:pt x="94" y="17"/>
                  </a:moveTo>
                  <a:cubicBezTo>
                    <a:pt x="49" y="37"/>
                    <a:pt x="0" y="83"/>
                    <a:pt x="28" y="137"/>
                  </a:cubicBezTo>
                  <a:cubicBezTo>
                    <a:pt x="43" y="166"/>
                    <a:pt x="72" y="178"/>
                    <a:pt x="101" y="186"/>
                  </a:cubicBezTo>
                  <a:cubicBezTo>
                    <a:pt x="133" y="195"/>
                    <a:pt x="163" y="204"/>
                    <a:pt x="195" y="189"/>
                  </a:cubicBezTo>
                  <a:cubicBezTo>
                    <a:pt x="246" y="164"/>
                    <a:pt x="262" y="91"/>
                    <a:pt x="233" y="45"/>
                  </a:cubicBezTo>
                  <a:cubicBezTo>
                    <a:pt x="216" y="19"/>
                    <a:pt x="186" y="6"/>
                    <a:pt x="156" y="3"/>
                  </a:cubicBezTo>
                  <a:cubicBezTo>
                    <a:pt x="124" y="0"/>
                    <a:pt x="97" y="12"/>
                    <a:pt x="71" y="30"/>
                  </a:cubicBezTo>
                  <a:cubicBezTo>
                    <a:pt x="68" y="32"/>
                    <a:pt x="69" y="39"/>
                    <a:pt x="73" y="36"/>
                  </a:cubicBezTo>
                  <a:cubicBezTo>
                    <a:pt x="116" y="6"/>
                    <a:pt x="170" y="0"/>
                    <a:pt x="212" y="34"/>
                  </a:cubicBezTo>
                  <a:cubicBezTo>
                    <a:pt x="260" y="72"/>
                    <a:pt x="245" y="147"/>
                    <a:pt x="198" y="179"/>
                  </a:cubicBezTo>
                  <a:cubicBezTo>
                    <a:pt x="174" y="196"/>
                    <a:pt x="143" y="191"/>
                    <a:pt x="117" y="183"/>
                  </a:cubicBezTo>
                  <a:cubicBezTo>
                    <a:pt x="94" y="177"/>
                    <a:pt x="70" y="169"/>
                    <a:pt x="51" y="154"/>
                  </a:cubicBezTo>
                  <a:cubicBezTo>
                    <a:pt x="29" y="137"/>
                    <a:pt x="22" y="105"/>
                    <a:pt x="31" y="79"/>
                  </a:cubicBezTo>
                  <a:cubicBezTo>
                    <a:pt x="41" y="51"/>
                    <a:pt x="70" y="35"/>
                    <a:pt x="94" y="24"/>
                  </a:cubicBezTo>
                  <a:cubicBezTo>
                    <a:pt x="98" y="22"/>
                    <a:pt x="99" y="15"/>
                    <a:pt x="94" y="1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3728" y="2115"/>
              <a:ext cx="345" cy="340"/>
            </a:xfrm>
            <a:custGeom>
              <a:avLst/>
              <a:gdLst>
                <a:gd name="T0" fmla="*/ 63 w 145"/>
                <a:gd name="T1" fmla="*/ 4 h 143"/>
                <a:gd name="T2" fmla="*/ 8 w 145"/>
                <a:gd name="T3" fmla="*/ 88 h 143"/>
                <a:gd name="T4" fmla="*/ 52 w 145"/>
                <a:gd name="T5" fmla="*/ 139 h 143"/>
                <a:gd name="T6" fmla="*/ 120 w 145"/>
                <a:gd name="T7" fmla="*/ 111 h 143"/>
                <a:gd name="T8" fmla="*/ 143 w 145"/>
                <a:gd name="T9" fmla="*/ 24 h 143"/>
                <a:gd name="T10" fmla="*/ 137 w 145"/>
                <a:gd name="T11" fmla="*/ 25 h 143"/>
                <a:gd name="T12" fmla="*/ 128 w 145"/>
                <a:gd name="T13" fmla="*/ 82 h 143"/>
                <a:gd name="T14" fmla="*/ 66 w 145"/>
                <a:gd name="T15" fmla="*/ 132 h 143"/>
                <a:gd name="T16" fmla="*/ 31 w 145"/>
                <a:gd name="T17" fmla="*/ 122 h 143"/>
                <a:gd name="T18" fmla="*/ 26 w 145"/>
                <a:gd name="T19" fmla="*/ 64 h 143"/>
                <a:gd name="T20" fmla="*/ 68 w 145"/>
                <a:gd name="T21" fmla="*/ 8 h 143"/>
                <a:gd name="T22" fmla="*/ 63 w 145"/>
                <a:gd name="T23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143">
                  <a:moveTo>
                    <a:pt x="63" y="4"/>
                  </a:moveTo>
                  <a:cubicBezTo>
                    <a:pt x="43" y="30"/>
                    <a:pt x="18" y="56"/>
                    <a:pt x="8" y="88"/>
                  </a:cubicBezTo>
                  <a:cubicBezTo>
                    <a:pt x="0" y="116"/>
                    <a:pt x="29" y="135"/>
                    <a:pt x="52" y="139"/>
                  </a:cubicBezTo>
                  <a:cubicBezTo>
                    <a:pt x="78" y="143"/>
                    <a:pt x="104" y="130"/>
                    <a:pt x="120" y="111"/>
                  </a:cubicBezTo>
                  <a:cubicBezTo>
                    <a:pt x="142" y="87"/>
                    <a:pt x="135" y="53"/>
                    <a:pt x="143" y="24"/>
                  </a:cubicBezTo>
                  <a:cubicBezTo>
                    <a:pt x="145" y="19"/>
                    <a:pt x="138" y="21"/>
                    <a:pt x="137" y="25"/>
                  </a:cubicBezTo>
                  <a:cubicBezTo>
                    <a:pt x="131" y="43"/>
                    <a:pt x="133" y="63"/>
                    <a:pt x="128" y="82"/>
                  </a:cubicBezTo>
                  <a:cubicBezTo>
                    <a:pt x="122" y="112"/>
                    <a:pt x="94" y="130"/>
                    <a:pt x="66" y="132"/>
                  </a:cubicBezTo>
                  <a:cubicBezTo>
                    <a:pt x="53" y="133"/>
                    <a:pt x="41" y="129"/>
                    <a:pt x="31" y="122"/>
                  </a:cubicBezTo>
                  <a:cubicBezTo>
                    <a:pt x="8" y="108"/>
                    <a:pt x="14" y="83"/>
                    <a:pt x="26" y="64"/>
                  </a:cubicBezTo>
                  <a:cubicBezTo>
                    <a:pt x="38" y="44"/>
                    <a:pt x="53" y="26"/>
                    <a:pt x="68" y="8"/>
                  </a:cubicBezTo>
                  <a:cubicBezTo>
                    <a:pt x="72" y="4"/>
                    <a:pt x="67" y="0"/>
                    <a:pt x="63" y="4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3766" y="2429"/>
              <a:ext cx="176" cy="243"/>
            </a:xfrm>
            <a:custGeom>
              <a:avLst/>
              <a:gdLst>
                <a:gd name="T0" fmla="*/ 23 w 74"/>
                <a:gd name="T1" fmla="*/ 7 h 102"/>
                <a:gd name="T2" fmla="*/ 35 w 74"/>
                <a:gd name="T3" fmla="*/ 43 h 102"/>
                <a:gd name="T4" fmla="*/ 52 w 74"/>
                <a:gd name="T5" fmla="*/ 75 h 102"/>
                <a:gd name="T6" fmla="*/ 55 w 74"/>
                <a:gd name="T7" fmla="*/ 68 h 102"/>
                <a:gd name="T8" fmla="*/ 10 w 74"/>
                <a:gd name="T9" fmla="*/ 80 h 102"/>
                <a:gd name="T10" fmla="*/ 22 w 74"/>
                <a:gd name="T11" fmla="*/ 99 h 102"/>
                <a:gd name="T12" fmla="*/ 66 w 74"/>
                <a:gd name="T13" fmla="*/ 84 h 102"/>
                <a:gd name="T14" fmla="*/ 51 w 74"/>
                <a:gd name="T15" fmla="*/ 65 h 102"/>
                <a:gd name="T16" fmla="*/ 49 w 74"/>
                <a:gd name="T17" fmla="*/ 72 h 102"/>
                <a:gd name="T18" fmla="*/ 51 w 74"/>
                <a:gd name="T19" fmla="*/ 87 h 102"/>
                <a:gd name="T20" fmla="*/ 35 w 74"/>
                <a:gd name="T21" fmla="*/ 92 h 102"/>
                <a:gd name="T22" fmla="*/ 30 w 74"/>
                <a:gd name="T23" fmla="*/ 92 h 102"/>
                <a:gd name="T24" fmla="*/ 19 w 74"/>
                <a:gd name="T25" fmla="*/ 82 h 102"/>
                <a:gd name="T26" fmla="*/ 54 w 74"/>
                <a:gd name="T27" fmla="*/ 76 h 102"/>
                <a:gd name="T28" fmla="*/ 57 w 74"/>
                <a:gd name="T29" fmla="*/ 69 h 102"/>
                <a:gd name="T30" fmla="*/ 28 w 74"/>
                <a:gd name="T31" fmla="*/ 2 h 102"/>
                <a:gd name="T32" fmla="*/ 25 w 74"/>
                <a:gd name="T33" fmla="*/ 0 h 102"/>
                <a:gd name="T34" fmla="*/ 24 w 74"/>
                <a:gd name="T35" fmla="*/ 0 h 102"/>
                <a:gd name="T36" fmla="*/ 23 w 74"/>
                <a:gd name="T37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02">
                  <a:moveTo>
                    <a:pt x="23" y="7"/>
                  </a:moveTo>
                  <a:cubicBezTo>
                    <a:pt x="22" y="7"/>
                    <a:pt x="34" y="40"/>
                    <a:pt x="35" y="43"/>
                  </a:cubicBezTo>
                  <a:cubicBezTo>
                    <a:pt x="40" y="54"/>
                    <a:pt x="46" y="64"/>
                    <a:pt x="52" y="75"/>
                  </a:cubicBezTo>
                  <a:cubicBezTo>
                    <a:pt x="53" y="73"/>
                    <a:pt x="54" y="70"/>
                    <a:pt x="55" y="68"/>
                  </a:cubicBezTo>
                  <a:cubicBezTo>
                    <a:pt x="42" y="69"/>
                    <a:pt x="20" y="70"/>
                    <a:pt x="10" y="80"/>
                  </a:cubicBezTo>
                  <a:cubicBezTo>
                    <a:pt x="0" y="90"/>
                    <a:pt x="15" y="97"/>
                    <a:pt x="22" y="99"/>
                  </a:cubicBezTo>
                  <a:cubicBezTo>
                    <a:pt x="35" y="102"/>
                    <a:pt x="58" y="95"/>
                    <a:pt x="66" y="84"/>
                  </a:cubicBezTo>
                  <a:cubicBezTo>
                    <a:pt x="74" y="72"/>
                    <a:pt x="60" y="65"/>
                    <a:pt x="51" y="65"/>
                  </a:cubicBezTo>
                  <a:cubicBezTo>
                    <a:pt x="47" y="65"/>
                    <a:pt x="45" y="72"/>
                    <a:pt x="49" y="72"/>
                  </a:cubicBezTo>
                  <a:cubicBezTo>
                    <a:pt x="50" y="77"/>
                    <a:pt x="50" y="82"/>
                    <a:pt x="51" y="87"/>
                  </a:cubicBezTo>
                  <a:cubicBezTo>
                    <a:pt x="46" y="89"/>
                    <a:pt x="41" y="91"/>
                    <a:pt x="35" y="92"/>
                  </a:cubicBezTo>
                  <a:cubicBezTo>
                    <a:pt x="33" y="92"/>
                    <a:pt x="31" y="92"/>
                    <a:pt x="30" y="92"/>
                  </a:cubicBezTo>
                  <a:cubicBezTo>
                    <a:pt x="21" y="94"/>
                    <a:pt x="18" y="90"/>
                    <a:pt x="19" y="82"/>
                  </a:cubicBezTo>
                  <a:cubicBezTo>
                    <a:pt x="30" y="78"/>
                    <a:pt x="42" y="76"/>
                    <a:pt x="54" y="76"/>
                  </a:cubicBezTo>
                  <a:cubicBezTo>
                    <a:pt x="57" y="76"/>
                    <a:pt x="59" y="72"/>
                    <a:pt x="57" y="69"/>
                  </a:cubicBezTo>
                  <a:cubicBezTo>
                    <a:pt x="46" y="47"/>
                    <a:pt x="34" y="26"/>
                    <a:pt x="28" y="2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20" y="0"/>
                    <a:pt x="18" y="7"/>
                    <a:pt x="23" y="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3923" y="2407"/>
              <a:ext cx="222" cy="274"/>
            </a:xfrm>
            <a:custGeom>
              <a:avLst/>
              <a:gdLst>
                <a:gd name="T0" fmla="*/ 9 w 93"/>
                <a:gd name="T1" fmla="*/ 8 h 115"/>
                <a:gd name="T2" fmla="*/ 36 w 93"/>
                <a:gd name="T3" fmla="*/ 53 h 115"/>
                <a:gd name="T4" fmla="*/ 47 w 93"/>
                <a:gd name="T5" fmla="*/ 69 h 115"/>
                <a:gd name="T6" fmla="*/ 34 w 93"/>
                <a:gd name="T7" fmla="*/ 79 h 115"/>
                <a:gd name="T8" fmla="*/ 18 w 93"/>
                <a:gd name="T9" fmla="*/ 107 h 115"/>
                <a:gd name="T10" fmla="*/ 80 w 93"/>
                <a:gd name="T11" fmla="*/ 97 h 115"/>
                <a:gd name="T12" fmla="*/ 39 w 93"/>
                <a:gd name="T13" fmla="*/ 81 h 115"/>
                <a:gd name="T14" fmla="*/ 38 w 93"/>
                <a:gd name="T15" fmla="*/ 88 h 115"/>
                <a:gd name="T16" fmla="*/ 70 w 93"/>
                <a:gd name="T17" fmla="*/ 90 h 115"/>
                <a:gd name="T18" fmla="*/ 62 w 93"/>
                <a:gd name="T19" fmla="*/ 99 h 115"/>
                <a:gd name="T20" fmla="*/ 38 w 93"/>
                <a:gd name="T21" fmla="*/ 103 h 115"/>
                <a:gd name="T22" fmla="*/ 25 w 93"/>
                <a:gd name="T23" fmla="*/ 91 h 115"/>
                <a:gd name="T24" fmla="*/ 52 w 93"/>
                <a:gd name="T25" fmla="*/ 82 h 115"/>
                <a:gd name="T26" fmla="*/ 57 w 93"/>
                <a:gd name="T27" fmla="*/ 77 h 115"/>
                <a:gd name="T28" fmla="*/ 42 w 93"/>
                <a:gd name="T29" fmla="*/ 48 h 115"/>
                <a:gd name="T30" fmla="*/ 26 w 93"/>
                <a:gd name="T31" fmla="*/ 19 h 115"/>
                <a:gd name="T32" fmla="*/ 12 w 93"/>
                <a:gd name="T33" fmla="*/ 1 h 115"/>
                <a:gd name="T34" fmla="*/ 9 w 93"/>
                <a:gd name="T35" fmla="*/ 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15">
                  <a:moveTo>
                    <a:pt x="9" y="8"/>
                  </a:moveTo>
                  <a:cubicBezTo>
                    <a:pt x="20" y="11"/>
                    <a:pt x="30" y="43"/>
                    <a:pt x="36" y="53"/>
                  </a:cubicBezTo>
                  <a:cubicBezTo>
                    <a:pt x="39" y="59"/>
                    <a:pt x="43" y="64"/>
                    <a:pt x="47" y="69"/>
                  </a:cubicBezTo>
                  <a:cubicBezTo>
                    <a:pt x="53" y="78"/>
                    <a:pt x="40" y="77"/>
                    <a:pt x="34" y="79"/>
                  </a:cubicBezTo>
                  <a:cubicBezTo>
                    <a:pt x="24" y="82"/>
                    <a:pt x="0" y="98"/>
                    <a:pt x="18" y="107"/>
                  </a:cubicBezTo>
                  <a:cubicBezTo>
                    <a:pt x="32" y="115"/>
                    <a:pt x="70" y="111"/>
                    <a:pt x="80" y="97"/>
                  </a:cubicBezTo>
                  <a:cubicBezTo>
                    <a:pt x="93" y="79"/>
                    <a:pt x="44" y="81"/>
                    <a:pt x="39" y="81"/>
                  </a:cubicBezTo>
                  <a:cubicBezTo>
                    <a:pt x="35" y="81"/>
                    <a:pt x="33" y="88"/>
                    <a:pt x="38" y="88"/>
                  </a:cubicBezTo>
                  <a:cubicBezTo>
                    <a:pt x="48" y="88"/>
                    <a:pt x="59" y="88"/>
                    <a:pt x="70" y="90"/>
                  </a:cubicBezTo>
                  <a:cubicBezTo>
                    <a:pt x="71" y="96"/>
                    <a:pt x="68" y="99"/>
                    <a:pt x="62" y="99"/>
                  </a:cubicBezTo>
                  <a:cubicBezTo>
                    <a:pt x="55" y="102"/>
                    <a:pt x="46" y="103"/>
                    <a:pt x="38" y="103"/>
                  </a:cubicBezTo>
                  <a:cubicBezTo>
                    <a:pt x="27" y="106"/>
                    <a:pt x="23" y="102"/>
                    <a:pt x="25" y="91"/>
                  </a:cubicBezTo>
                  <a:cubicBezTo>
                    <a:pt x="34" y="86"/>
                    <a:pt x="42" y="84"/>
                    <a:pt x="52" y="82"/>
                  </a:cubicBezTo>
                  <a:cubicBezTo>
                    <a:pt x="54" y="82"/>
                    <a:pt x="56" y="79"/>
                    <a:pt x="57" y="77"/>
                  </a:cubicBezTo>
                  <a:cubicBezTo>
                    <a:pt x="60" y="69"/>
                    <a:pt x="45" y="54"/>
                    <a:pt x="42" y="48"/>
                  </a:cubicBezTo>
                  <a:cubicBezTo>
                    <a:pt x="36" y="38"/>
                    <a:pt x="31" y="29"/>
                    <a:pt x="26" y="19"/>
                  </a:cubicBezTo>
                  <a:cubicBezTo>
                    <a:pt x="22" y="12"/>
                    <a:pt x="21" y="3"/>
                    <a:pt x="12" y="1"/>
                  </a:cubicBezTo>
                  <a:cubicBezTo>
                    <a:pt x="8" y="0"/>
                    <a:pt x="5" y="7"/>
                    <a:pt x="9" y="8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3557" y="1996"/>
              <a:ext cx="285" cy="219"/>
            </a:xfrm>
            <a:custGeom>
              <a:avLst/>
              <a:gdLst>
                <a:gd name="T0" fmla="*/ 115 w 120"/>
                <a:gd name="T1" fmla="*/ 85 h 92"/>
                <a:gd name="T2" fmla="*/ 57 w 120"/>
                <a:gd name="T3" fmla="*/ 70 h 92"/>
                <a:gd name="T4" fmla="*/ 8 w 120"/>
                <a:gd name="T5" fmla="*/ 4 h 92"/>
                <a:gd name="T6" fmla="*/ 1 w 120"/>
                <a:gd name="T7" fmla="*/ 8 h 92"/>
                <a:gd name="T8" fmla="*/ 48 w 120"/>
                <a:gd name="T9" fmla="*/ 73 h 92"/>
                <a:gd name="T10" fmla="*/ 79 w 120"/>
                <a:gd name="T11" fmla="*/ 85 h 92"/>
                <a:gd name="T12" fmla="*/ 114 w 120"/>
                <a:gd name="T13" fmla="*/ 92 h 92"/>
                <a:gd name="T14" fmla="*/ 115 w 120"/>
                <a:gd name="T15" fmla="*/ 8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92">
                  <a:moveTo>
                    <a:pt x="115" y="85"/>
                  </a:moveTo>
                  <a:cubicBezTo>
                    <a:pt x="98" y="85"/>
                    <a:pt x="73" y="78"/>
                    <a:pt x="57" y="70"/>
                  </a:cubicBezTo>
                  <a:cubicBezTo>
                    <a:pt x="35" y="58"/>
                    <a:pt x="17" y="27"/>
                    <a:pt x="8" y="4"/>
                  </a:cubicBezTo>
                  <a:cubicBezTo>
                    <a:pt x="6" y="0"/>
                    <a:pt x="0" y="5"/>
                    <a:pt x="1" y="8"/>
                  </a:cubicBezTo>
                  <a:cubicBezTo>
                    <a:pt x="12" y="33"/>
                    <a:pt x="27" y="55"/>
                    <a:pt x="48" y="73"/>
                  </a:cubicBezTo>
                  <a:cubicBezTo>
                    <a:pt x="57" y="81"/>
                    <a:pt x="69" y="83"/>
                    <a:pt x="79" y="85"/>
                  </a:cubicBezTo>
                  <a:cubicBezTo>
                    <a:pt x="91" y="88"/>
                    <a:pt x="102" y="92"/>
                    <a:pt x="114" y="92"/>
                  </a:cubicBezTo>
                  <a:cubicBezTo>
                    <a:pt x="118" y="92"/>
                    <a:pt x="120" y="85"/>
                    <a:pt x="115" y="85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3511" y="1915"/>
              <a:ext cx="119" cy="102"/>
            </a:xfrm>
            <a:custGeom>
              <a:avLst/>
              <a:gdLst>
                <a:gd name="T0" fmla="*/ 13 w 50"/>
                <a:gd name="T1" fmla="*/ 33 h 43"/>
                <a:gd name="T2" fmla="*/ 29 w 50"/>
                <a:gd name="T3" fmla="*/ 41 h 43"/>
                <a:gd name="T4" fmla="*/ 43 w 50"/>
                <a:gd name="T5" fmla="*/ 28 h 43"/>
                <a:gd name="T6" fmla="*/ 28 w 50"/>
                <a:gd name="T7" fmla="*/ 1 h 43"/>
                <a:gd name="T8" fmla="*/ 1 w 50"/>
                <a:gd name="T9" fmla="*/ 26 h 43"/>
                <a:gd name="T10" fmla="*/ 6 w 50"/>
                <a:gd name="T11" fmla="*/ 37 h 43"/>
                <a:gd name="T12" fmla="*/ 30 w 50"/>
                <a:gd name="T13" fmla="*/ 25 h 43"/>
                <a:gd name="T14" fmla="*/ 28 w 50"/>
                <a:gd name="T15" fmla="*/ 19 h 43"/>
                <a:gd name="T16" fmla="*/ 16 w 50"/>
                <a:gd name="T17" fmla="*/ 27 h 43"/>
                <a:gd name="T18" fmla="*/ 9 w 50"/>
                <a:gd name="T19" fmla="*/ 30 h 43"/>
                <a:gd name="T20" fmla="*/ 7 w 50"/>
                <a:gd name="T21" fmla="*/ 25 h 43"/>
                <a:gd name="T22" fmla="*/ 23 w 50"/>
                <a:gd name="T23" fmla="*/ 9 h 43"/>
                <a:gd name="T24" fmla="*/ 39 w 50"/>
                <a:gd name="T25" fmla="*/ 20 h 43"/>
                <a:gd name="T26" fmla="*/ 33 w 50"/>
                <a:gd name="T27" fmla="*/ 32 h 43"/>
                <a:gd name="T28" fmla="*/ 19 w 50"/>
                <a:gd name="T29" fmla="*/ 27 h 43"/>
                <a:gd name="T30" fmla="*/ 13 w 50"/>
                <a:gd name="T31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43">
                  <a:moveTo>
                    <a:pt x="13" y="33"/>
                  </a:moveTo>
                  <a:cubicBezTo>
                    <a:pt x="17" y="37"/>
                    <a:pt x="23" y="43"/>
                    <a:pt x="29" y="41"/>
                  </a:cubicBezTo>
                  <a:cubicBezTo>
                    <a:pt x="36" y="40"/>
                    <a:pt x="40" y="34"/>
                    <a:pt x="43" y="28"/>
                  </a:cubicBezTo>
                  <a:cubicBezTo>
                    <a:pt x="50" y="15"/>
                    <a:pt x="43" y="0"/>
                    <a:pt x="28" y="1"/>
                  </a:cubicBezTo>
                  <a:cubicBezTo>
                    <a:pt x="15" y="2"/>
                    <a:pt x="3" y="14"/>
                    <a:pt x="1" y="26"/>
                  </a:cubicBezTo>
                  <a:cubicBezTo>
                    <a:pt x="0" y="30"/>
                    <a:pt x="1" y="37"/>
                    <a:pt x="6" y="37"/>
                  </a:cubicBezTo>
                  <a:cubicBezTo>
                    <a:pt x="15" y="38"/>
                    <a:pt x="23" y="30"/>
                    <a:pt x="30" y="25"/>
                  </a:cubicBezTo>
                  <a:cubicBezTo>
                    <a:pt x="34" y="23"/>
                    <a:pt x="33" y="16"/>
                    <a:pt x="28" y="19"/>
                  </a:cubicBezTo>
                  <a:cubicBezTo>
                    <a:pt x="24" y="22"/>
                    <a:pt x="21" y="25"/>
                    <a:pt x="16" y="27"/>
                  </a:cubicBezTo>
                  <a:cubicBezTo>
                    <a:pt x="14" y="28"/>
                    <a:pt x="11" y="29"/>
                    <a:pt x="9" y="30"/>
                  </a:cubicBezTo>
                  <a:cubicBezTo>
                    <a:pt x="7" y="30"/>
                    <a:pt x="7" y="25"/>
                    <a:pt x="7" y="25"/>
                  </a:cubicBezTo>
                  <a:cubicBezTo>
                    <a:pt x="9" y="18"/>
                    <a:pt x="16" y="12"/>
                    <a:pt x="23" y="9"/>
                  </a:cubicBezTo>
                  <a:cubicBezTo>
                    <a:pt x="31" y="6"/>
                    <a:pt x="39" y="11"/>
                    <a:pt x="39" y="20"/>
                  </a:cubicBezTo>
                  <a:cubicBezTo>
                    <a:pt x="39" y="24"/>
                    <a:pt x="37" y="29"/>
                    <a:pt x="33" y="32"/>
                  </a:cubicBezTo>
                  <a:cubicBezTo>
                    <a:pt x="28" y="37"/>
                    <a:pt x="22" y="31"/>
                    <a:pt x="19" y="27"/>
                  </a:cubicBezTo>
                  <a:cubicBezTo>
                    <a:pt x="16" y="24"/>
                    <a:pt x="11" y="30"/>
                    <a:pt x="13" y="33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3997" y="2148"/>
              <a:ext cx="269" cy="143"/>
            </a:xfrm>
            <a:custGeom>
              <a:avLst/>
              <a:gdLst>
                <a:gd name="T0" fmla="*/ 4 w 113"/>
                <a:gd name="T1" fmla="*/ 49 h 60"/>
                <a:gd name="T2" fmla="*/ 12 w 113"/>
                <a:gd name="T3" fmla="*/ 48 h 60"/>
                <a:gd name="T4" fmla="*/ 40 w 113"/>
                <a:gd name="T5" fmla="*/ 54 h 60"/>
                <a:gd name="T6" fmla="*/ 107 w 113"/>
                <a:gd name="T7" fmla="*/ 60 h 60"/>
                <a:gd name="T8" fmla="*/ 110 w 113"/>
                <a:gd name="T9" fmla="*/ 53 h 60"/>
                <a:gd name="T10" fmla="*/ 72 w 113"/>
                <a:gd name="T11" fmla="*/ 34 h 60"/>
                <a:gd name="T12" fmla="*/ 39 w 113"/>
                <a:gd name="T13" fmla="*/ 11 h 60"/>
                <a:gd name="T14" fmla="*/ 14 w 113"/>
                <a:gd name="T15" fmla="*/ 13 h 60"/>
                <a:gd name="T16" fmla="*/ 33 w 113"/>
                <a:gd name="T17" fmla="*/ 6 h 60"/>
                <a:gd name="T18" fmla="*/ 28 w 113"/>
                <a:gd name="T19" fmla="*/ 12 h 60"/>
                <a:gd name="T20" fmla="*/ 38 w 113"/>
                <a:gd name="T21" fmla="*/ 24 h 60"/>
                <a:gd name="T22" fmla="*/ 57 w 113"/>
                <a:gd name="T23" fmla="*/ 35 h 60"/>
                <a:gd name="T24" fmla="*/ 106 w 113"/>
                <a:gd name="T25" fmla="*/ 60 h 60"/>
                <a:gd name="T26" fmla="*/ 109 w 113"/>
                <a:gd name="T27" fmla="*/ 53 h 60"/>
                <a:gd name="T28" fmla="*/ 37 w 113"/>
                <a:gd name="T29" fmla="*/ 45 h 60"/>
                <a:gd name="T30" fmla="*/ 12 w 113"/>
                <a:gd name="T31" fmla="*/ 40 h 60"/>
                <a:gd name="T32" fmla="*/ 6 w 113"/>
                <a:gd name="T33" fmla="*/ 41 h 60"/>
                <a:gd name="T34" fmla="*/ 4 w 113"/>
                <a:gd name="T3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60">
                  <a:moveTo>
                    <a:pt x="4" y="49"/>
                  </a:moveTo>
                  <a:cubicBezTo>
                    <a:pt x="8" y="49"/>
                    <a:pt x="7" y="47"/>
                    <a:pt x="12" y="48"/>
                  </a:cubicBezTo>
                  <a:cubicBezTo>
                    <a:pt x="21" y="50"/>
                    <a:pt x="31" y="52"/>
                    <a:pt x="40" y="54"/>
                  </a:cubicBezTo>
                  <a:cubicBezTo>
                    <a:pt x="61" y="59"/>
                    <a:pt x="86" y="60"/>
                    <a:pt x="107" y="60"/>
                  </a:cubicBezTo>
                  <a:cubicBezTo>
                    <a:pt x="110" y="60"/>
                    <a:pt x="113" y="55"/>
                    <a:pt x="110" y="53"/>
                  </a:cubicBezTo>
                  <a:cubicBezTo>
                    <a:pt x="99" y="44"/>
                    <a:pt x="85" y="41"/>
                    <a:pt x="72" y="34"/>
                  </a:cubicBezTo>
                  <a:cubicBezTo>
                    <a:pt x="61" y="29"/>
                    <a:pt x="44" y="22"/>
                    <a:pt x="39" y="11"/>
                  </a:cubicBezTo>
                  <a:cubicBezTo>
                    <a:pt x="34" y="0"/>
                    <a:pt x="18" y="1"/>
                    <a:pt x="14" y="13"/>
                  </a:cubicBezTo>
                  <a:cubicBezTo>
                    <a:pt x="4" y="43"/>
                    <a:pt x="56" y="21"/>
                    <a:pt x="33" y="6"/>
                  </a:cubicBezTo>
                  <a:cubicBezTo>
                    <a:pt x="30" y="4"/>
                    <a:pt x="25" y="10"/>
                    <a:pt x="28" y="12"/>
                  </a:cubicBezTo>
                  <a:cubicBezTo>
                    <a:pt x="33" y="16"/>
                    <a:pt x="34" y="22"/>
                    <a:pt x="38" y="24"/>
                  </a:cubicBezTo>
                  <a:cubicBezTo>
                    <a:pt x="45" y="28"/>
                    <a:pt x="51" y="31"/>
                    <a:pt x="57" y="35"/>
                  </a:cubicBezTo>
                  <a:cubicBezTo>
                    <a:pt x="72" y="44"/>
                    <a:pt x="92" y="49"/>
                    <a:pt x="106" y="60"/>
                  </a:cubicBezTo>
                  <a:cubicBezTo>
                    <a:pt x="107" y="58"/>
                    <a:pt x="108" y="55"/>
                    <a:pt x="109" y="53"/>
                  </a:cubicBezTo>
                  <a:cubicBezTo>
                    <a:pt x="86" y="52"/>
                    <a:pt x="60" y="50"/>
                    <a:pt x="37" y="45"/>
                  </a:cubicBezTo>
                  <a:cubicBezTo>
                    <a:pt x="29" y="43"/>
                    <a:pt x="20" y="42"/>
                    <a:pt x="12" y="40"/>
                  </a:cubicBezTo>
                  <a:cubicBezTo>
                    <a:pt x="10" y="40"/>
                    <a:pt x="4" y="41"/>
                    <a:pt x="6" y="41"/>
                  </a:cubicBezTo>
                  <a:cubicBezTo>
                    <a:pt x="2" y="41"/>
                    <a:pt x="0" y="49"/>
                    <a:pt x="4" y="49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3588" y="1951"/>
              <a:ext cx="464" cy="216"/>
            </a:xfrm>
            <a:custGeom>
              <a:avLst/>
              <a:gdLst>
                <a:gd name="T0" fmla="*/ 188 w 195"/>
                <a:gd name="T1" fmla="*/ 91 h 91"/>
                <a:gd name="T2" fmla="*/ 189 w 195"/>
                <a:gd name="T3" fmla="*/ 91 h 91"/>
                <a:gd name="T4" fmla="*/ 192 w 195"/>
                <a:gd name="T5" fmla="*/ 84 h 91"/>
                <a:gd name="T6" fmla="*/ 95 w 195"/>
                <a:gd name="T7" fmla="*/ 40 h 91"/>
                <a:gd name="T8" fmla="*/ 8 w 195"/>
                <a:gd name="T9" fmla="*/ 2 h 91"/>
                <a:gd name="T10" fmla="*/ 3 w 195"/>
                <a:gd name="T11" fmla="*/ 9 h 91"/>
                <a:gd name="T12" fmla="*/ 90 w 195"/>
                <a:gd name="T13" fmla="*/ 46 h 91"/>
                <a:gd name="T14" fmla="*/ 188 w 195"/>
                <a:gd name="T15" fmla="*/ 91 h 91"/>
                <a:gd name="T16" fmla="*/ 191 w 195"/>
                <a:gd name="T17" fmla="*/ 84 h 91"/>
                <a:gd name="T18" fmla="*/ 189 w 195"/>
                <a:gd name="T19" fmla="*/ 84 h 91"/>
                <a:gd name="T20" fmla="*/ 188 w 195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91">
                  <a:moveTo>
                    <a:pt x="188" y="91"/>
                  </a:moveTo>
                  <a:cubicBezTo>
                    <a:pt x="188" y="91"/>
                    <a:pt x="189" y="91"/>
                    <a:pt x="189" y="91"/>
                  </a:cubicBezTo>
                  <a:cubicBezTo>
                    <a:pt x="192" y="91"/>
                    <a:pt x="195" y="86"/>
                    <a:pt x="192" y="84"/>
                  </a:cubicBezTo>
                  <a:cubicBezTo>
                    <a:pt x="160" y="69"/>
                    <a:pt x="127" y="55"/>
                    <a:pt x="95" y="40"/>
                  </a:cubicBezTo>
                  <a:cubicBezTo>
                    <a:pt x="67" y="26"/>
                    <a:pt x="34" y="19"/>
                    <a:pt x="8" y="2"/>
                  </a:cubicBezTo>
                  <a:cubicBezTo>
                    <a:pt x="5" y="0"/>
                    <a:pt x="0" y="6"/>
                    <a:pt x="3" y="9"/>
                  </a:cubicBezTo>
                  <a:cubicBezTo>
                    <a:pt x="30" y="26"/>
                    <a:pt x="62" y="32"/>
                    <a:pt x="90" y="46"/>
                  </a:cubicBezTo>
                  <a:cubicBezTo>
                    <a:pt x="122" y="62"/>
                    <a:pt x="155" y="76"/>
                    <a:pt x="188" y="91"/>
                  </a:cubicBezTo>
                  <a:cubicBezTo>
                    <a:pt x="189" y="89"/>
                    <a:pt x="190" y="86"/>
                    <a:pt x="191" y="84"/>
                  </a:cubicBezTo>
                  <a:cubicBezTo>
                    <a:pt x="190" y="84"/>
                    <a:pt x="190" y="84"/>
                    <a:pt x="189" y="84"/>
                  </a:cubicBezTo>
                  <a:cubicBezTo>
                    <a:pt x="186" y="84"/>
                    <a:pt x="183" y="91"/>
                    <a:pt x="188" y="9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3388" y="1860"/>
              <a:ext cx="161" cy="86"/>
            </a:xfrm>
            <a:custGeom>
              <a:avLst/>
              <a:gdLst>
                <a:gd name="T0" fmla="*/ 64 w 68"/>
                <a:gd name="T1" fmla="*/ 27 h 36"/>
                <a:gd name="T2" fmla="*/ 7 w 68"/>
                <a:gd name="T3" fmla="*/ 2 h 36"/>
                <a:gd name="T4" fmla="*/ 3 w 68"/>
                <a:gd name="T5" fmla="*/ 9 h 36"/>
                <a:gd name="T6" fmla="*/ 28 w 68"/>
                <a:gd name="T7" fmla="*/ 33 h 36"/>
                <a:gd name="T8" fmla="*/ 35 w 68"/>
                <a:gd name="T9" fmla="*/ 28 h 36"/>
                <a:gd name="T10" fmla="*/ 7 w 68"/>
                <a:gd name="T11" fmla="*/ 4 h 36"/>
                <a:gd name="T12" fmla="*/ 3 w 68"/>
                <a:gd name="T13" fmla="*/ 11 h 36"/>
                <a:gd name="T14" fmla="*/ 26 w 68"/>
                <a:gd name="T15" fmla="*/ 17 h 36"/>
                <a:gd name="T16" fmla="*/ 52 w 68"/>
                <a:gd name="T17" fmla="*/ 17 h 36"/>
                <a:gd name="T18" fmla="*/ 53 w 68"/>
                <a:gd name="T19" fmla="*/ 9 h 36"/>
                <a:gd name="T20" fmla="*/ 31 w 68"/>
                <a:gd name="T21" fmla="*/ 9 h 36"/>
                <a:gd name="T22" fmla="*/ 7 w 68"/>
                <a:gd name="T23" fmla="*/ 4 h 36"/>
                <a:gd name="T24" fmla="*/ 3 w 68"/>
                <a:gd name="T25" fmla="*/ 11 h 36"/>
                <a:gd name="T26" fmla="*/ 29 w 68"/>
                <a:gd name="T27" fmla="*/ 33 h 36"/>
                <a:gd name="T28" fmla="*/ 35 w 68"/>
                <a:gd name="T29" fmla="*/ 29 h 36"/>
                <a:gd name="T30" fmla="*/ 7 w 68"/>
                <a:gd name="T31" fmla="*/ 1 h 36"/>
                <a:gd name="T32" fmla="*/ 3 w 68"/>
                <a:gd name="T33" fmla="*/ 8 h 36"/>
                <a:gd name="T34" fmla="*/ 59 w 68"/>
                <a:gd name="T35" fmla="*/ 34 h 36"/>
                <a:gd name="T36" fmla="*/ 64 w 68"/>
                <a:gd name="T37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36">
                  <a:moveTo>
                    <a:pt x="64" y="27"/>
                  </a:moveTo>
                  <a:cubicBezTo>
                    <a:pt x="45" y="18"/>
                    <a:pt x="26" y="11"/>
                    <a:pt x="7" y="2"/>
                  </a:cubicBezTo>
                  <a:cubicBezTo>
                    <a:pt x="6" y="4"/>
                    <a:pt x="5" y="6"/>
                    <a:pt x="3" y="9"/>
                  </a:cubicBezTo>
                  <a:cubicBezTo>
                    <a:pt x="12" y="12"/>
                    <a:pt x="26" y="23"/>
                    <a:pt x="28" y="33"/>
                  </a:cubicBezTo>
                  <a:cubicBezTo>
                    <a:pt x="30" y="31"/>
                    <a:pt x="32" y="29"/>
                    <a:pt x="35" y="28"/>
                  </a:cubicBezTo>
                  <a:cubicBezTo>
                    <a:pt x="26" y="19"/>
                    <a:pt x="17" y="12"/>
                    <a:pt x="7" y="4"/>
                  </a:cubicBezTo>
                  <a:cubicBezTo>
                    <a:pt x="6" y="6"/>
                    <a:pt x="5" y="9"/>
                    <a:pt x="3" y="11"/>
                  </a:cubicBezTo>
                  <a:cubicBezTo>
                    <a:pt x="11" y="12"/>
                    <a:pt x="18" y="16"/>
                    <a:pt x="26" y="17"/>
                  </a:cubicBezTo>
                  <a:cubicBezTo>
                    <a:pt x="34" y="18"/>
                    <a:pt x="43" y="17"/>
                    <a:pt x="52" y="17"/>
                  </a:cubicBezTo>
                  <a:cubicBezTo>
                    <a:pt x="55" y="17"/>
                    <a:pt x="58" y="9"/>
                    <a:pt x="53" y="9"/>
                  </a:cubicBezTo>
                  <a:cubicBezTo>
                    <a:pt x="46" y="9"/>
                    <a:pt x="39" y="9"/>
                    <a:pt x="31" y="9"/>
                  </a:cubicBezTo>
                  <a:cubicBezTo>
                    <a:pt x="23" y="9"/>
                    <a:pt x="15" y="5"/>
                    <a:pt x="7" y="4"/>
                  </a:cubicBezTo>
                  <a:cubicBezTo>
                    <a:pt x="3" y="3"/>
                    <a:pt x="0" y="8"/>
                    <a:pt x="3" y="11"/>
                  </a:cubicBezTo>
                  <a:cubicBezTo>
                    <a:pt x="12" y="18"/>
                    <a:pt x="21" y="25"/>
                    <a:pt x="29" y="33"/>
                  </a:cubicBezTo>
                  <a:cubicBezTo>
                    <a:pt x="31" y="36"/>
                    <a:pt x="36" y="32"/>
                    <a:pt x="35" y="29"/>
                  </a:cubicBezTo>
                  <a:cubicBezTo>
                    <a:pt x="32" y="17"/>
                    <a:pt x="17" y="6"/>
                    <a:pt x="7" y="1"/>
                  </a:cubicBezTo>
                  <a:cubicBezTo>
                    <a:pt x="3" y="0"/>
                    <a:pt x="0" y="7"/>
                    <a:pt x="3" y="8"/>
                  </a:cubicBezTo>
                  <a:cubicBezTo>
                    <a:pt x="21" y="17"/>
                    <a:pt x="41" y="25"/>
                    <a:pt x="59" y="34"/>
                  </a:cubicBezTo>
                  <a:cubicBezTo>
                    <a:pt x="63" y="36"/>
                    <a:pt x="68" y="29"/>
                    <a:pt x="64" y="2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3583" y="1644"/>
              <a:ext cx="321" cy="290"/>
            </a:xfrm>
            <a:custGeom>
              <a:avLst/>
              <a:gdLst>
                <a:gd name="T0" fmla="*/ 8 w 135"/>
                <a:gd name="T1" fmla="*/ 118 h 122"/>
                <a:gd name="T2" fmla="*/ 58 w 135"/>
                <a:gd name="T3" fmla="*/ 52 h 122"/>
                <a:gd name="T4" fmla="*/ 132 w 135"/>
                <a:gd name="T5" fmla="*/ 8 h 122"/>
                <a:gd name="T6" fmla="*/ 135 w 135"/>
                <a:gd name="T7" fmla="*/ 3 h 122"/>
                <a:gd name="T8" fmla="*/ 135 w 135"/>
                <a:gd name="T9" fmla="*/ 3 h 122"/>
                <a:gd name="T10" fmla="*/ 130 w 135"/>
                <a:gd name="T11" fmla="*/ 1 h 122"/>
                <a:gd name="T12" fmla="*/ 129 w 135"/>
                <a:gd name="T13" fmla="*/ 2 h 122"/>
                <a:gd name="T14" fmla="*/ 133 w 135"/>
                <a:gd name="T15" fmla="*/ 7 h 122"/>
                <a:gd name="T16" fmla="*/ 133 w 135"/>
                <a:gd name="T17" fmla="*/ 6 h 122"/>
                <a:gd name="T18" fmla="*/ 128 w 135"/>
                <a:gd name="T19" fmla="*/ 5 h 122"/>
                <a:gd name="T20" fmla="*/ 92 w 135"/>
                <a:gd name="T21" fmla="*/ 18 h 122"/>
                <a:gd name="T22" fmla="*/ 57 w 135"/>
                <a:gd name="T23" fmla="*/ 43 h 122"/>
                <a:gd name="T24" fmla="*/ 2 w 135"/>
                <a:gd name="T25" fmla="*/ 116 h 122"/>
                <a:gd name="T26" fmla="*/ 8 w 135"/>
                <a:gd name="T27" fmla="*/ 11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22">
                  <a:moveTo>
                    <a:pt x="8" y="118"/>
                  </a:moveTo>
                  <a:cubicBezTo>
                    <a:pt x="21" y="93"/>
                    <a:pt x="41" y="73"/>
                    <a:pt x="58" y="52"/>
                  </a:cubicBezTo>
                  <a:cubicBezTo>
                    <a:pt x="78" y="26"/>
                    <a:pt x="106" y="23"/>
                    <a:pt x="132" y="8"/>
                  </a:cubicBezTo>
                  <a:cubicBezTo>
                    <a:pt x="134" y="7"/>
                    <a:pt x="135" y="5"/>
                    <a:pt x="135" y="3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35" y="0"/>
                    <a:pt x="132" y="0"/>
                    <a:pt x="130" y="1"/>
                  </a:cubicBezTo>
                  <a:cubicBezTo>
                    <a:pt x="130" y="2"/>
                    <a:pt x="129" y="2"/>
                    <a:pt x="129" y="2"/>
                  </a:cubicBezTo>
                  <a:cubicBezTo>
                    <a:pt x="126" y="5"/>
                    <a:pt x="129" y="11"/>
                    <a:pt x="133" y="7"/>
                  </a:cubicBezTo>
                  <a:cubicBezTo>
                    <a:pt x="133" y="7"/>
                    <a:pt x="133" y="7"/>
                    <a:pt x="133" y="6"/>
                  </a:cubicBezTo>
                  <a:cubicBezTo>
                    <a:pt x="132" y="6"/>
                    <a:pt x="130" y="6"/>
                    <a:pt x="128" y="5"/>
                  </a:cubicBezTo>
                  <a:cubicBezTo>
                    <a:pt x="128" y="4"/>
                    <a:pt x="97" y="15"/>
                    <a:pt x="92" y="18"/>
                  </a:cubicBezTo>
                  <a:cubicBezTo>
                    <a:pt x="79" y="24"/>
                    <a:pt x="67" y="32"/>
                    <a:pt x="57" y="43"/>
                  </a:cubicBezTo>
                  <a:cubicBezTo>
                    <a:pt x="38" y="66"/>
                    <a:pt x="16" y="89"/>
                    <a:pt x="2" y="116"/>
                  </a:cubicBezTo>
                  <a:cubicBezTo>
                    <a:pt x="0" y="121"/>
                    <a:pt x="6" y="122"/>
                    <a:pt x="8" y="118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15"/>
            <p:cNvSpPr>
              <a:spLocks/>
            </p:cNvSpPr>
            <p:nvPr/>
          </p:nvSpPr>
          <p:spPr bwMode="auto">
            <a:xfrm>
              <a:off x="3599" y="1658"/>
              <a:ext cx="284" cy="297"/>
            </a:xfrm>
            <a:custGeom>
              <a:avLst/>
              <a:gdLst>
                <a:gd name="T0" fmla="*/ 7 w 119"/>
                <a:gd name="T1" fmla="*/ 122 h 125"/>
                <a:gd name="T2" fmla="*/ 33 w 119"/>
                <a:gd name="T3" fmla="*/ 80 h 125"/>
                <a:gd name="T4" fmla="*/ 65 w 119"/>
                <a:gd name="T5" fmla="*/ 38 h 125"/>
                <a:gd name="T6" fmla="*/ 114 w 119"/>
                <a:gd name="T7" fmla="*/ 9 h 125"/>
                <a:gd name="T8" fmla="*/ 114 w 119"/>
                <a:gd name="T9" fmla="*/ 2 h 125"/>
                <a:gd name="T10" fmla="*/ 42 w 119"/>
                <a:gd name="T11" fmla="*/ 57 h 125"/>
                <a:gd name="T12" fmla="*/ 20 w 119"/>
                <a:gd name="T13" fmla="*/ 90 h 125"/>
                <a:gd name="T14" fmla="*/ 3 w 119"/>
                <a:gd name="T15" fmla="*/ 117 h 125"/>
                <a:gd name="T16" fmla="*/ 7 w 119"/>
                <a:gd name="T17" fmla="*/ 1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125">
                  <a:moveTo>
                    <a:pt x="7" y="122"/>
                  </a:moveTo>
                  <a:cubicBezTo>
                    <a:pt x="18" y="110"/>
                    <a:pt x="23" y="93"/>
                    <a:pt x="33" y="80"/>
                  </a:cubicBezTo>
                  <a:cubicBezTo>
                    <a:pt x="44" y="66"/>
                    <a:pt x="52" y="51"/>
                    <a:pt x="65" y="38"/>
                  </a:cubicBezTo>
                  <a:cubicBezTo>
                    <a:pt x="78" y="25"/>
                    <a:pt x="98" y="16"/>
                    <a:pt x="114" y="9"/>
                  </a:cubicBezTo>
                  <a:cubicBezTo>
                    <a:pt x="118" y="7"/>
                    <a:pt x="119" y="0"/>
                    <a:pt x="114" y="2"/>
                  </a:cubicBezTo>
                  <a:cubicBezTo>
                    <a:pt x="85" y="15"/>
                    <a:pt x="58" y="29"/>
                    <a:pt x="42" y="57"/>
                  </a:cubicBezTo>
                  <a:cubicBezTo>
                    <a:pt x="36" y="68"/>
                    <a:pt x="26" y="78"/>
                    <a:pt x="20" y="90"/>
                  </a:cubicBezTo>
                  <a:cubicBezTo>
                    <a:pt x="15" y="98"/>
                    <a:pt x="11" y="109"/>
                    <a:pt x="3" y="117"/>
                  </a:cubicBezTo>
                  <a:cubicBezTo>
                    <a:pt x="0" y="120"/>
                    <a:pt x="3" y="125"/>
                    <a:pt x="7" y="122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16"/>
            <p:cNvSpPr>
              <a:spLocks/>
            </p:cNvSpPr>
            <p:nvPr/>
          </p:nvSpPr>
          <p:spPr bwMode="auto">
            <a:xfrm>
              <a:off x="3457" y="1996"/>
              <a:ext cx="102" cy="323"/>
            </a:xfrm>
            <a:custGeom>
              <a:avLst/>
              <a:gdLst>
                <a:gd name="T0" fmla="*/ 35 w 43"/>
                <a:gd name="T1" fmla="*/ 5 h 136"/>
                <a:gd name="T2" fmla="*/ 11 w 43"/>
                <a:gd name="T3" fmla="*/ 69 h 136"/>
                <a:gd name="T4" fmla="*/ 6 w 43"/>
                <a:gd name="T5" fmla="*/ 94 h 136"/>
                <a:gd name="T6" fmla="*/ 3 w 43"/>
                <a:gd name="T7" fmla="*/ 127 h 136"/>
                <a:gd name="T8" fmla="*/ 5 w 43"/>
                <a:gd name="T9" fmla="*/ 133 h 136"/>
                <a:gd name="T10" fmla="*/ 12 w 43"/>
                <a:gd name="T11" fmla="*/ 121 h 136"/>
                <a:gd name="T12" fmla="*/ 15 w 43"/>
                <a:gd name="T13" fmla="*/ 77 h 136"/>
                <a:gd name="T14" fmla="*/ 27 w 43"/>
                <a:gd name="T15" fmla="*/ 39 h 136"/>
                <a:gd name="T16" fmla="*/ 41 w 43"/>
                <a:gd name="T17" fmla="*/ 5 h 136"/>
                <a:gd name="T18" fmla="*/ 35 w 43"/>
                <a:gd name="T19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6">
                  <a:moveTo>
                    <a:pt x="35" y="5"/>
                  </a:moveTo>
                  <a:cubicBezTo>
                    <a:pt x="29" y="27"/>
                    <a:pt x="16" y="47"/>
                    <a:pt x="11" y="69"/>
                  </a:cubicBezTo>
                  <a:cubicBezTo>
                    <a:pt x="9" y="78"/>
                    <a:pt x="6" y="85"/>
                    <a:pt x="6" y="94"/>
                  </a:cubicBezTo>
                  <a:cubicBezTo>
                    <a:pt x="5" y="100"/>
                    <a:pt x="8" y="124"/>
                    <a:pt x="3" y="127"/>
                  </a:cubicBezTo>
                  <a:cubicBezTo>
                    <a:pt x="0" y="129"/>
                    <a:pt x="1" y="136"/>
                    <a:pt x="5" y="133"/>
                  </a:cubicBezTo>
                  <a:cubicBezTo>
                    <a:pt x="10" y="130"/>
                    <a:pt x="12" y="127"/>
                    <a:pt x="12" y="121"/>
                  </a:cubicBezTo>
                  <a:cubicBezTo>
                    <a:pt x="12" y="108"/>
                    <a:pt x="10" y="91"/>
                    <a:pt x="15" y="77"/>
                  </a:cubicBezTo>
                  <a:cubicBezTo>
                    <a:pt x="19" y="65"/>
                    <a:pt x="22" y="52"/>
                    <a:pt x="27" y="39"/>
                  </a:cubicBezTo>
                  <a:cubicBezTo>
                    <a:pt x="31" y="28"/>
                    <a:pt x="38" y="16"/>
                    <a:pt x="41" y="5"/>
                  </a:cubicBezTo>
                  <a:cubicBezTo>
                    <a:pt x="43" y="0"/>
                    <a:pt x="36" y="1"/>
                    <a:pt x="35" y="5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17"/>
            <p:cNvSpPr>
              <a:spLocks/>
            </p:cNvSpPr>
            <p:nvPr/>
          </p:nvSpPr>
          <p:spPr bwMode="auto">
            <a:xfrm>
              <a:off x="3466" y="1996"/>
              <a:ext cx="117" cy="307"/>
            </a:xfrm>
            <a:custGeom>
              <a:avLst/>
              <a:gdLst>
                <a:gd name="T0" fmla="*/ 41 w 49"/>
                <a:gd name="T1" fmla="*/ 4 h 129"/>
                <a:gd name="T2" fmla="*/ 14 w 49"/>
                <a:gd name="T3" fmla="*/ 76 h 129"/>
                <a:gd name="T4" fmla="*/ 1 w 49"/>
                <a:gd name="T5" fmla="*/ 123 h 129"/>
                <a:gd name="T6" fmla="*/ 7 w 49"/>
                <a:gd name="T7" fmla="*/ 124 h 129"/>
                <a:gd name="T8" fmla="*/ 19 w 49"/>
                <a:gd name="T9" fmla="*/ 80 h 129"/>
                <a:gd name="T10" fmla="*/ 28 w 49"/>
                <a:gd name="T11" fmla="*/ 49 h 129"/>
                <a:gd name="T12" fmla="*/ 47 w 49"/>
                <a:gd name="T13" fmla="*/ 5 h 129"/>
                <a:gd name="T14" fmla="*/ 41 w 49"/>
                <a:gd name="T15" fmla="*/ 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129">
                  <a:moveTo>
                    <a:pt x="41" y="4"/>
                  </a:moveTo>
                  <a:cubicBezTo>
                    <a:pt x="31" y="28"/>
                    <a:pt x="19" y="50"/>
                    <a:pt x="14" y="76"/>
                  </a:cubicBezTo>
                  <a:cubicBezTo>
                    <a:pt x="11" y="92"/>
                    <a:pt x="6" y="107"/>
                    <a:pt x="1" y="123"/>
                  </a:cubicBezTo>
                  <a:cubicBezTo>
                    <a:pt x="0" y="128"/>
                    <a:pt x="6" y="129"/>
                    <a:pt x="7" y="124"/>
                  </a:cubicBezTo>
                  <a:cubicBezTo>
                    <a:pt x="12" y="110"/>
                    <a:pt x="15" y="95"/>
                    <a:pt x="19" y="80"/>
                  </a:cubicBezTo>
                  <a:cubicBezTo>
                    <a:pt x="23" y="70"/>
                    <a:pt x="24" y="60"/>
                    <a:pt x="28" y="49"/>
                  </a:cubicBezTo>
                  <a:cubicBezTo>
                    <a:pt x="33" y="34"/>
                    <a:pt x="41" y="20"/>
                    <a:pt x="47" y="5"/>
                  </a:cubicBezTo>
                  <a:cubicBezTo>
                    <a:pt x="49" y="1"/>
                    <a:pt x="43" y="0"/>
                    <a:pt x="41" y="4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18"/>
            <p:cNvSpPr>
              <a:spLocks/>
            </p:cNvSpPr>
            <p:nvPr/>
          </p:nvSpPr>
          <p:spPr bwMode="auto">
            <a:xfrm>
              <a:off x="3864" y="1653"/>
              <a:ext cx="174" cy="528"/>
            </a:xfrm>
            <a:custGeom>
              <a:avLst/>
              <a:gdLst>
                <a:gd name="T0" fmla="*/ 1 w 73"/>
                <a:gd name="T1" fmla="*/ 8 h 222"/>
                <a:gd name="T2" fmla="*/ 26 w 73"/>
                <a:gd name="T3" fmla="*/ 110 h 222"/>
                <a:gd name="T4" fmla="*/ 40 w 73"/>
                <a:gd name="T5" fmla="*/ 160 h 222"/>
                <a:gd name="T6" fmla="*/ 65 w 73"/>
                <a:gd name="T7" fmla="*/ 217 h 222"/>
                <a:gd name="T8" fmla="*/ 71 w 73"/>
                <a:gd name="T9" fmla="*/ 213 h 222"/>
                <a:gd name="T10" fmla="*/ 32 w 73"/>
                <a:gd name="T11" fmla="*/ 106 h 222"/>
                <a:gd name="T12" fmla="*/ 7 w 73"/>
                <a:gd name="T13" fmla="*/ 4 h 222"/>
                <a:gd name="T14" fmla="*/ 1 w 73"/>
                <a:gd name="T15" fmla="*/ 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222">
                  <a:moveTo>
                    <a:pt x="1" y="8"/>
                  </a:moveTo>
                  <a:cubicBezTo>
                    <a:pt x="7" y="42"/>
                    <a:pt x="14" y="79"/>
                    <a:pt x="26" y="110"/>
                  </a:cubicBezTo>
                  <a:cubicBezTo>
                    <a:pt x="32" y="126"/>
                    <a:pt x="34" y="144"/>
                    <a:pt x="40" y="160"/>
                  </a:cubicBezTo>
                  <a:cubicBezTo>
                    <a:pt x="47" y="180"/>
                    <a:pt x="57" y="198"/>
                    <a:pt x="65" y="217"/>
                  </a:cubicBezTo>
                  <a:cubicBezTo>
                    <a:pt x="67" y="222"/>
                    <a:pt x="73" y="217"/>
                    <a:pt x="71" y="213"/>
                  </a:cubicBezTo>
                  <a:cubicBezTo>
                    <a:pt x="56" y="178"/>
                    <a:pt x="41" y="145"/>
                    <a:pt x="32" y="106"/>
                  </a:cubicBezTo>
                  <a:cubicBezTo>
                    <a:pt x="25" y="72"/>
                    <a:pt x="13" y="39"/>
                    <a:pt x="7" y="4"/>
                  </a:cubicBezTo>
                  <a:cubicBezTo>
                    <a:pt x="7" y="0"/>
                    <a:pt x="0" y="5"/>
                    <a:pt x="1" y="8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19"/>
            <p:cNvSpPr>
              <a:spLocks/>
            </p:cNvSpPr>
            <p:nvPr/>
          </p:nvSpPr>
          <p:spPr bwMode="auto">
            <a:xfrm>
              <a:off x="3478" y="2146"/>
              <a:ext cx="569" cy="159"/>
            </a:xfrm>
            <a:custGeom>
              <a:avLst/>
              <a:gdLst>
                <a:gd name="T0" fmla="*/ 0 w 239"/>
                <a:gd name="T1" fmla="*/ 63 h 67"/>
                <a:gd name="T2" fmla="*/ 0 w 239"/>
                <a:gd name="T3" fmla="*/ 64 h 67"/>
                <a:gd name="T4" fmla="*/ 3 w 239"/>
                <a:gd name="T5" fmla="*/ 67 h 67"/>
                <a:gd name="T6" fmla="*/ 105 w 239"/>
                <a:gd name="T7" fmla="*/ 46 h 67"/>
                <a:gd name="T8" fmla="*/ 175 w 239"/>
                <a:gd name="T9" fmla="*/ 26 h 67"/>
                <a:gd name="T10" fmla="*/ 234 w 239"/>
                <a:gd name="T11" fmla="*/ 8 h 67"/>
                <a:gd name="T12" fmla="*/ 234 w 239"/>
                <a:gd name="T13" fmla="*/ 1 h 67"/>
                <a:gd name="T14" fmla="*/ 182 w 239"/>
                <a:gd name="T15" fmla="*/ 17 h 67"/>
                <a:gd name="T16" fmla="*/ 112 w 239"/>
                <a:gd name="T17" fmla="*/ 37 h 67"/>
                <a:gd name="T18" fmla="*/ 7 w 239"/>
                <a:gd name="T19" fmla="*/ 61 h 67"/>
                <a:gd name="T20" fmla="*/ 0 w 239"/>
                <a:gd name="T21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" h="67">
                  <a:moveTo>
                    <a:pt x="0" y="63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1" y="67"/>
                    <a:pt x="3" y="67"/>
                  </a:cubicBezTo>
                  <a:cubicBezTo>
                    <a:pt x="37" y="61"/>
                    <a:pt x="72" y="54"/>
                    <a:pt x="105" y="46"/>
                  </a:cubicBezTo>
                  <a:cubicBezTo>
                    <a:pt x="128" y="40"/>
                    <a:pt x="152" y="33"/>
                    <a:pt x="175" y="26"/>
                  </a:cubicBezTo>
                  <a:cubicBezTo>
                    <a:pt x="195" y="21"/>
                    <a:pt x="214" y="14"/>
                    <a:pt x="234" y="8"/>
                  </a:cubicBezTo>
                  <a:cubicBezTo>
                    <a:pt x="238" y="8"/>
                    <a:pt x="239" y="0"/>
                    <a:pt x="234" y="1"/>
                  </a:cubicBezTo>
                  <a:cubicBezTo>
                    <a:pt x="216" y="6"/>
                    <a:pt x="199" y="12"/>
                    <a:pt x="182" y="17"/>
                  </a:cubicBezTo>
                  <a:cubicBezTo>
                    <a:pt x="159" y="24"/>
                    <a:pt x="135" y="30"/>
                    <a:pt x="112" y="37"/>
                  </a:cubicBezTo>
                  <a:cubicBezTo>
                    <a:pt x="104" y="39"/>
                    <a:pt x="7" y="54"/>
                    <a:pt x="7" y="61"/>
                  </a:cubicBezTo>
                  <a:cubicBezTo>
                    <a:pt x="7" y="56"/>
                    <a:pt x="0" y="60"/>
                    <a:pt x="0" y="63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20"/>
            <p:cNvSpPr>
              <a:spLocks/>
            </p:cNvSpPr>
            <p:nvPr/>
          </p:nvSpPr>
          <p:spPr bwMode="auto">
            <a:xfrm>
              <a:off x="3804" y="1917"/>
              <a:ext cx="105" cy="65"/>
            </a:xfrm>
            <a:custGeom>
              <a:avLst/>
              <a:gdLst>
                <a:gd name="T0" fmla="*/ 7 w 44"/>
                <a:gd name="T1" fmla="*/ 5 h 27"/>
                <a:gd name="T2" fmla="*/ 7 w 44"/>
                <a:gd name="T3" fmla="*/ 5 h 27"/>
                <a:gd name="T4" fmla="*/ 0 w 44"/>
                <a:gd name="T5" fmla="*/ 7 h 27"/>
                <a:gd name="T6" fmla="*/ 39 w 44"/>
                <a:gd name="T7" fmla="*/ 21 h 27"/>
                <a:gd name="T8" fmla="*/ 39 w 44"/>
                <a:gd name="T9" fmla="*/ 14 h 27"/>
                <a:gd name="T10" fmla="*/ 7 w 44"/>
                <a:gd name="T11" fmla="*/ 5 h 27"/>
                <a:gd name="T12" fmla="*/ 0 w 44"/>
                <a:gd name="T13" fmla="*/ 7 h 27"/>
                <a:gd name="T14" fmla="*/ 0 w 44"/>
                <a:gd name="T15" fmla="*/ 8 h 27"/>
                <a:gd name="T16" fmla="*/ 7 w 44"/>
                <a:gd name="T17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7">
                  <a:moveTo>
                    <a:pt x="7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0"/>
                    <a:pt x="0" y="3"/>
                    <a:pt x="0" y="7"/>
                  </a:cubicBezTo>
                  <a:cubicBezTo>
                    <a:pt x="0" y="27"/>
                    <a:pt x="26" y="25"/>
                    <a:pt x="39" y="21"/>
                  </a:cubicBezTo>
                  <a:cubicBezTo>
                    <a:pt x="43" y="20"/>
                    <a:pt x="44" y="13"/>
                    <a:pt x="39" y="14"/>
                  </a:cubicBezTo>
                  <a:cubicBezTo>
                    <a:pt x="30" y="17"/>
                    <a:pt x="6" y="20"/>
                    <a:pt x="7" y="5"/>
                  </a:cubicBezTo>
                  <a:cubicBezTo>
                    <a:pt x="4" y="6"/>
                    <a:pt x="2" y="6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13"/>
                    <a:pt x="7" y="9"/>
                    <a:pt x="7" y="5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21"/>
            <p:cNvSpPr>
              <a:spLocks/>
            </p:cNvSpPr>
            <p:nvPr/>
          </p:nvSpPr>
          <p:spPr bwMode="auto">
            <a:xfrm>
              <a:off x="3819" y="1865"/>
              <a:ext cx="21" cy="33"/>
            </a:xfrm>
            <a:custGeom>
              <a:avLst/>
              <a:gdLst>
                <a:gd name="T0" fmla="*/ 8 w 9"/>
                <a:gd name="T1" fmla="*/ 5 h 14"/>
                <a:gd name="T2" fmla="*/ 8 w 9"/>
                <a:gd name="T3" fmla="*/ 5 h 14"/>
                <a:gd name="T4" fmla="*/ 7 w 9"/>
                <a:gd name="T5" fmla="*/ 7 h 14"/>
                <a:gd name="T6" fmla="*/ 9 w 9"/>
                <a:gd name="T7" fmla="*/ 4 h 14"/>
                <a:gd name="T8" fmla="*/ 4 w 9"/>
                <a:gd name="T9" fmla="*/ 1 h 14"/>
                <a:gd name="T10" fmla="*/ 0 w 9"/>
                <a:gd name="T11" fmla="*/ 11 h 14"/>
                <a:gd name="T12" fmla="*/ 3 w 9"/>
                <a:gd name="T13" fmla="*/ 13 h 14"/>
                <a:gd name="T14" fmla="*/ 7 w 9"/>
                <a:gd name="T15" fmla="*/ 10 h 14"/>
                <a:gd name="T16" fmla="*/ 7 w 9"/>
                <a:gd name="T17" fmla="*/ 10 h 14"/>
                <a:gd name="T18" fmla="*/ 8 w 9"/>
                <a:gd name="T19" fmla="*/ 9 h 14"/>
                <a:gd name="T20" fmla="*/ 9 w 9"/>
                <a:gd name="T21" fmla="*/ 5 h 14"/>
                <a:gd name="T22" fmla="*/ 3 w 9"/>
                <a:gd name="T23" fmla="*/ 6 h 14"/>
                <a:gd name="T24" fmla="*/ 3 w 9"/>
                <a:gd name="T25" fmla="*/ 5 h 14"/>
                <a:gd name="T26" fmla="*/ 3 w 9"/>
                <a:gd name="T27" fmla="*/ 6 h 14"/>
                <a:gd name="T28" fmla="*/ 1 w 9"/>
                <a:gd name="T29" fmla="*/ 8 h 14"/>
                <a:gd name="T30" fmla="*/ 8 w 9"/>
                <a:gd name="T31" fmla="*/ 8 h 14"/>
                <a:gd name="T32" fmla="*/ 8 w 9"/>
                <a:gd name="T33" fmla="*/ 9 h 14"/>
                <a:gd name="T34" fmla="*/ 8 w 9"/>
                <a:gd name="T35" fmla="*/ 8 h 14"/>
                <a:gd name="T36" fmla="*/ 9 w 9"/>
                <a:gd name="T37" fmla="*/ 5 h 14"/>
                <a:gd name="T38" fmla="*/ 7 w 9"/>
                <a:gd name="T39" fmla="*/ 2 h 14"/>
                <a:gd name="T40" fmla="*/ 3 w 9"/>
                <a:gd name="T41" fmla="*/ 6 h 14"/>
                <a:gd name="T42" fmla="*/ 2 w 9"/>
                <a:gd name="T43" fmla="*/ 7 h 14"/>
                <a:gd name="T44" fmla="*/ 4 w 9"/>
                <a:gd name="T45" fmla="*/ 4 h 14"/>
                <a:gd name="T46" fmla="*/ 1 w 9"/>
                <a:gd name="T47" fmla="*/ 9 h 14"/>
                <a:gd name="T48" fmla="*/ 7 w 9"/>
                <a:gd name="T49" fmla="*/ 8 h 14"/>
                <a:gd name="T50" fmla="*/ 7 w 9"/>
                <a:gd name="T51" fmla="*/ 7 h 14"/>
                <a:gd name="T52" fmla="*/ 7 w 9"/>
                <a:gd name="T53" fmla="*/ 6 h 14"/>
                <a:gd name="T54" fmla="*/ 6 w 9"/>
                <a:gd name="T55" fmla="*/ 7 h 14"/>
                <a:gd name="T56" fmla="*/ 2 w 9"/>
                <a:gd name="T57" fmla="*/ 4 h 14"/>
                <a:gd name="T58" fmla="*/ 2 w 9"/>
                <a:gd name="T59" fmla="*/ 5 h 14"/>
                <a:gd name="T60" fmla="*/ 3 w 9"/>
                <a:gd name="T61" fmla="*/ 3 h 14"/>
                <a:gd name="T62" fmla="*/ 1 w 9"/>
                <a:gd name="T63" fmla="*/ 6 h 14"/>
                <a:gd name="T64" fmla="*/ 4 w 9"/>
                <a:gd name="T65" fmla="*/ 9 h 14"/>
                <a:gd name="T66" fmla="*/ 8 w 9"/>
                <a:gd name="T67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" h="14"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6"/>
                    <a:pt x="7" y="7"/>
                  </a:cubicBezTo>
                  <a:cubicBezTo>
                    <a:pt x="8" y="6"/>
                    <a:pt x="8" y="5"/>
                    <a:pt x="9" y="4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1" y="3"/>
                    <a:pt x="0" y="7"/>
                    <a:pt x="0" y="11"/>
                  </a:cubicBezTo>
                  <a:cubicBezTo>
                    <a:pt x="0" y="12"/>
                    <a:pt x="1" y="13"/>
                    <a:pt x="3" y="13"/>
                  </a:cubicBezTo>
                  <a:cubicBezTo>
                    <a:pt x="5" y="13"/>
                    <a:pt x="6" y="12"/>
                    <a:pt x="7" y="10"/>
                  </a:cubicBezTo>
                  <a:cubicBezTo>
                    <a:pt x="7" y="10"/>
                    <a:pt x="7" y="9"/>
                    <a:pt x="7" y="10"/>
                  </a:cubicBezTo>
                  <a:cubicBezTo>
                    <a:pt x="6" y="12"/>
                    <a:pt x="8" y="9"/>
                    <a:pt x="8" y="9"/>
                  </a:cubicBezTo>
                  <a:cubicBezTo>
                    <a:pt x="8" y="8"/>
                    <a:pt x="9" y="6"/>
                    <a:pt x="9" y="5"/>
                  </a:cubicBezTo>
                  <a:cubicBezTo>
                    <a:pt x="7" y="5"/>
                    <a:pt x="5" y="5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2" y="7"/>
                    <a:pt x="2" y="7"/>
                    <a:pt x="1" y="8"/>
                  </a:cubicBezTo>
                  <a:cubicBezTo>
                    <a:pt x="1" y="14"/>
                    <a:pt x="7" y="12"/>
                    <a:pt x="8" y="8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9" y="6"/>
                    <a:pt x="9" y="5"/>
                  </a:cubicBezTo>
                  <a:cubicBezTo>
                    <a:pt x="9" y="3"/>
                    <a:pt x="9" y="2"/>
                    <a:pt x="7" y="2"/>
                  </a:cubicBezTo>
                  <a:cubicBezTo>
                    <a:pt x="5" y="2"/>
                    <a:pt x="3" y="4"/>
                    <a:pt x="3" y="6"/>
                  </a:cubicBezTo>
                  <a:cubicBezTo>
                    <a:pt x="3" y="6"/>
                    <a:pt x="2" y="7"/>
                    <a:pt x="2" y="7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2" y="5"/>
                    <a:pt x="2" y="7"/>
                    <a:pt x="1" y="9"/>
                  </a:cubicBezTo>
                  <a:cubicBezTo>
                    <a:pt x="3" y="9"/>
                    <a:pt x="5" y="8"/>
                    <a:pt x="7" y="8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7" y="6"/>
                    <a:pt x="8" y="6"/>
                    <a:pt x="6" y="7"/>
                  </a:cubicBezTo>
                  <a:cubicBezTo>
                    <a:pt x="5" y="6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4"/>
                    <a:pt x="2" y="5"/>
                    <a:pt x="1" y="6"/>
                  </a:cubicBezTo>
                  <a:cubicBezTo>
                    <a:pt x="1" y="7"/>
                    <a:pt x="2" y="9"/>
                    <a:pt x="4" y="9"/>
                  </a:cubicBezTo>
                  <a:cubicBezTo>
                    <a:pt x="6" y="9"/>
                    <a:pt x="8" y="7"/>
                    <a:pt x="8" y="5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22"/>
            <p:cNvSpPr>
              <a:spLocks/>
            </p:cNvSpPr>
            <p:nvPr/>
          </p:nvSpPr>
          <p:spPr bwMode="auto">
            <a:xfrm>
              <a:off x="3861" y="1889"/>
              <a:ext cx="53" cy="31"/>
            </a:xfrm>
            <a:custGeom>
              <a:avLst/>
              <a:gdLst>
                <a:gd name="T0" fmla="*/ 7 w 22"/>
                <a:gd name="T1" fmla="*/ 6 h 13"/>
                <a:gd name="T2" fmla="*/ 5 w 22"/>
                <a:gd name="T3" fmla="*/ 8 h 13"/>
                <a:gd name="T4" fmla="*/ 6 w 22"/>
                <a:gd name="T5" fmla="*/ 9 h 13"/>
                <a:gd name="T6" fmla="*/ 8 w 22"/>
                <a:gd name="T7" fmla="*/ 9 h 13"/>
                <a:gd name="T8" fmla="*/ 9 w 22"/>
                <a:gd name="T9" fmla="*/ 10 h 13"/>
                <a:gd name="T10" fmla="*/ 16 w 22"/>
                <a:gd name="T11" fmla="*/ 13 h 13"/>
                <a:gd name="T12" fmla="*/ 18 w 22"/>
                <a:gd name="T13" fmla="*/ 6 h 13"/>
                <a:gd name="T14" fmla="*/ 13 w 22"/>
                <a:gd name="T15" fmla="*/ 3 h 13"/>
                <a:gd name="T16" fmla="*/ 9 w 22"/>
                <a:gd name="T17" fmla="*/ 1 h 13"/>
                <a:gd name="T18" fmla="*/ 1 w 22"/>
                <a:gd name="T19" fmla="*/ 6 h 13"/>
                <a:gd name="T20" fmla="*/ 7 w 22"/>
                <a:gd name="T2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3">
                  <a:moveTo>
                    <a:pt x="7" y="6"/>
                  </a:moveTo>
                  <a:cubicBezTo>
                    <a:pt x="4" y="7"/>
                    <a:pt x="3" y="8"/>
                    <a:pt x="5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8" y="9"/>
                    <a:pt x="9" y="10"/>
                    <a:pt x="9" y="10"/>
                  </a:cubicBezTo>
                  <a:cubicBezTo>
                    <a:pt x="12" y="11"/>
                    <a:pt x="13" y="13"/>
                    <a:pt x="16" y="13"/>
                  </a:cubicBezTo>
                  <a:cubicBezTo>
                    <a:pt x="20" y="13"/>
                    <a:pt x="22" y="6"/>
                    <a:pt x="18" y="6"/>
                  </a:cubicBezTo>
                  <a:cubicBezTo>
                    <a:pt x="16" y="5"/>
                    <a:pt x="15" y="4"/>
                    <a:pt x="13" y="3"/>
                  </a:cubicBezTo>
                  <a:cubicBezTo>
                    <a:pt x="12" y="2"/>
                    <a:pt x="11" y="2"/>
                    <a:pt x="9" y="1"/>
                  </a:cubicBezTo>
                  <a:cubicBezTo>
                    <a:pt x="5" y="0"/>
                    <a:pt x="1" y="2"/>
                    <a:pt x="1" y="6"/>
                  </a:cubicBezTo>
                  <a:cubicBezTo>
                    <a:pt x="0" y="11"/>
                    <a:pt x="7" y="10"/>
                    <a:pt x="7" y="6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23"/>
            <p:cNvSpPr>
              <a:spLocks/>
            </p:cNvSpPr>
            <p:nvPr/>
          </p:nvSpPr>
          <p:spPr bwMode="auto">
            <a:xfrm>
              <a:off x="4021" y="2015"/>
              <a:ext cx="109" cy="59"/>
            </a:xfrm>
            <a:custGeom>
              <a:avLst/>
              <a:gdLst>
                <a:gd name="T0" fmla="*/ 0 w 46"/>
                <a:gd name="T1" fmla="*/ 22 h 25"/>
                <a:gd name="T2" fmla="*/ 0 w 46"/>
                <a:gd name="T3" fmla="*/ 22 h 25"/>
                <a:gd name="T4" fmla="*/ 3 w 46"/>
                <a:gd name="T5" fmla="*/ 25 h 25"/>
                <a:gd name="T6" fmla="*/ 42 w 46"/>
                <a:gd name="T7" fmla="*/ 9 h 25"/>
                <a:gd name="T8" fmla="*/ 40 w 46"/>
                <a:gd name="T9" fmla="*/ 3 h 25"/>
                <a:gd name="T10" fmla="*/ 5 w 46"/>
                <a:gd name="T11" fmla="*/ 17 h 25"/>
                <a:gd name="T12" fmla="*/ 7 w 46"/>
                <a:gd name="T13" fmla="*/ 20 h 25"/>
                <a:gd name="T14" fmla="*/ 7 w 46"/>
                <a:gd name="T15" fmla="*/ 19 h 25"/>
                <a:gd name="T16" fmla="*/ 0 w 46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5"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1" y="25"/>
                    <a:pt x="3" y="25"/>
                  </a:cubicBezTo>
                  <a:cubicBezTo>
                    <a:pt x="17" y="25"/>
                    <a:pt x="31" y="17"/>
                    <a:pt x="42" y="9"/>
                  </a:cubicBezTo>
                  <a:cubicBezTo>
                    <a:pt x="46" y="7"/>
                    <a:pt x="45" y="0"/>
                    <a:pt x="40" y="3"/>
                  </a:cubicBezTo>
                  <a:cubicBezTo>
                    <a:pt x="30" y="10"/>
                    <a:pt x="17" y="17"/>
                    <a:pt x="5" y="17"/>
                  </a:cubicBezTo>
                  <a:cubicBezTo>
                    <a:pt x="5" y="18"/>
                    <a:pt x="6" y="19"/>
                    <a:pt x="7" y="20"/>
                  </a:cubicBezTo>
                  <a:cubicBezTo>
                    <a:pt x="7" y="20"/>
                    <a:pt x="7" y="20"/>
                    <a:pt x="7" y="19"/>
                  </a:cubicBezTo>
                  <a:cubicBezTo>
                    <a:pt x="7" y="14"/>
                    <a:pt x="0" y="18"/>
                    <a:pt x="0" y="22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24"/>
            <p:cNvSpPr>
              <a:spLocks/>
            </p:cNvSpPr>
            <p:nvPr/>
          </p:nvSpPr>
          <p:spPr bwMode="auto">
            <a:xfrm>
              <a:off x="4050" y="2008"/>
              <a:ext cx="121" cy="100"/>
            </a:xfrm>
            <a:custGeom>
              <a:avLst/>
              <a:gdLst>
                <a:gd name="T0" fmla="*/ 5 w 51"/>
                <a:gd name="T1" fmla="*/ 26 h 42"/>
                <a:gd name="T2" fmla="*/ 5 w 51"/>
                <a:gd name="T3" fmla="*/ 26 h 42"/>
                <a:gd name="T4" fmla="*/ 3 w 51"/>
                <a:gd name="T5" fmla="*/ 24 h 42"/>
                <a:gd name="T6" fmla="*/ 20 w 51"/>
                <a:gd name="T7" fmla="*/ 39 h 42"/>
                <a:gd name="T8" fmla="*/ 42 w 51"/>
                <a:gd name="T9" fmla="*/ 39 h 42"/>
                <a:gd name="T10" fmla="*/ 50 w 51"/>
                <a:gd name="T11" fmla="*/ 23 h 42"/>
                <a:gd name="T12" fmla="*/ 43 w 51"/>
                <a:gd name="T13" fmla="*/ 12 h 42"/>
                <a:gd name="T14" fmla="*/ 36 w 51"/>
                <a:gd name="T15" fmla="*/ 2 h 42"/>
                <a:gd name="T16" fmla="*/ 32 w 51"/>
                <a:gd name="T17" fmla="*/ 8 h 42"/>
                <a:gd name="T18" fmla="*/ 36 w 51"/>
                <a:gd name="T19" fmla="*/ 15 h 42"/>
                <a:gd name="T20" fmla="*/ 38 w 51"/>
                <a:gd name="T21" fmla="*/ 33 h 42"/>
                <a:gd name="T22" fmla="*/ 9 w 51"/>
                <a:gd name="T23" fmla="*/ 20 h 42"/>
                <a:gd name="T24" fmla="*/ 7 w 51"/>
                <a:gd name="T25" fmla="*/ 19 h 42"/>
                <a:gd name="T26" fmla="*/ 6 w 51"/>
                <a:gd name="T27" fmla="*/ 19 h 42"/>
                <a:gd name="T28" fmla="*/ 5 w 51"/>
                <a:gd name="T29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42">
                  <a:moveTo>
                    <a:pt x="5" y="26"/>
                  </a:move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4" y="25"/>
                    <a:pt x="3" y="24"/>
                  </a:cubicBezTo>
                  <a:cubicBezTo>
                    <a:pt x="6" y="32"/>
                    <a:pt x="12" y="37"/>
                    <a:pt x="20" y="39"/>
                  </a:cubicBezTo>
                  <a:cubicBezTo>
                    <a:pt x="25" y="41"/>
                    <a:pt x="37" y="42"/>
                    <a:pt x="42" y="39"/>
                  </a:cubicBezTo>
                  <a:cubicBezTo>
                    <a:pt x="47" y="35"/>
                    <a:pt x="51" y="29"/>
                    <a:pt x="50" y="23"/>
                  </a:cubicBezTo>
                  <a:cubicBezTo>
                    <a:pt x="49" y="18"/>
                    <a:pt x="46" y="15"/>
                    <a:pt x="43" y="12"/>
                  </a:cubicBezTo>
                  <a:cubicBezTo>
                    <a:pt x="41" y="9"/>
                    <a:pt x="39" y="4"/>
                    <a:pt x="36" y="2"/>
                  </a:cubicBezTo>
                  <a:cubicBezTo>
                    <a:pt x="33" y="0"/>
                    <a:pt x="28" y="6"/>
                    <a:pt x="32" y="8"/>
                  </a:cubicBezTo>
                  <a:cubicBezTo>
                    <a:pt x="33" y="9"/>
                    <a:pt x="35" y="14"/>
                    <a:pt x="36" y="15"/>
                  </a:cubicBezTo>
                  <a:cubicBezTo>
                    <a:pt x="39" y="19"/>
                    <a:pt x="49" y="31"/>
                    <a:pt x="38" y="33"/>
                  </a:cubicBezTo>
                  <a:cubicBezTo>
                    <a:pt x="27" y="35"/>
                    <a:pt x="14" y="31"/>
                    <a:pt x="9" y="20"/>
                  </a:cubicBezTo>
                  <a:cubicBezTo>
                    <a:pt x="9" y="19"/>
                    <a:pt x="8" y="19"/>
                    <a:pt x="7" y="19"/>
                  </a:cubicBezTo>
                  <a:cubicBezTo>
                    <a:pt x="7" y="19"/>
                    <a:pt x="7" y="19"/>
                    <a:pt x="6" y="19"/>
                  </a:cubicBezTo>
                  <a:cubicBezTo>
                    <a:pt x="3" y="19"/>
                    <a:pt x="0" y="26"/>
                    <a:pt x="5" y="26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25"/>
            <p:cNvSpPr>
              <a:spLocks/>
            </p:cNvSpPr>
            <p:nvPr/>
          </p:nvSpPr>
          <p:spPr bwMode="auto">
            <a:xfrm>
              <a:off x="4090" y="2039"/>
              <a:ext cx="40" cy="42"/>
            </a:xfrm>
            <a:custGeom>
              <a:avLst/>
              <a:gdLst>
                <a:gd name="T0" fmla="*/ 2 w 17"/>
                <a:gd name="T1" fmla="*/ 7 h 18"/>
                <a:gd name="T2" fmla="*/ 8 w 17"/>
                <a:gd name="T3" fmla="*/ 12 h 18"/>
                <a:gd name="T4" fmla="*/ 12 w 17"/>
                <a:gd name="T5" fmla="*/ 17 h 18"/>
                <a:gd name="T6" fmla="*/ 17 w 17"/>
                <a:gd name="T7" fmla="*/ 14 h 18"/>
                <a:gd name="T8" fmla="*/ 15 w 17"/>
                <a:gd name="T9" fmla="*/ 10 h 18"/>
                <a:gd name="T10" fmla="*/ 15 w 17"/>
                <a:gd name="T11" fmla="*/ 9 h 18"/>
                <a:gd name="T12" fmla="*/ 14 w 17"/>
                <a:gd name="T13" fmla="*/ 8 h 18"/>
                <a:gd name="T14" fmla="*/ 13 w 17"/>
                <a:gd name="T15" fmla="*/ 5 h 18"/>
                <a:gd name="T16" fmla="*/ 7 w 17"/>
                <a:gd name="T17" fmla="*/ 1 h 18"/>
                <a:gd name="T18" fmla="*/ 2 w 17"/>
                <a:gd name="T19" fmla="*/ 3 h 18"/>
                <a:gd name="T20" fmla="*/ 2 w 17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8">
                  <a:moveTo>
                    <a:pt x="2" y="7"/>
                  </a:moveTo>
                  <a:cubicBezTo>
                    <a:pt x="4" y="9"/>
                    <a:pt x="7" y="10"/>
                    <a:pt x="8" y="12"/>
                  </a:cubicBezTo>
                  <a:cubicBezTo>
                    <a:pt x="9" y="14"/>
                    <a:pt x="10" y="16"/>
                    <a:pt x="12" y="17"/>
                  </a:cubicBezTo>
                  <a:cubicBezTo>
                    <a:pt x="14" y="18"/>
                    <a:pt x="16" y="16"/>
                    <a:pt x="17" y="14"/>
                  </a:cubicBezTo>
                  <a:cubicBezTo>
                    <a:pt x="17" y="12"/>
                    <a:pt x="17" y="11"/>
                    <a:pt x="15" y="10"/>
                  </a:cubicBezTo>
                  <a:cubicBezTo>
                    <a:pt x="16" y="10"/>
                    <a:pt x="15" y="10"/>
                    <a:pt x="15" y="9"/>
                  </a:cubicBezTo>
                  <a:cubicBezTo>
                    <a:pt x="15" y="9"/>
                    <a:pt x="15" y="8"/>
                    <a:pt x="14" y="8"/>
                  </a:cubicBezTo>
                  <a:cubicBezTo>
                    <a:pt x="14" y="7"/>
                    <a:pt x="13" y="6"/>
                    <a:pt x="13" y="5"/>
                  </a:cubicBezTo>
                  <a:cubicBezTo>
                    <a:pt x="11" y="3"/>
                    <a:pt x="9" y="2"/>
                    <a:pt x="7" y="1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1" y="4"/>
                    <a:pt x="0" y="7"/>
                    <a:pt x="2" y="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9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2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val 113"/>
          <p:cNvSpPr/>
          <p:nvPr/>
        </p:nvSpPr>
        <p:spPr>
          <a:xfrm>
            <a:off x="7373170" y="3941471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55" name="Oval 118"/>
          <p:cNvSpPr/>
          <p:nvPr/>
        </p:nvSpPr>
        <p:spPr>
          <a:xfrm>
            <a:off x="6848300" y="4473743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4" y="0"/>
            <a:ext cx="5572125" cy="1971674"/>
          </a:xfrm>
          <a:prstGeom prst="rect">
            <a:avLst/>
          </a:prstGeom>
        </p:spPr>
      </p:pic>
      <p:sp>
        <p:nvSpPr>
          <p:cNvPr id="173" name="任意多边形 24">
            <a:extLst>
              <a:ext uri="{FF2B5EF4-FFF2-40B4-BE49-F238E27FC236}">
                <a16:creationId xmlns:a16="http://schemas.microsoft.com/office/drawing/2014/main" id="{BF5085DC-9782-4820-990E-8B114F11625C}"/>
              </a:ext>
            </a:extLst>
          </p:cNvPr>
          <p:cNvSpPr/>
          <p:nvPr/>
        </p:nvSpPr>
        <p:spPr>
          <a:xfrm>
            <a:off x="452424" y="674512"/>
            <a:ext cx="4519626" cy="40194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accent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0" name="Freeform 34">
            <a:extLst>
              <a:ext uri="{FF2B5EF4-FFF2-40B4-BE49-F238E27FC236}">
                <a16:creationId xmlns:a16="http://schemas.microsoft.com/office/drawing/2014/main" id="{65779202-A3C0-4ACF-A8E8-464CDF47DCFA}"/>
              </a:ext>
            </a:extLst>
          </p:cNvPr>
          <p:cNvSpPr>
            <a:spLocks noEditPoints="1"/>
          </p:cNvSpPr>
          <p:nvPr/>
        </p:nvSpPr>
        <p:spPr bwMode="auto">
          <a:xfrm>
            <a:off x="5203534" y="505053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41537" y="341408"/>
            <a:ext cx="33112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i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hlinkClick r:id="rId5" action="ppaction://hlinksldjump"/>
              </a:rPr>
              <a:t>韓國</a:t>
            </a:r>
            <a:r>
              <a:rPr lang="en-US" altLang="zh-TW" sz="3200" i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hlinkClick r:id="rId5" action="ppaction://hlinksldjump"/>
              </a:rPr>
              <a:t>N</a:t>
            </a:r>
            <a:r>
              <a:rPr lang="zh-TW" altLang="en-US" sz="3200" i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hlinkClick r:id="rId5" action="ppaction://hlinksldjump"/>
              </a:rPr>
              <a:t>號房事件</a:t>
            </a:r>
            <a:endParaRPr lang="zh-TW" altLang="en-US" sz="3200" i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</a:endParaRPr>
          </a:p>
        </p:txBody>
      </p:sp>
      <p:sp>
        <p:nvSpPr>
          <p:cNvPr id="280" name="Oval 113"/>
          <p:cNvSpPr/>
          <p:nvPr/>
        </p:nvSpPr>
        <p:spPr>
          <a:xfrm>
            <a:off x="7373170" y="3941471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04" name="Oval 118"/>
          <p:cNvSpPr/>
          <p:nvPr/>
        </p:nvSpPr>
        <p:spPr>
          <a:xfrm>
            <a:off x="6848300" y="4473743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60298" y="493917"/>
            <a:ext cx="6096000" cy="68480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TW" altLang="en-US" sz="1050" dirty="0">
              <a:solidFill>
                <a:srgbClr val="000000"/>
              </a:solidFill>
              <a:latin typeface="微軟正黑體..."/>
            </a:endParaRPr>
          </a:p>
          <a:p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為什麼無法求救</a:t>
            </a:r>
            <a:r>
              <a:rPr lang="en-US" altLang="zh-TW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?</a:t>
            </a:r>
            <a:endParaRPr lang="zh-TW" altLang="en-US" sz="25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32" name="PA_矩形 206"/>
          <p:cNvSpPr/>
          <p:nvPr>
            <p:custDataLst>
              <p:tags r:id="rId1"/>
            </p:custDataLst>
          </p:nvPr>
        </p:nvSpPr>
        <p:spPr>
          <a:xfrm>
            <a:off x="585497" y="1750970"/>
            <a:ext cx="6253603" cy="4729391"/>
          </a:xfrm>
          <a:prstGeom prst="rect">
            <a:avLst/>
          </a:prstGeom>
          <a:noFill/>
          <a:ln w="190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39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1">
            <a:extLst>
              <a:ext uri="{FF2B5EF4-FFF2-40B4-BE49-F238E27FC236}">
                <a16:creationId xmlns:a16="http://schemas.microsoft.com/office/drawing/2014/main" id="{069CB566-00EB-4416-9437-E5F80B417C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170" y="2370302"/>
            <a:ext cx="4571569" cy="447404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361658" y="1350837"/>
            <a:ext cx="2399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5540"/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利用恐懼心理</a:t>
            </a:r>
            <a:endParaRPr lang="zh-TW" altLang="en-US" sz="28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64862" y="2083270"/>
            <a:ext cx="5764003" cy="371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1050" dirty="0">
              <a:solidFill>
                <a:srgbClr val="000000"/>
              </a:solidFill>
              <a:latin typeface="微軟正黑體..."/>
            </a:endParaRPr>
          </a:p>
          <a:p>
            <a:pPr marR="28630"/>
            <a:r>
              <a:rPr lang="zh-TW" altLang="en-US" sz="25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加害人先是誘騙被害人</a:t>
            </a:r>
            <a:endParaRPr lang="en-US" altLang="zh-TW" sz="25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R="28630"/>
            <a:r>
              <a:rPr lang="zh-TW" altLang="en-US" sz="25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拍攝不太裸露的照片</a:t>
            </a:r>
          </a:p>
          <a:p>
            <a:pPr marR="28630"/>
            <a:r>
              <a:rPr lang="zh-TW" altLang="en-US" sz="25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獲取被害人的資料</a:t>
            </a:r>
            <a:endParaRPr lang="en-US" altLang="zh-TW" sz="25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R="28630"/>
            <a:endParaRPr lang="zh-TW" altLang="en-US" sz="25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R="28630"/>
            <a:r>
              <a:rPr lang="zh-TW" altLang="en-US" sz="25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如果稍有反抗便發簡訊要挾持被害人</a:t>
            </a:r>
            <a:endParaRPr lang="en-US" altLang="zh-TW" sz="25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R="28630"/>
            <a:r>
              <a:rPr lang="zh-TW" altLang="en-US" sz="25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威脅公布私密照片、視頻給家人或學校，讓被害人身敗名裂，甚至把被害人個資公布，讓一些變態找上她</a:t>
            </a:r>
            <a:r>
              <a:rPr lang="en-US" altLang="zh-TW" sz="25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/</a:t>
            </a:r>
            <a:r>
              <a:rPr lang="zh-TW" altLang="en-US" sz="25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他們，對她</a:t>
            </a:r>
            <a:r>
              <a:rPr lang="en-US" altLang="zh-TW" sz="25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/</a:t>
            </a:r>
            <a:r>
              <a:rPr lang="zh-TW" altLang="en-US" sz="25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他們們進行傷害行為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78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220" grpId="0" animBg="1"/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val 113"/>
          <p:cNvSpPr/>
          <p:nvPr/>
        </p:nvSpPr>
        <p:spPr>
          <a:xfrm>
            <a:off x="7373170" y="3941471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55" name="Oval 118"/>
          <p:cNvSpPr/>
          <p:nvPr/>
        </p:nvSpPr>
        <p:spPr>
          <a:xfrm>
            <a:off x="6848300" y="4473743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" y="90621"/>
            <a:ext cx="5572125" cy="1971674"/>
          </a:xfrm>
          <a:prstGeom prst="rect">
            <a:avLst/>
          </a:prstGeom>
        </p:spPr>
      </p:pic>
      <p:sp>
        <p:nvSpPr>
          <p:cNvPr id="173" name="任意多边形 24">
            <a:extLst>
              <a:ext uri="{FF2B5EF4-FFF2-40B4-BE49-F238E27FC236}">
                <a16:creationId xmlns:a16="http://schemas.microsoft.com/office/drawing/2014/main" id="{BF5085DC-9782-4820-990E-8B114F11625C}"/>
              </a:ext>
            </a:extLst>
          </p:cNvPr>
          <p:cNvSpPr/>
          <p:nvPr/>
        </p:nvSpPr>
        <p:spPr>
          <a:xfrm>
            <a:off x="452425" y="674512"/>
            <a:ext cx="4028136" cy="40194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accent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0" name="Freeform 34">
            <a:extLst>
              <a:ext uri="{FF2B5EF4-FFF2-40B4-BE49-F238E27FC236}">
                <a16:creationId xmlns:a16="http://schemas.microsoft.com/office/drawing/2014/main" id="{65779202-A3C0-4ACF-A8E8-464CDF47DCFA}"/>
              </a:ext>
            </a:extLst>
          </p:cNvPr>
          <p:cNvSpPr>
            <a:spLocks noEditPoints="1"/>
          </p:cNvSpPr>
          <p:nvPr/>
        </p:nvSpPr>
        <p:spPr bwMode="auto">
          <a:xfrm>
            <a:off x="4632181" y="466820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41537" y="341408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i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rPr>
              <a:t>加害者常用手法</a:t>
            </a:r>
          </a:p>
        </p:txBody>
      </p:sp>
      <p:sp>
        <p:nvSpPr>
          <p:cNvPr id="280" name="Oval 113"/>
          <p:cNvSpPr/>
          <p:nvPr/>
        </p:nvSpPr>
        <p:spPr>
          <a:xfrm>
            <a:off x="7373170" y="3941471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04" name="Oval 118"/>
          <p:cNvSpPr/>
          <p:nvPr/>
        </p:nvSpPr>
        <p:spPr>
          <a:xfrm>
            <a:off x="6848300" y="4473743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40" name="图片 9">
            <a:extLst>
              <a:ext uri="{FF2B5EF4-FFF2-40B4-BE49-F238E27FC236}">
                <a16:creationId xmlns:a16="http://schemas.microsoft.com/office/drawing/2014/main" id="{7E00F447-C660-4C8D-8589-C8FBD1FEC0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243" y="1358679"/>
            <a:ext cx="2690967" cy="516558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266688" y="753292"/>
            <a:ext cx="531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假裝和你同樣性別、年齡，用任何理由要和你交換、索取私密照片</a:t>
            </a:r>
            <a:endPara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1001" y="2843295"/>
            <a:ext cx="4321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Sans Serif" panose="020B0604020202020204" pitchFamily="34" charset="0"/>
              </a:rPr>
              <a:t>2.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Sans Serif" panose="020B0604020202020204" pitchFamily="34" charset="0"/>
              </a:rPr>
              <a:t>和你成為網路上或遊戲裡的老公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Sans Serif" panose="020B0604020202020204" pitchFamily="34" charset="0"/>
              </a:rPr>
              <a:t>(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Sans Serif" panose="020B0604020202020204" pitchFamily="34" charset="0"/>
              </a:rPr>
              <a:t>婆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Sans Serif" panose="020B0604020202020204" pitchFamily="34" charset="0"/>
              </a:rPr>
              <a:t>)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Sans Serif" panose="020B0604020202020204" pitchFamily="34" charset="0"/>
              </a:rPr>
              <a:t>，要看你的私密照片，說這樣才是愛的表現</a:t>
            </a:r>
          </a:p>
        </p:txBody>
      </p:sp>
      <p:sp>
        <p:nvSpPr>
          <p:cNvPr id="6" name="矩形 5"/>
          <p:cNvSpPr/>
          <p:nvPr/>
        </p:nvSpPr>
        <p:spPr>
          <a:xfrm>
            <a:off x="7373170" y="2563548"/>
            <a:ext cx="4523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Sans Serif" panose="020B0604020202020204" pitchFamily="34" charset="0"/>
              </a:rPr>
              <a:t>3. 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Sans Serif" panose="020B0604020202020204" pitchFamily="34" charset="0"/>
              </a:rPr>
              <a:t>傳訊息給你說想要聊色和網路視訊性愛，在二人視訊時側錄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34933" y="3970113"/>
            <a:ext cx="4547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Sans Serif" panose="020B0604020202020204" pitchFamily="34" charset="0"/>
              </a:rPr>
              <a:t>4. 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Sans Serif" panose="020B0604020202020204" pitchFamily="34" charset="0"/>
              </a:rPr>
              <a:t>假裝是網拍、外拍攝影師、減肥、健身專家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Sans Serif" panose="020B0604020202020204" pitchFamily="34" charset="0"/>
              </a:rPr>
              <a:t>…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Sans Serif" panose="020B0604020202020204" pitchFamily="34" charset="0"/>
              </a:rPr>
              <a:t>等等，請你提供私密照讓他鑑定身材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7443210" y="3815266"/>
            <a:ext cx="3348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Sans Serif" panose="020B0604020202020204" pitchFamily="34" charset="0"/>
              </a:rPr>
              <a:t>5.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Sans Serif" panose="020B0604020202020204" pitchFamily="34" charset="0"/>
              </a:rPr>
              <a:t>提供金錢、點數、寶物給你，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  <a:cs typeface="Microsoft Sans Serif" panose="020B0604020202020204" pitchFamily="34" charset="0"/>
            </a:endParaRPr>
          </a:p>
          <a:p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Sans Serif" panose="020B0604020202020204" pitchFamily="34" charset="0"/>
              </a:rPr>
              <a:t>要你傳私密照給他</a:t>
            </a:r>
          </a:p>
        </p:txBody>
      </p:sp>
      <p:sp>
        <p:nvSpPr>
          <p:cNvPr id="9" name="矩形 8"/>
          <p:cNvSpPr/>
          <p:nvPr/>
        </p:nvSpPr>
        <p:spPr>
          <a:xfrm>
            <a:off x="1547520" y="5082366"/>
            <a:ext cx="3320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Sans Serif" panose="020B0604020202020204" pitchFamily="34" charset="0"/>
              </a:rPr>
              <a:t>6.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Sans Serif" panose="020B0604020202020204" pitchFamily="34" charset="0"/>
              </a:rPr>
              <a:t>直接威脅你傳私密照給他，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  <a:cs typeface="Microsoft Sans Serif" panose="020B0604020202020204" pitchFamily="34" charset="0"/>
            </a:endParaRPr>
          </a:p>
          <a:p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Sans Serif" panose="020B0604020202020204" pitchFamily="34" charset="0"/>
              </a:rPr>
              <a:t>            不然就要傷害你的家人</a:t>
            </a:r>
          </a:p>
        </p:txBody>
      </p:sp>
      <p:sp>
        <p:nvSpPr>
          <p:cNvPr id="10" name="矩形 9"/>
          <p:cNvSpPr/>
          <p:nvPr/>
        </p:nvSpPr>
        <p:spPr>
          <a:xfrm>
            <a:off x="7513251" y="4979763"/>
            <a:ext cx="4383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7. 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傳訊息給你說在網路上看到你的私密照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</a:p>
          <a:p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然後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…….</a:t>
            </a:r>
            <a:endParaRPr lang="zh-TW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976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220" grpId="0" animBg="1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val 113"/>
          <p:cNvSpPr/>
          <p:nvPr/>
        </p:nvSpPr>
        <p:spPr>
          <a:xfrm>
            <a:off x="7373170" y="3941471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55" name="Oval 118"/>
          <p:cNvSpPr/>
          <p:nvPr/>
        </p:nvSpPr>
        <p:spPr>
          <a:xfrm>
            <a:off x="6848300" y="4473743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730714" cy="2025365"/>
          </a:xfrm>
          <a:prstGeom prst="rect">
            <a:avLst/>
          </a:prstGeom>
        </p:spPr>
      </p:pic>
      <p:sp>
        <p:nvSpPr>
          <p:cNvPr id="280" name="Oval 113"/>
          <p:cNvSpPr/>
          <p:nvPr/>
        </p:nvSpPr>
        <p:spPr>
          <a:xfrm>
            <a:off x="7373170" y="3941471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04" name="Oval 118"/>
          <p:cNvSpPr/>
          <p:nvPr/>
        </p:nvSpPr>
        <p:spPr>
          <a:xfrm>
            <a:off x="6848300" y="4473743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74068" y="1160388"/>
            <a:ext cx="3037955" cy="3127021"/>
            <a:chOff x="6852825" y="2045531"/>
            <a:chExt cx="826543" cy="844652"/>
          </a:xfrm>
        </p:grpSpPr>
        <p:sp>
          <p:nvSpPr>
            <p:cNvPr id="20" name="椭圆 19"/>
            <p:cNvSpPr/>
            <p:nvPr/>
          </p:nvSpPr>
          <p:spPr>
            <a:xfrm>
              <a:off x="6852825" y="2063640"/>
              <a:ext cx="826543" cy="826543"/>
            </a:xfrm>
            <a:prstGeom prst="ellipse">
              <a:avLst/>
            </a:prstGeom>
            <a:noFill/>
            <a:ln w="12700" cmpd="sng">
              <a:solidFill>
                <a:srgbClr val="C4CFD9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898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6940478" y="2151293"/>
              <a:ext cx="651236" cy="65123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 cmpd="sng">
              <a:solidFill>
                <a:schemeClr val="accent4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898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84492" y="2045531"/>
              <a:ext cx="50260" cy="268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</p:grpSp>
      <p:grpSp>
        <p:nvGrpSpPr>
          <p:cNvPr id="23" name="组合 27"/>
          <p:cNvGrpSpPr/>
          <p:nvPr/>
        </p:nvGrpSpPr>
        <p:grpSpPr>
          <a:xfrm>
            <a:off x="8422214" y="1039528"/>
            <a:ext cx="3058602" cy="3246424"/>
            <a:chOff x="5607753" y="3137044"/>
            <a:chExt cx="826543" cy="860263"/>
          </a:xfrm>
        </p:grpSpPr>
        <p:sp>
          <p:nvSpPr>
            <p:cNvPr id="24" name="椭圆 28"/>
            <p:cNvSpPr/>
            <p:nvPr/>
          </p:nvSpPr>
          <p:spPr>
            <a:xfrm>
              <a:off x="5607753" y="3170764"/>
              <a:ext cx="826543" cy="826543"/>
            </a:xfrm>
            <a:prstGeom prst="ellipse">
              <a:avLst/>
            </a:prstGeom>
            <a:noFill/>
            <a:ln w="12700" cmpd="sng">
              <a:solidFill>
                <a:srgbClr val="C4CFD9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898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椭圆 29"/>
            <p:cNvSpPr/>
            <p:nvPr/>
          </p:nvSpPr>
          <p:spPr>
            <a:xfrm>
              <a:off x="5695406" y="3258417"/>
              <a:ext cx="651236" cy="651236"/>
            </a:xfrm>
            <a:prstGeom prst="ellipse">
              <a:avLst/>
            </a:prstGeom>
            <a:solidFill>
              <a:srgbClr val="CDF2FF"/>
            </a:solidFill>
            <a:ln w="28575" cmpd="sng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898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30"/>
            <p:cNvSpPr txBox="1"/>
            <p:nvPr/>
          </p:nvSpPr>
          <p:spPr>
            <a:xfrm>
              <a:off x="5739420" y="3137044"/>
              <a:ext cx="151500" cy="8568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</p:grpSp>
      <p:grpSp>
        <p:nvGrpSpPr>
          <p:cNvPr id="27" name="组合 36"/>
          <p:cNvGrpSpPr/>
          <p:nvPr/>
        </p:nvGrpSpPr>
        <p:grpSpPr>
          <a:xfrm>
            <a:off x="4511744" y="2757418"/>
            <a:ext cx="3136156" cy="3246310"/>
            <a:chOff x="4491351" y="4254455"/>
            <a:chExt cx="826543" cy="826543"/>
          </a:xfrm>
          <a:effectLst/>
        </p:grpSpPr>
        <p:sp>
          <p:nvSpPr>
            <p:cNvPr id="28" name="椭圆 37"/>
            <p:cNvSpPr/>
            <p:nvPr/>
          </p:nvSpPr>
          <p:spPr>
            <a:xfrm>
              <a:off x="4491351" y="4254455"/>
              <a:ext cx="826543" cy="826543"/>
            </a:xfrm>
            <a:prstGeom prst="ellipse">
              <a:avLst/>
            </a:prstGeom>
            <a:noFill/>
            <a:ln w="12700" cmpd="sng">
              <a:solidFill>
                <a:srgbClr val="C4CFD9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898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椭圆 38"/>
            <p:cNvSpPr/>
            <p:nvPr/>
          </p:nvSpPr>
          <p:spPr>
            <a:xfrm>
              <a:off x="4571424" y="4336909"/>
              <a:ext cx="651237" cy="65123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mpd="sng">
              <a:solidFill>
                <a:srgbClr val="F9B46A">
                  <a:lumMod val="60000"/>
                  <a:lumOff val="40000"/>
                </a:srgb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898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endParaRPr>
            </a:p>
          </p:txBody>
        </p:sp>
        <p:sp>
          <p:nvSpPr>
            <p:cNvPr id="30" name="TextBox 39"/>
            <p:cNvSpPr txBox="1"/>
            <p:nvPr/>
          </p:nvSpPr>
          <p:spPr>
            <a:xfrm>
              <a:off x="4598909" y="4479656"/>
              <a:ext cx="592481" cy="376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>
                <a:buFont typeface="Wingdings" panose="05000000000000000000" pitchFamily="2" charset="2"/>
                <a:buChar char="l"/>
              </a:pPr>
              <a:r>
                <a:rPr lang="zh-TW" altLang="en-US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或者假冒是好心人，說是可以幫忙處理這件事，但要再拍私密照給他作為交換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1153660" y="2129008"/>
            <a:ext cx="2182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威脅傳更多裸照給他，不然就將手中這些散布到學校和家人</a:t>
            </a:r>
          </a:p>
        </p:txBody>
      </p:sp>
      <p:sp>
        <p:nvSpPr>
          <p:cNvPr id="12" name="矩形 11"/>
          <p:cNvSpPr/>
          <p:nvPr/>
        </p:nvSpPr>
        <p:spPr>
          <a:xfrm>
            <a:off x="8746572" y="2126198"/>
            <a:ext cx="23465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加害人也可能會分飾多角，一個威脅，一個假裝幫，誘使交出更多私密照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23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val 113"/>
          <p:cNvSpPr/>
          <p:nvPr/>
        </p:nvSpPr>
        <p:spPr>
          <a:xfrm>
            <a:off x="7373170" y="3941471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55" name="Oval 118"/>
          <p:cNvSpPr/>
          <p:nvPr/>
        </p:nvSpPr>
        <p:spPr>
          <a:xfrm>
            <a:off x="6848300" y="4473743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" y="90621"/>
            <a:ext cx="5572125" cy="1971674"/>
          </a:xfrm>
          <a:prstGeom prst="rect">
            <a:avLst/>
          </a:prstGeom>
        </p:spPr>
      </p:pic>
      <p:sp>
        <p:nvSpPr>
          <p:cNvPr id="173" name="任意多边形 24">
            <a:extLst>
              <a:ext uri="{FF2B5EF4-FFF2-40B4-BE49-F238E27FC236}">
                <a16:creationId xmlns:a16="http://schemas.microsoft.com/office/drawing/2014/main" id="{BF5085DC-9782-4820-990E-8B114F11625C}"/>
              </a:ext>
            </a:extLst>
          </p:cNvPr>
          <p:cNvSpPr/>
          <p:nvPr/>
        </p:nvSpPr>
        <p:spPr>
          <a:xfrm>
            <a:off x="452424" y="674512"/>
            <a:ext cx="7255883" cy="40194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accent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0" name="Freeform 34">
            <a:extLst>
              <a:ext uri="{FF2B5EF4-FFF2-40B4-BE49-F238E27FC236}">
                <a16:creationId xmlns:a16="http://schemas.microsoft.com/office/drawing/2014/main" id="{65779202-A3C0-4ACF-A8E8-464CDF47DCFA}"/>
              </a:ext>
            </a:extLst>
          </p:cNvPr>
          <p:cNvSpPr>
            <a:spLocks noEditPoints="1"/>
          </p:cNvSpPr>
          <p:nvPr/>
        </p:nvSpPr>
        <p:spPr bwMode="auto">
          <a:xfrm>
            <a:off x="7288913" y="404113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41537" y="341408"/>
            <a:ext cx="6051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i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rPr>
              <a:t>影像被外流對被害人產生的影響 </a:t>
            </a:r>
          </a:p>
        </p:txBody>
      </p:sp>
      <p:sp>
        <p:nvSpPr>
          <p:cNvPr id="280" name="Oval 113"/>
          <p:cNvSpPr/>
          <p:nvPr/>
        </p:nvSpPr>
        <p:spPr>
          <a:xfrm>
            <a:off x="7373170" y="3941471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04" name="Oval 118"/>
          <p:cNvSpPr/>
          <p:nvPr/>
        </p:nvSpPr>
        <p:spPr>
          <a:xfrm>
            <a:off x="6848300" y="4473743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2" name="TextBox 21"/>
          <p:cNvSpPr txBox="1"/>
          <p:nvPr/>
        </p:nvSpPr>
        <p:spPr>
          <a:xfrm>
            <a:off x="8536692" y="2111909"/>
            <a:ext cx="2687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會出現退縮、人際互動障礙、家庭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就學人際關係傷害、對人際不信任等。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22"/>
          <p:cNvSpPr txBox="1"/>
          <p:nvPr/>
        </p:nvSpPr>
        <p:spPr>
          <a:xfrm>
            <a:off x="1092307" y="2332053"/>
            <a:ext cx="2410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會出現失眠、消化系統不適、頭痛、做惡夢、呼吸困難、肌肉緊繃、食不下嚥、嘔吐等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23"/>
          <p:cNvSpPr txBox="1"/>
          <p:nvPr/>
        </p:nvSpPr>
        <p:spPr>
          <a:xfrm>
            <a:off x="8196484" y="4754473"/>
            <a:ext cx="33625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在心裡上，會出現焦慮、憂鬱、強烈恐懼、感覺羞恥、自責等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defRPr/>
            </a:pP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在行為上，會出現自我毀滅（自傷、自殺）、退化、社交畏懼、物質（藥物、酒）濫用、攻擊他人等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28"/>
          <p:cNvSpPr/>
          <p:nvPr/>
        </p:nvSpPr>
        <p:spPr>
          <a:xfrm>
            <a:off x="8218606" y="2311706"/>
            <a:ext cx="257141" cy="514283"/>
          </a:xfrm>
          <a:custGeom>
            <a:avLst/>
            <a:gdLst/>
            <a:ahLst/>
            <a:cxnLst/>
            <a:rect l="l" t="t" r="r" b="b"/>
            <a:pathLst>
              <a:path w="192856" h="385712">
                <a:moveTo>
                  <a:pt x="0" y="192856"/>
                </a:moveTo>
                <a:lnTo>
                  <a:pt x="96428" y="289284"/>
                </a:lnTo>
                <a:lnTo>
                  <a:pt x="0" y="385712"/>
                </a:lnTo>
                <a:close/>
                <a:moveTo>
                  <a:pt x="0" y="0"/>
                </a:moveTo>
                <a:lnTo>
                  <a:pt x="96429" y="96429"/>
                </a:lnTo>
                <a:lnTo>
                  <a:pt x="192856" y="192856"/>
                </a:lnTo>
                <a:lnTo>
                  <a:pt x="96428" y="289284"/>
                </a:lnTo>
                <a:lnTo>
                  <a:pt x="96428" y="96429"/>
                </a:lnTo>
                <a:lnTo>
                  <a:pt x="0" y="1928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28"/>
          <p:cNvSpPr/>
          <p:nvPr/>
        </p:nvSpPr>
        <p:spPr>
          <a:xfrm>
            <a:off x="7767666" y="5361098"/>
            <a:ext cx="257141" cy="514283"/>
          </a:xfrm>
          <a:custGeom>
            <a:avLst/>
            <a:gdLst/>
            <a:ahLst/>
            <a:cxnLst/>
            <a:rect l="l" t="t" r="r" b="b"/>
            <a:pathLst>
              <a:path w="192856" h="385712">
                <a:moveTo>
                  <a:pt x="0" y="192856"/>
                </a:moveTo>
                <a:lnTo>
                  <a:pt x="96428" y="289284"/>
                </a:lnTo>
                <a:lnTo>
                  <a:pt x="0" y="385712"/>
                </a:lnTo>
                <a:close/>
                <a:moveTo>
                  <a:pt x="0" y="0"/>
                </a:moveTo>
                <a:lnTo>
                  <a:pt x="96429" y="96429"/>
                </a:lnTo>
                <a:lnTo>
                  <a:pt x="192856" y="192856"/>
                </a:lnTo>
                <a:lnTo>
                  <a:pt x="96428" y="289284"/>
                </a:lnTo>
                <a:lnTo>
                  <a:pt x="96428" y="96429"/>
                </a:lnTo>
                <a:lnTo>
                  <a:pt x="0" y="1928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28"/>
          <p:cNvSpPr/>
          <p:nvPr/>
        </p:nvSpPr>
        <p:spPr>
          <a:xfrm>
            <a:off x="794378" y="2370570"/>
            <a:ext cx="257141" cy="514283"/>
          </a:xfrm>
          <a:custGeom>
            <a:avLst/>
            <a:gdLst/>
            <a:ahLst/>
            <a:cxnLst/>
            <a:rect l="l" t="t" r="r" b="b"/>
            <a:pathLst>
              <a:path w="192856" h="385712">
                <a:moveTo>
                  <a:pt x="0" y="192856"/>
                </a:moveTo>
                <a:lnTo>
                  <a:pt x="96428" y="289284"/>
                </a:lnTo>
                <a:lnTo>
                  <a:pt x="0" y="385712"/>
                </a:lnTo>
                <a:close/>
                <a:moveTo>
                  <a:pt x="0" y="0"/>
                </a:moveTo>
                <a:lnTo>
                  <a:pt x="96429" y="96429"/>
                </a:lnTo>
                <a:lnTo>
                  <a:pt x="192856" y="192856"/>
                </a:lnTo>
                <a:lnTo>
                  <a:pt x="96428" y="289284"/>
                </a:lnTo>
                <a:lnTo>
                  <a:pt x="96428" y="96429"/>
                </a:lnTo>
                <a:lnTo>
                  <a:pt x="0" y="1928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"/>
          <p:cNvGrpSpPr/>
          <p:nvPr/>
        </p:nvGrpSpPr>
        <p:grpSpPr>
          <a:xfrm>
            <a:off x="3454569" y="1407122"/>
            <a:ext cx="4625676" cy="4705640"/>
            <a:chOff x="2635700" y="942204"/>
            <a:chExt cx="3682043" cy="3626253"/>
          </a:xfrm>
        </p:grpSpPr>
        <p:grpSp>
          <p:nvGrpSpPr>
            <p:cNvPr id="20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rgbClr val="5ABE9E"/>
            </a:solidFill>
          </p:grpSpPr>
          <p:sp>
            <p:nvSpPr>
              <p:cNvPr id="35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solidFill>
                <a:srgbClr val="5ABE9E">
                  <a:lumMod val="60000"/>
                  <a:lumOff val="40000"/>
                </a:srgbClr>
              </a:solidFill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rgbClr val="F9B46A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WordArt 13"/>
              <p:cNvSpPr>
                <a:spLocks noChangeArrowheads="1" noChangeShapeType="1"/>
              </p:cNvSpPr>
              <p:nvPr/>
            </p:nvSpPr>
            <p:spPr bwMode="auto">
              <a:xfrm rot="3536091">
                <a:off x="5243169" y="3007602"/>
                <a:ext cx="1611103" cy="150609"/>
              </a:xfrm>
              <a:prstGeom prst="rect">
                <a:avLst/>
              </a:prstGeom>
              <a:noFill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1080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1400" kern="1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人際關係</a:t>
                </a:r>
                <a:endParaRPr kumimoji="0" lang="zh-CN" altLang="en-US" sz="1400" b="0" i="0" u="none" strike="noStrike" kern="1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1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rgbClr val="5ABE9E"/>
            </a:solidFill>
          </p:grpSpPr>
          <p:sp>
            <p:nvSpPr>
              <p:cNvPr id="31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F9B46A">
                  <a:lumMod val="60000"/>
                  <a:lumOff val="40000"/>
                </a:srgbClr>
              </a:solidFill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rgbClr val="ED6568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WordArt 14"/>
              <p:cNvSpPr>
                <a:spLocks noChangeArrowheads="1" noChangeShapeType="1"/>
              </p:cNvSpPr>
              <p:nvPr/>
            </p:nvSpPr>
            <p:spPr bwMode="auto">
              <a:xfrm rot="18000000">
                <a:off x="2625294" y="3003253"/>
                <a:ext cx="1137781" cy="190327"/>
              </a:xfrm>
              <a:prstGeom prst="rect">
                <a:avLst/>
              </a:prstGeom>
              <a:noFill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1080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500" kern="1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生理</a:t>
                </a:r>
                <a:endParaRPr kumimoji="0" lang="zh-CN" altLang="en-US" sz="500" b="0" i="0" u="none" strike="noStrike" kern="1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2" name="组合 12"/>
            <p:cNvGrpSpPr/>
            <p:nvPr/>
          </p:nvGrpSpPr>
          <p:grpSpPr>
            <a:xfrm>
              <a:off x="2884172" y="2747811"/>
              <a:ext cx="3177793" cy="1820646"/>
              <a:chOff x="2624958" y="3836326"/>
              <a:chExt cx="3885155" cy="2225913"/>
            </a:xfrm>
            <a:solidFill>
              <a:srgbClr val="5ABE9E"/>
            </a:solidFill>
          </p:grpSpPr>
          <p:sp>
            <p:nvSpPr>
              <p:cNvPr id="28" name="未知"/>
              <p:cNvSpPr>
                <a:spLocks/>
              </p:cNvSpPr>
              <p:nvPr/>
            </p:nvSpPr>
            <p:spPr bwMode="auto">
              <a:xfrm>
                <a:off x="2624958" y="3836326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ED6568">
                  <a:lumMod val="60000"/>
                  <a:lumOff val="40000"/>
                </a:srgbClr>
              </a:solidFill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rgbClr val="5ABE9E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WordArt 15"/>
              <p:cNvSpPr>
                <a:spLocks noChangeArrowheads="1" noChangeShapeType="1"/>
              </p:cNvSpPr>
              <p:nvPr/>
            </p:nvSpPr>
            <p:spPr bwMode="auto">
              <a:xfrm>
                <a:off x="3434857" y="5161859"/>
                <a:ext cx="2197439" cy="624198"/>
              </a:xfrm>
              <a:prstGeom prst="rect">
                <a:avLst/>
              </a:prstGeom>
              <a:noFill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spcFirstLastPara="1" wrap="none" fromWordArt="1">
                <a:prstTxWarp prst="textArchDown">
                  <a:avLst>
                    <a:gd name="adj" fmla="val 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800" b="0" i="0" u="none" strike="noStrike" kern="1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心理、行為</a:t>
                </a:r>
                <a:endParaRPr kumimoji="0" lang="zh-CN" altLang="en-US" sz="2800" b="0" i="0" u="none" strike="noStrike" kern="1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3" name="组合 16"/>
            <p:cNvGrpSpPr/>
            <p:nvPr/>
          </p:nvGrpSpPr>
          <p:grpSpPr>
            <a:xfrm>
              <a:off x="3234913" y="1530716"/>
              <a:ext cx="2490794" cy="2483930"/>
              <a:chOff x="3053771" y="2348311"/>
              <a:chExt cx="3045233" cy="3036841"/>
            </a:xfrm>
          </p:grpSpPr>
          <p:grpSp>
            <p:nvGrpSpPr>
              <p:cNvPr id="24" name="Group 10"/>
              <p:cNvGrpSpPr>
                <a:grpSpLocks/>
              </p:cNvGrpSpPr>
              <p:nvPr/>
            </p:nvGrpSpPr>
            <p:grpSpPr bwMode="auto">
              <a:xfrm rot="650306">
                <a:off x="3053771" y="2348311"/>
                <a:ext cx="3045233" cy="3036841"/>
                <a:chOff x="-6" y="1"/>
                <a:chExt cx="1136" cy="1134"/>
              </a:xfrm>
            </p:grpSpPr>
            <p:sp>
              <p:nvSpPr>
                <p:cNvPr id="26" name="Oval 11"/>
                <p:cNvSpPr>
                  <a:spLocks noChangeArrowheads="1"/>
                </p:cNvSpPr>
                <p:nvPr/>
              </p:nvSpPr>
              <p:spPr bwMode="auto">
                <a:xfrm>
                  <a:off x="-6" y="1"/>
                  <a:ext cx="1136" cy="1134"/>
                </a:xfrm>
                <a:prstGeom prst="ellipse">
                  <a:avLst/>
                </a:prstGeom>
                <a:solidFill>
                  <a:srgbClr val="FFFFFF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rgbClr val="C4CFD9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5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992596" y="3387410"/>
                <a:ext cx="1249539" cy="95943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2400" kern="0" dirty="0">
                    <a:ln w="9525" cmpd="sng">
                      <a:noFill/>
                      <a:round/>
                      <a:headEnd/>
                      <a:tailEnd/>
                    </a:ln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影響</a:t>
                </a:r>
                <a:endParaRPr kumimoji="0" lang="zh-CN" altLang="en-US" sz="2400" b="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pic>
        <p:nvPicPr>
          <p:cNvPr id="38" name="图片 3">
            <a:extLst>
              <a:ext uri="{FF2B5EF4-FFF2-40B4-BE49-F238E27FC236}">
                <a16:creationId xmlns:a16="http://schemas.microsoft.com/office/drawing/2014/main" id="{95011408-EE5C-4EE8-99EF-1F3DE2DB85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2" b="36686"/>
          <a:stretch/>
        </p:blipFill>
        <p:spPr>
          <a:xfrm>
            <a:off x="383005" y="5802351"/>
            <a:ext cx="3212037" cy="104140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97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220" grpId="0" animBg="1"/>
      <p:bldP spid="12" grpId="0"/>
      <p:bldP spid="13" grpId="0"/>
      <p:bldP spid="14" grpId="0"/>
      <p:bldP spid="15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" y="-1387"/>
            <a:ext cx="5572125" cy="1971674"/>
          </a:xfrm>
          <a:prstGeom prst="rect">
            <a:avLst/>
          </a:prstGeom>
        </p:spPr>
      </p:pic>
      <p:sp>
        <p:nvSpPr>
          <p:cNvPr id="173" name="任意多边形 24">
            <a:extLst>
              <a:ext uri="{FF2B5EF4-FFF2-40B4-BE49-F238E27FC236}">
                <a16:creationId xmlns:a16="http://schemas.microsoft.com/office/drawing/2014/main" id="{BF5085DC-9782-4820-990E-8B114F11625C}"/>
              </a:ext>
            </a:extLst>
          </p:cNvPr>
          <p:cNvSpPr/>
          <p:nvPr/>
        </p:nvSpPr>
        <p:spPr>
          <a:xfrm>
            <a:off x="452424" y="674512"/>
            <a:ext cx="4256729" cy="40194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accent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0" name="Freeform 34">
            <a:extLst>
              <a:ext uri="{FF2B5EF4-FFF2-40B4-BE49-F238E27FC236}">
                <a16:creationId xmlns:a16="http://schemas.microsoft.com/office/drawing/2014/main" id="{65779202-A3C0-4ACF-A8E8-464CDF47DCFA}"/>
              </a:ext>
            </a:extLst>
          </p:cNvPr>
          <p:cNvSpPr>
            <a:spLocks noEditPoints="1"/>
          </p:cNvSpPr>
          <p:nvPr/>
        </p:nvSpPr>
        <p:spPr bwMode="auto">
          <a:xfrm>
            <a:off x="4709153" y="394524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41537" y="341408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i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rPr>
              <a:t>自我保護機制建立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4040658415"/>
              </p:ext>
            </p:extLst>
          </p:nvPr>
        </p:nvGraphicFramePr>
        <p:xfrm>
          <a:off x="1073362" y="926183"/>
          <a:ext cx="9395235" cy="5931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8" name="图片 3">
            <a:extLst>
              <a:ext uri="{FF2B5EF4-FFF2-40B4-BE49-F238E27FC236}">
                <a16:creationId xmlns:a16="http://schemas.microsoft.com/office/drawing/2014/main" id="{B35E7235-5241-45D1-8D53-796DF6A116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316" y="3136307"/>
            <a:ext cx="1483069" cy="3721693"/>
          </a:xfrm>
          <a:prstGeom prst="rect">
            <a:avLst/>
          </a:prstGeom>
        </p:spPr>
      </p:pic>
      <p:pic>
        <p:nvPicPr>
          <p:cNvPr id="40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31" y="2004198"/>
            <a:ext cx="3429358" cy="4853802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37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220" grpId="0" animBg="1"/>
      <p:bldGraphic spid="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val 113"/>
          <p:cNvSpPr/>
          <p:nvPr/>
        </p:nvSpPr>
        <p:spPr>
          <a:xfrm>
            <a:off x="7373170" y="3941471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55" name="Oval 118"/>
          <p:cNvSpPr/>
          <p:nvPr/>
        </p:nvSpPr>
        <p:spPr>
          <a:xfrm>
            <a:off x="6848300" y="4473743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20"/>
            <a:ext cx="5572125" cy="1971674"/>
          </a:xfrm>
          <a:prstGeom prst="rect">
            <a:avLst/>
          </a:prstGeom>
        </p:spPr>
      </p:pic>
      <p:sp>
        <p:nvSpPr>
          <p:cNvPr id="173" name="任意多边形 24">
            <a:extLst>
              <a:ext uri="{FF2B5EF4-FFF2-40B4-BE49-F238E27FC236}">
                <a16:creationId xmlns:a16="http://schemas.microsoft.com/office/drawing/2014/main" id="{BF5085DC-9782-4820-990E-8B114F11625C}"/>
              </a:ext>
            </a:extLst>
          </p:cNvPr>
          <p:cNvSpPr/>
          <p:nvPr/>
        </p:nvSpPr>
        <p:spPr>
          <a:xfrm>
            <a:off x="452424" y="674512"/>
            <a:ext cx="2701323" cy="40194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accent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0" name="Freeform 34">
            <a:extLst>
              <a:ext uri="{FF2B5EF4-FFF2-40B4-BE49-F238E27FC236}">
                <a16:creationId xmlns:a16="http://schemas.microsoft.com/office/drawing/2014/main" id="{65779202-A3C0-4ACF-A8E8-464CDF47DCFA}"/>
              </a:ext>
            </a:extLst>
          </p:cNvPr>
          <p:cNvSpPr>
            <a:spLocks noEditPoints="1"/>
          </p:cNvSpPr>
          <p:nvPr/>
        </p:nvSpPr>
        <p:spPr bwMode="auto">
          <a:xfrm>
            <a:off x="3172845" y="547594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41537" y="341408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i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rPr>
              <a:t>想一想</a:t>
            </a:r>
          </a:p>
        </p:txBody>
      </p:sp>
      <p:sp>
        <p:nvSpPr>
          <p:cNvPr id="280" name="Oval 113"/>
          <p:cNvSpPr/>
          <p:nvPr/>
        </p:nvSpPr>
        <p:spPr>
          <a:xfrm>
            <a:off x="7373170" y="3941471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04" name="Oval 118"/>
          <p:cNvSpPr/>
          <p:nvPr/>
        </p:nvSpPr>
        <p:spPr>
          <a:xfrm>
            <a:off x="6848300" y="4473743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95" y="1452656"/>
            <a:ext cx="9551540" cy="5394553"/>
          </a:xfrm>
          <a:prstGeom prst="rect">
            <a:avLst/>
          </a:prstGeom>
        </p:spPr>
      </p:pic>
      <p:sp>
        <p:nvSpPr>
          <p:cNvPr id="159" name="矩形 158"/>
          <p:cNvSpPr/>
          <p:nvPr/>
        </p:nvSpPr>
        <p:spPr>
          <a:xfrm>
            <a:off x="1390650" y="1246471"/>
            <a:ext cx="98774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我在社交軟體上認識一個大哥哥，他的網路名稱叫</a:t>
            </a:r>
            <a:r>
              <a:rPr lang="en-US" altLang="zh-TW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SAM</a:t>
            </a:r>
            <a:r>
              <a:rPr lang="zh-TW" altLang="zh-TW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</a:t>
            </a:r>
          </a:p>
          <a:p>
            <a:r>
              <a:rPr lang="en-US" altLang="zh-TW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 </a:t>
            </a:r>
            <a:endParaRPr lang="zh-TW" altLang="zh-TW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en-US" altLang="zh-TW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SAM</a:t>
            </a:r>
            <a:r>
              <a:rPr lang="zh-TW" altLang="zh-TW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哥哥跟一般網路上聊天的人很不一樣，</a:t>
            </a:r>
          </a:p>
          <a:p>
            <a:r>
              <a:rPr lang="en-US" altLang="zh-TW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 </a:t>
            </a:r>
            <a:endParaRPr lang="zh-TW" altLang="zh-TW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zh-TW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知道我的年紀之後，一直跟我說這裡的人都很壞，是壞人，</a:t>
            </a:r>
            <a:r>
              <a:rPr lang="en-US" altLang="zh-TW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</a:t>
            </a:r>
            <a:endParaRPr lang="zh-TW" altLang="zh-TW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zh-TW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說來聊天室的人都有不好的心思，都是想欺騙女生出去見面做不好的事情，</a:t>
            </a:r>
            <a:endParaRPr lang="en-US" altLang="zh-TW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zh-TW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例如有的人會用去看小狗狗或其他喜歡的東西將女生騙出去，要我小心</a:t>
            </a:r>
          </a:p>
          <a:p>
            <a:r>
              <a:rPr lang="en-US" altLang="zh-TW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 </a:t>
            </a:r>
            <a:endParaRPr lang="zh-TW" altLang="zh-TW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zh-TW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還說他要保護我，要當我男朋友，但為了讓我放心，他不會約我見面的，要我放心跟他聊天。</a:t>
            </a:r>
          </a:p>
          <a:p>
            <a:r>
              <a:rPr lang="en-US" altLang="zh-TW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 </a:t>
            </a:r>
            <a:endParaRPr lang="zh-TW" altLang="zh-TW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zh-TW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他還說我長得漂亮</a:t>
            </a:r>
            <a:r>
              <a:rPr lang="en-US" altLang="zh-TW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~</a:t>
            </a:r>
            <a:endParaRPr lang="zh-TW" altLang="zh-TW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zh-TW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我覺得</a:t>
            </a:r>
            <a:r>
              <a:rPr lang="en-US" altLang="zh-TW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SAM</a:t>
            </a:r>
            <a:r>
              <a:rPr lang="zh-TW" altLang="zh-TW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哥哥還不錯</a:t>
            </a:r>
            <a:r>
              <a:rPr lang="en-US" altLang="zh-TW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~~</a:t>
            </a:r>
            <a:endParaRPr lang="zh-TW" altLang="zh-TW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zh-TW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我覺得</a:t>
            </a:r>
            <a:r>
              <a:rPr lang="en-US" altLang="zh-TW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SAM</a:t>
            </a:r>
            <a:r>
              <a:rPr lang="zh-TW" altLang="zh-TW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哥哥是我的男朋友</a:t>
            </a:r>
            <a:r>
              <a:rPr lang="en-US" altLang="zh-TW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~~</a:t>
            </a:r>
            <a:endParaRPr lang="zh-TW" altLang="zh-TW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en-US" altLang="zh-TW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 </a:t>
            </a:r>
            <a:endParaRPr lang="zh-TW" altLang="zh-TW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en-US" altLang="zh-TW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SAM</a:t>
            </a:r>
            <a:r>
              <a:rPr lang="zh-TW" altLang="zh-TW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哥哥說因為不能見面，他很想我，要我傳「照片」給他，我就傳了上次跟朋友出去玩的照片，但他說不是這種的，是要我脫光光的照片</a:t>
            </a:r>
          </a:p>
          <a:p>
            <a:endParaRPr lang="en-US" altLang="zh-TW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zh-TW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他說為了公平，所以先將他裸上半身的照片傳給我</a:t>
            </a:r>
            <a:r>
              <a:rPr lang="en-US" altLang="zh-TW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……</a:t>
            </a:r>
            <a:endParaRPr lang="zh-TW" altLang="zh-TW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en-US" altLang="zh-TW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 </a:t>
            </a:r>
            <a:endParaRPr lang="zh-TW" altLang="zh-TW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zh-TW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天啊</a:t>
            </a:r>
            <a:r>
              <a:rPr lang="en-US" altLang="zh-TW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!!!!</a:t>
            </a:r>
            <a:r>
              <a:rPr lang="zh-TW" altLang="zh-TW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好害羞</a:t>
            </a:r>
            <a:r>
              <a:rPr lang="en-US" altLang="zh-TW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…..</a:t>
            </a:r>
            <a:r>
              <a:rPr lang="zh-TW" altLang="zh-TW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我該給他嗎</a:t>
            </a:r>
            <a:r>
              <a:rPr lang="en-US" altLang="zh-TW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?</a:t>
            </a:r>
            <a:r>
              <a:rPr lang="zh-TW" altLang="en-US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      </a:t>
            </a:r>
            <a:endParaRPr lang="zh-TW" altLang="zh-TW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513251" y="5939714"/>
            <a:ext cx="113433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70C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hlinkClick r:id="rId5" action="ppaction://hlinksldjump"/>
              </a:rPr>
              <a:t>拒絕他</a:t>
            </a:r>
            <a:endParaRPr lang="zh-TW" altLang="en-US" sz="2400" dirty="0">
              <a:solidFill>
                <a:srgbClr val="0070C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161" name="文字方塊 160"/>
          <p:cNvSpPr txBox="1"/>
          <p:nvPr/>
        </p:nvSpPr>
        <p:spPr>
          <a:xfrm>
            <a:off x="9484241" y="5939713"/>
            <a:ext cx="110799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  <a:hlinkClick r:id="rId6" action="ppaction://hlinksldjump"/>
              </a:rPr>
              <a:t>答應他</a:t>
            </a:r>
            <a:endParaRPr lang="zh-TW" altLang="en-US" sz="2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grpSp>
        <p:nvGrpSpPr>
          <p:cNvPr id="14" name="组合 10">
            <a:extLst>
              <a:ext uri="{FF2B5EF4-FFF2-40B4-BE49-F238E27FC236}">
                <a16:creationId xmlns:a16="http://schemas.microsoft.com/office/drawing/2014/main" id="{AC87F657-17D1-4B0E-8D12-1A692F82BF70}"/>
              </a:ext>
            </a:extLst>
          </p:cNvPr>
          <p:cNvGrpSpPr/>
          <p:nvPr/>
        </p:nvGrpSpPr>
        <p:grpSpPr>
          <a:xfrm rot="1175583">
            <a:off x="8893431" y="581892"/>
            <a:ext cx="2110789" cy="1937657"/>
            <a:chOff x="5699508" y="1226174"/>
            <a:chExt cx="2110789" cy="1937657"/>
          </a:xfrm>
        </p:grpSpPr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D2EA0ABC-C7A9-468F-AD92-01391AF5F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9508" y="1226174"/>
              <a:ext cx="2110789" cy="1937657"/>
            </a:xfrm>
            <a:prstGeom prst="rect">
              <a:avLst/>
            </a:prstGeom>
          </p:spPr>
        </p:pic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D8B2C9C-60CB-4796-B1C8-E6A0FE523D31}"/>
                </a:ext>
              </a:extLst>
            </p:cNvPr>
            <p:cNvSpPr/>
            <p:nvPr/>
          </p:nvSpPr>
          <p:spPr>
            <a:xfrm rot="20714278">
              <a:off x="6128770" y="1855780"/>
              <a:ext cx="125226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第</a:t>
              </a:r>
              <a:r>
                <a:rPr lang="en-US" altLang="zh-TW" sz="3200" b="1" dirty="0"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1</a:t>
              </a:r>
              <a:r>
                <a:rPr lang="zh-TW" altLang="en-US" sz="3200" b="1" dirty="0"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案</a:t>
              </a:r>
              <a:endParaRPr lang="zh-CN" altLang="en-US" sz="3200" b="1" dirty="0"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94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2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6" y="90621"/>
            <a:ext cx="5572125" cy="1971674"/>
          </a:xfrm>
          <a:prstGeom prst="rect">
            <a:avLst/>
          </a:prstGeom>
        </p:spPr>
      </p:pic>
      <p:sp>
        <p:nvSpPr>
          <p:cNvPr id="173" name="任意多边形 24">
            <a:extLst>
              <a:ext uri="{FF2B5EF4-FFF2-40B4-BE49-F238E27FC236}">
                <a16:creationId xmlns:a16="http://schemas.microsoft.com/office/drawing/2014/main" id="{BF5085DC-9782-4820-990E-8B114F11625C}"/>
              </a:ext>
            </a:extLst>
          </p:cNvPr>
          <p:cNvSpPr/>
          <p:nvPr/>
        </p:nvSpPr>
        <p:spPr>
          <a:xfrm>
            <a:off x="452424" y="674512"/>
            <a:ext cx="4472732" cy="40194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accent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0" name="Freeform 34">
            <a:extLst>
              <a:ext uri="{FF2B5EF4-FFF2-40B4-BE49-F238E27FC236}">
                <a16:creationId xmlns:a16="http://schemas.microsoft.com/office/drawing/2014/main" id="{65779202-A3C0-4ACF-A8E8-464CDF47DCFA}"/>
              </a:ext>
            </a:extLst>
          </p:cNvPr>
          <p:cNvSpPr>
            <a:spLocks noEditPoints="1"/>
          </p:cNvSpPr>
          <p:nvPr/>
        </p:nvSpPr>
        <p:spPr bwMode="auto">
          <a:xfrm>
            <a:off x="4864905" y="444830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25343" y="394524"/>
            <a:ext cx="3999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i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rPr>
              <a:t>保護自己也保護同學 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628789" y="1527760"/>
            <a:ext cx="10029171" cy="3127021"/>
            <a:chOff x="628789" y="1527760"/>
            <a:chExt cx="10029171" cy="3127021"/>
          </a:xfrm>
        </p:grpSpPr>
        <p:grpSp>
          <p:nvGrpSpPr>
            <p:cNvPr id="40" name="组合 18"/>
            <p:cNvGrpSpPr/>
            <p:nvPr/>
          </p:nvGrpSpPr>
          <p:grpSpPr>
            <a:xfrm>
              <a:off x="628789" y="1527760"/>
              <a:ext cx="3037955" cy="3127021"/>
              <a:chOff x="6852825" y="2045531"/>
              <a:chExt cx="826543" cy="844652"/>
            </a:xfrm>
          </p:grpSpPr>
          <p:sp>
            <p:nvSpPr>
              <p:cNvPr id="57" name="椭圆 19"/>
              <p:cNvSpPr/>
              <p:nvPr/>
            </p:nvSpPr>
            <p:spPr>
              <a:xfrm>
                <a:off x="6852825" y="2063640"/>
                <a:ext cx="826543" cy="826543"/>
              </a:xfrm>
              <a:prstGeom prst="ellipse">
                <a:avLst/>
              </a:prstGeom>
              <a:noFill/>
              <a:ln w="12700" cmpd="sng">
                <a:solidFill>
                  <a:srgbClr val="C4CFD9"/>
                </a:solidFill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898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椭圆 20"/>
              <p:cNvSpPr/>
              <p:nvPr/>
            </p:nvSpPr>
            <p:spPr>
              <a:xfrm>
                <a:off x="6940478" y="2151293"/>
                <a:ext cx="651236" cy="651236"/>
              </a:xfrm>
              <a:prstGeom prst="ellipse">
                <a:avLst/>
              </a:prstGeom>
              <a:solidFill>
                <a:srgbClr val="ED6568">
                  <a:lumMod val="60000"/>
                  <a:lumOff val="40000"/>
                </a:srgbClr>
              </a:solidFill>
              <a:ln w="28575" cmpd="sng">
                <a:solidFill>
                  <a:srgbClr val="ED6568">
                    <a:lumMod val="60000"/>
                    <a:lumOff val="40000"/>
                  </a:srgbClr>
                </a:solidFill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898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TextBox 21"/>
              <p:cNvSpPr txBox="1"/>
              <p:nvPr/>
            </p:nvSpPr>
            <p:spPr>
              <a:xfrm>
                <a:off x="6984492" y="2045531"/>
                <a:ext cx="50260" cy="268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2" name="矩形 1"/>
            <p:cNvSpPr/>
            <p:nvPr/>
          </p:nvSpPr>
          <p:spPr>
            <a:xfrm>
              <a:off x="1104007" y="2646186"/>
              <a:ext cx="203132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TW" altLang="en-US" sz="24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絕不倉促</a:t>
              </a:r>
              <a:endParaRPr lang="en-US" altLang="zh-TW" sz="2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/>
              <a:r>
                <a:rPr lang="zh-TW" altLang="en-US" sz="24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傳送影像訊息</a:t>
              </a:r>
            </a:p>
          </p:txBody>
        </p:sp>
        <p:sp>
          <p:nvSpPr>
            <p:cNvPr id="60" name="TextBox 26"/>
            <p:cNvSpPr txBox="1"/>
            <p:nvPr/>
          </p:nvSpPr>
          <p:spPr>
            <a:xfrm>
              <a:off x="4640288" y="2180622"/>
              <a:ext cx="601767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zh-TW" altLang="en-US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不論拍攝任何影像，都試著先問問自己：</a:t>
              </a:r>
              <a:endParaRPr lang="en-US" altLang="zh-TW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just">
                <a:defRPr/>
              </a:pPr>
              <a:endParaRPr lang="en-US" altLang="zh-TW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just">
                <a:defRPr/>
              </a:pPr>
              <a:r>
                <a:rPr lang="en-US" altLang="zh-TW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TW" altLang="en-US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未來的我會如何看待這個影像</a:t>
              </a:r>
              <a:r>
                <a:rPr lang="en-US" altLang="zh-TW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?</a:t>
              </a:r>
            </a:p>
            <a:p>
              <a:pPr lvl="0" algn="just">
                <a:defRPr/>
              </a:pPr>
              <a:r>
                <a:rPr lang="en-US" altLang="zh-TW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TW" altLang="en-US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會有哪些人看到這些影像？</a:t>
              </a:r>
              <a:endParaRPr lang="en-US" altLang="zh-TW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just">
                <a:defRPr/>
              </a:pPr>
              <a:r>
                <a:rPr lang="en-US" altLang="zh-TW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TW" altLang="en-US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看到的人會有甚麼樣的想法或行動呢？</a:t>
              </a:r>
              <a:endParaRPr lang="en-US" altLang="zh-TW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just">
                <a:defRPr/>
              </a:pPr>
              <a:endParaRPr lang="en-US" altLang="zh-TW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just">
                <a:defRPr/>
              </a:pPr>
              <a:r>
                <a:rPr lang="zh-TW" altLang="en-US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                                  想清楚再決定也不遲</a:t>
              </a:r>
              <a:r>
                <a:rPr lang="en-US" altLang="zh-TW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~</a:t>
              </a:r>
              <a:endParaRPr lang="zh-TW" altLang="en-US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群組 71"/>
          <p:cNvGrpSpPr/>
          <p:nvPr/>
        </p:nvGrpSpPr>
        <p:grpSpPr>
          <a:xfrm>
            <a:off x="3288383" y="1488084"/>
            <a:ext cx="8052133" cy="3333439"/>
            <a:chOff x="3188202" y="1865193"/>
            <a:chExt cx="8052133" cy="3333439"/>
          </a:xfrm>
        </p:grpSpPr>
        <p:grpSp>
          <p:nvGrpSpPr>
            <p:cNvPr id="73" name="组合 27"/>
            <p:cNvGrpSpPr/>
            <p:nvPr/>
          </p:nvGrpSpPr>
          <p:grpSpPr>
            <a:xfrm>
              <a:off x="8181733" y="1865193"/>
              <a:ext cx="3058602" cy="3246424"/>
              <a:chOff x="5607753" y="3137044"/>
              <a:chExt cx="826543" cy="860263"/>
            </a:xfrm>
          </p:grpSpPr>
          <p:sp>
            <p:nvSpPr>
              <p:cNvPr id="76" name="椭圆 28"/>
              <p:cNvSpPr/>
              <p:nvPr/>
            </p:nvSpPr>
            <p:spPr>
              <a:xfrm>
                <a:off x="5607753" y="3170764"/>
                <a:ext cx="826543" cy="826543"/>
              </a:xfrm>
              <a:prstGeom prst="ellipse">
                <a:avLst/>
              </a:prstGeom>
              <a:noFill/>
              <a:ln w="12700" cmpd="sng">
                <a:solidFill>
                  <a:srgbClr val="C4CFD9"/>
                </a:solidFill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898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椭圆 29"/>
              <p:cNvSpPr/>
              <p:nvPr/>
            </p:nvSpPr>
            <p:spPr>
              <a:xfrm>
                <a:off x="5695406" y="3258417"/>
                <a:ext cx="651236" cy="651236"/>
              </a:xfrm>
              <a:prstGeom prst="ellipse">
                <a:avLst/>
              </a:prstGeom>
              <a:solidFill>
                <a:srgbClr val="C5E7EB">
                  <a:lumMod val="75000"/>
                </a:srgbClr>
              </a:solidFill>
              <a:ln w="28575" cmpd="sng">
                <a:solidFill>
                  <a:srgbClr val="C5E7EB">
                    <a:lumMod val="75000"/>
                  </a:srgbClr>
                </a:solidFill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898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TextBox 30"/>
              <p:cNvSpPr txBox="1"/>
              <p:nvPr/>
            </p:nvSpPr>
            <p:spPr>
              <a:xfrm>
                <a:off x="5739420" y="3137044"/>
                <a:ext cx="151500" cy="856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74" name="矩形 73"/>
            <p:cNvSpPr/>
            <p:nvPr/>
          </p:nvSpPr>
          <p:spPr>
            <a:xfrm>
              <a:off x="8490184" y="3167307"/>
              <a:ext cx="244169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TW" altLang="en-US" sz="22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絕不違反他人意願</a:t>
              </a:r>
              <a:endParaRPr lang="en-US" altLang="zh-TW" sz="2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/>
              <a:r>
                <a:rPr lang="zh-TW" altLang="en-US" sz="22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拍下他人的影像</a:t>
              </a:r>
            </a:p>
          </p:txBody>
        </p:sp>
        <p:sp>
          <p:nvSpPr>
            <p:cNvPr id="75" name="矩形 74"/>
            <p:cNvSpPr/>
            <p:nvPr/>
          </p:nvSpPr>
          <p:spPr>
            <a:xfrm>
              <a:off x="3188202" y="3167307"/>
              <a:ext cx="4846187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zh-TW" altLang="en-US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尊重自己，也尊重他人被拍攝影像的意願，</a:t>
              </a:r>
              <a:endParaRPr lang="en-US" altLang="zh-TW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just">
                <a:defRPr/>
              </a:pPr>
              <a:r>
                <a:rPr lang="zh-TW" altLang="en-US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每個人都有拒絕被拍攝的隱私權。</a:t>
              </a:r>
              <a:endParaRPr lang="en-US" altLang="zh-TW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just">
                <a:defRPr/>
              </a:pPr>
              <a:r>
                <a:rPr lang="zh-TW" altLang="en-US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未經他人同意拍照，</a:t>
              </a:r>
              <a:endParaRPr lang="en-US" altLang="zh-TW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just">
                <a:defRPr/>
              </a:pPr>
              <a:r>
                <a:rPr lang="zh-TW" altLang="en-US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例如當他人在上廁所、更衣、親密行為時，</a:t>
              </a:r>
              <a:endParaRPr lang="en-US" altLang="zh-TW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just">
                <a:defRPr/>
              </a:pPr>
              <a:r>
                <a:rPr lang="zh-TW" altLang="en-US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趁人不備偷拍影像，</a:t>
              </a:r>
              <a:endParaRPr lang="en-US" altLang="zh-TW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just">
                <a:defRPr/>
              </a:pPr>
              <a:r>
                <a:rPr lang="zh-TW" altLang="en-US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已觸法，請注意</a:t>
              </a:r>
              <a:r>
                <a:rPr lang="en-US" altLang="zh-TW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!!!</a:t>
              </a:r>
            </a:p>
            <a:p>
              <a:pPr lvl="0" algn="just">
                <a:defRPr/>
              </a:pPr>
              <a:endParaRPr lang="en-US" altLang="zh-TW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群組 82"/>
          <p:cNvGrpSpPr/>
          <p:nvPr/>
        </p:nvGrpSpPr>
        <p:grpSpPr>
          <a:xfrm>
            <a:off x="4034870" y="1488084"/>
            <a:ext cx="4326426" cy="5180657"/>
            <a:chOff x="4017358" y="1469234"/>
            <a:chExt cx="4326426" cy="5180657"/>
          </a:xfrm>
        </p:grpSpPr>
        <p:grpSp>
          <p:nvGrpSpPr>
            <p:cNvPr id="84" name="组合 36"/>
            <p:cNvGrpSpPr/>
            <p:nvPr/>
          </p:nvGrpSpPr>
          <p:grpSpPr>
            <a:xfrm>
              <a:off x="4612495" y="3403581"/>
              <a:ext cx="3136156" cy="3246310"/>
              <a:chOff x="4491351" y="4254455"/>
              <a:chExt cx="826543" cy="826543"/>
            </a:xfrm>
            <a:effectLst/>
          </p:grpSpPr>
          <p:sp>
            <p:nvSpPr>
              <p:cNvPr id="86" name="椭圆 37"/>
              <p:cNvSpPr/>
              <p:nvPr/>
            </p:nvSpPr>
            <p:spPr>
              <a:xfrm>
                <a:off x="4491351" y="4254455"/>
                <a:ext cx="826543" cy="826543"/>
              </a:xfrm>
              <a:prstGeom prst="ellipse">
                <a:avLst/>
              </a:prstGeom>
              <a:noFill/>
              <a:ln w="12700" cmpd="sng">
                <a:solidFill>
                  <a:srgbClr val="C4CFD9"/>
                </a:solidFill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898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椭圆 38"/>
              <p:cNvSpPr/>
              <p:nvPr/>
            </p:nvSpPr>
            <p:spPr>
              <a:xfrm>
                <a:off x="4571424" y="4336909"/>
                <a:ext cx="651237" cy="651236"/>
              </a:xfrm>
              <a:prstGeom prst="ellipse">
                <a:avLst/>
              </a:prstGeom>
              <a:solidFill>
                <a:srgbClr val="F9B46A">
                  <a:lumMod val="60000"/>
                  <a:lumOff val="40000"/>
                </a:srgbClr>
              </a:solidFill>
              <a:ln w="28575" cmpd="sng">
                <a:solidFill>
                  <a:srgbClr val="F9B46A">
                    <a:lumMod val="60000"/>
                    <a:lumOff val="40000"/>
                  </a:srgbClr>
                </a:solidFill>
                <a:round/>
                <a:headEnd/>
                <a:tailE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898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endParaRPr>
              </a:p>
            </p:txBody>
          </p:sp>
          <p:sp>
            <p:nvSpPr>
              <p:cNvPr id="88" name="TextBox 39"/>
              <p:cNvSpPr txBox="1"/>
              <p:nvPr/>
            </p:nvSpPr>
            <p:spPr>
              <a:xfrm>
                <a:off x="4657220" y="4564573"/>
                <a:ext cx="494804" cy="195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zh-TW" altLang="en-US" sz="2200" kern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絕不轉寄任何</a:t>
                </a:r>
                <a:endParaRPr lang="en-US" altLang="zh-TW" sz="22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0"/>
                <a:r>
                  <a:rPr lang="zh-TW" altLang="en-US" sz="2200" kern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私密影像檔案</a:t>
                </a:r>
              </a:p>
            </p:txBody>
          </p:sp>
        </p:grpSp>
        <p:sp>
          <p:nvSpPr>
            <p:cNvPr id="85" name="TextBox 44"/>
            <p:cNvSpPr txBox="1"/>
            <p:nvPr/>
          </p:nvSpPr>
          <p:spPr>
            <a:xfrm>
              <a:off x="4017358" y="1469234"/>
              <a:ext cx="43264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zh-TW" altLang="en-US" sz="16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即便收到「大家都在轉傳」的私密影像，</a:t>
              </a:r>
              <a:endParaRPr lang="en-US" altLang="zh-TW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just">
                <a:defRPr/>
              </a:pPr>
              <a:r>
                <a:rPr lang="zh-TW" altLang="en-US" sz="16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不論是否認識當事人，都不可以繼續轉傳照片。</a:t>
              </a:r>
              <a:endParaRPr lang="en-US" altLang="zh-TW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just">
                <a:defRPr/>
              </a:pPr>
              <a:r>
                <a:rPr lang="zh-TW" altLang="en-US" sz="16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轉傳私密影像的行為觸法</a:t>
              </a:r>
              <a:r>
                <a:rPr lang="en-US" altLang="zh-TW" sz="16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!!!</a:t>
              </a:r>
              <a:r>
                <a:rPr lang="zh-TW" altLang="en-US" sz="16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TW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just">
                <a:defRPr/>
              </a:pPr>
              <a:endParaRPr lang="en-US" altLang="zh-TW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just">
                <a:defRPr/>
              </a:pPr>
              <a:r>
                <a:rPr lang="zh-TW" altLang="en-US" sz="16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我們應勸告傳的人不要這樣做，並且告訴家人和老師一起刪除照片，是更好的做法。</a:t>
              </a:r>
            </a:p>
          </p:txBody>
        </p:sp>
      </p:grpSp>
      <p:pic>
        <p:nvPicPr>
          <p:cNvPr id="89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163" y="4861759"/>
            <a:ext cx="4338667" cy="196215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60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2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6" y="90621"/>
            <a:ext cx="5572125" cy="1971674"/>
          </a:xfrm>
          <a:prstGeom prst="rect">
            <a:avLst/>
          </a:prstGeom>
        </p:spPr>
      </p:pic>
      <p:sp>
        <p:nvSpPr>
          <p:cNvPr id="173" name="任意多边形 24">
            <a:extLst>
              <a:ext uri="{FF2B5EF4-FFF2-40B4-BE49-F238E27FC236}">
                <a16:creationId xmlns:a16="http://schemas.microsoft.com/office/drawing/2014/main" id="{BF5085DC-9782-4820-990E-8B114F11625C}"/>
              </a:ext>
            </a:extLst>
          </p:cNvPr>
          <p:cNvSpPr/>
          <p:nvPr/>
        </p:nvSpPr>
        <p:spPr>
          <a:xfrm>
            <a:off x="452424" y="674512"/>
            <a:ext cx="4472732" cy="40194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accent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0" name="Freeform 34">
            <a:extLst>
              <a:ext uri="{FF2B5EF4-FFF2-40B4-BE49-F238E27FC236}">
                <a16:creationId xmlns:a16="http://schemas.microsoft.com/office/drawing/2014/main" id="{65779202-A3C0-4ACF-A8E8-464CDF47DCFA}"/>
              </a:ext>
            </a:extLst>
          </p:cNvPr>
          <p:cNvSpPr>
            <a:spLocks noEditPoints="1"/>
          </p:cNvSpPr>
          <p:nvPr/>
        </p:nvSpPr>
        <p:spPr bwMode="auto">
          <a:xfrm>
            <a:off x="4864905" y="444830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25343" y="394524"/>
            <a:ext cx="3999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i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rPr>
              <a:t>保護自己也保護同學 </a:t>
            </a:r>
          </a:p>
        </p:txBody>
      </p:sp>
      <p:grpSp>
        <p:nvGrpSpPr>
          <p:cNvPr id="40" name="组合 18"/>
          <p:cNvGrpSpPr/>
          <p:nvPr/>
        </p:nvGrpSpPr>
        <p:grpSpPr>
          <a:xfrm>
            <a:off x="628789" y="1527760"/>
            <a:ext cx="3037955" cy="3127021"/>
            <a:chOff x="6852825" y="2045531"/>
            <a:chExt cx="826543" cy="844652"/>
          </a:xfrm>
        </p:grpSpPr>
        <p:sp>
          <p:nvSpPr>
            <p:cNvPr id="57" name="椭圆 19"/>
            <p:cNvSpPr/>
            <p:nvPr/>
          </p:nvSpPr>
          <p:spPr>
            <a:xfrm>
              <a:off x="6852825" y="2063640"/>
              <a:ext cx="826543" cy="826543"/>
            </a:xfrm>
            <a:prstGeom prst="ellipse">
              <a:avLst/>
            </a:prstGeom>
            <a:noFill/>
            <a:ln w="12700" cmpd="sng">
              <a:solidFill>
                <a:srgbClr val="C4CFD9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898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椭圆 20"/>
            <p:cNvSpPr/>
            <p:nvPr/>
          </p:nvSpPr>
          <p:spPr>
            <a:xfrm>
              <a:off x="6940478" y="2151293"/>
              <a:ext cx="651236" cy="651236"/>
            </a:xfrm>
            <a:prstGeom prst="ellipse">
              <a:avLst/>
            </a:prstGeom>
            <a:solidFill>
              <a:srgbClr val="ED6568">
                <a:lumMod val="60000"/>
                <a:lumOff val="40000"/>
              </a:srgbClr>
            </a:solidFill>
            <a:ln w="28575" cmpd="sng">
              <a:solidFill>
                <a:srgbClr val="ED6568">
                  <a:lumMod val="60000"/>
                  <a:lumOff val="40000"/>
                </a:srgb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898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TextBox 21"/>
            <p:cNvSpPr txBox="1"/>
            <p:nvPr/>
          </p:nvSpPr>
          <p:spPr>
            <a:xfrm>
              <a:off x="6984492" y="2045531"/>
              <a:ext cx="50260" cy="268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104007" y="2646186"/>
            <a:ext cx="20313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TW" altLang="en-US" sz="2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絕不倉促</a:t>
            </a:r>
            <a:endParaRPr lang="en-US" altLang="zh-TW" sz="2400" kern="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/>
            <a:r>
              <a:rPr lang="zh-TW" altLang="en-US" sz="2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傳送影像訊息</a:t>
            </a:r>
          </a:p>
        </p:txBody>
      </p:sp>
      <p:grpSp>
        <p:nvGrpSpPr>
          <p:cNvPr id="73" name="组合 27"/>
          <p:cNvGrpSpPr/>
          <p:nvPr/>
        </p:nvGrpSpPr>
        <p:grpSpPr>
          <a:xfrm>
            <a:off x="8281914" y="1488084"/>
            <a:ext cx="3058602" cy="3246424"/>
            <a:chOff x="5607753" y="3137044"/>
            <a:chExt cx="826543" cy="860263"/>
          </a:xfrm>
        </p:grpSpPr>
        <p:sp>
          <p:nvSpPr>
            <p:cNvPr id="76" name="椭圆 28"/>
            <p:cNvSpPr/>
            <p:nvPr/>
          </p:nvSpPr>
          <p:spPr>
            <a:xfrm>
              <a:off x="5607753" y="3170764"/>
              <a:ext cx="826543" cy="826543"/>
            </a:xfrm>
            <a:prstGeom prst="ellipse">
              <a:avLst/>
            </a:prstGeom>
            <a:noFill/>
            <a:ln w="12700" cmpd="sng">
              <a:solidFill>
                <a:srgbClr val="C4CFD9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898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椭圆 29"/>
            <p:cNvSpPr/>
            <p:nvPr/>
          </p:nvSpPr>
          <p:spPr>
            <a:xfrm>
              <a:off x="5695406" y="3258417"/>
              <a:ext cx="651236" cy="651236"/>
            </a:xfrm>
            <a:prstGeom prst="ellipse">
              <a:avLst/>
            </a:prstGeom>
            <a:solidFill>
              <a:srgbClr val="C5E7EB">
                <a:lumMod val="75000"/>
              </a:srgbClr>
            </a:solidFill>
            <a:ln w="28575" cmpd="sng">
              <a:solidFill>
                <a:srgbClr val="C5E7EB">
                  <a:lumMod val="75000"/>
                </a:srgb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898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TextBox 30"/>
            <p:cNvSpPr txBox="1"/>
            <p:nvPr/>
          </p:nvSpPr>
          <p:spPr>
            <a:xfrm>
              <a:off x="5739420" y="3137044"/>
              <a:ext cx="151500" cy="8568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</p:grpSp>
      <p:sp>
        <p:nvSpPr>
          <p:cNvPr id="74" name="矩形 73"/>
          <p:cNvSpPr/>
          <p:nvPr/>
        </p:nvSpPr>
        <p:spPr>
          <a:xfrm>
            <a:off x="8590365" y="2790198"/>
            <a:ext cx="24416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TW" altLang="en-US" sz="2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絕不違反他人意願</a:t>
            </a:r>
            <a:endParaRPr lang="en-US" altLang="zh-TW" sz="2200" kern="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/>
            <a:r>
              <a:rPr lang="zh-TW" altLang="en-US" sz="2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拍下他人的影像</a:t>
            </a:r>
          </a:p>
        </p:txBody>
      </p:sp>
      <p:grpSp>
        <p:nvGrpSpPr>
          <p:cNvPr id="84" name="组合 36"/>
          <p:cNvGrpSpPr/>
          <p:nvPr/>
        </p:nvGrpSpPr>
        <p:grpSpPr>
          <a:xfrm>
            <a:off x="4630007" y="3422431"/>
            <a:ext cx="3136156" cy="3246310"/>
            <a:chOff x="4491351" y="4254455"/>
            <a:chExt cx="826543" cy="826543"/>
          </a:xfrm>
          <a:effectLst/>
        </p:grpSpPr>
        <p:sp>
          <p:nvSpPr>
            <p:cNvPr id="86" name="椭圆 37"/>
            <p:cNvSpPr/>
            <p:nvPr/>
          </p:nvSpPr>
          <p:spPr>
            <a:xfrm>
              <a:off x="4491351" y="4254455"/>
              <a:ext cx="826543" cy="826543"/>
            </a:xfrm>
            <a:prstGeom prst="ellipse">
              <a:avLst/>
            </a:prstGeom>
            <a:noFill/>
            <a:ln w="12700" cmpd="sng">
              <a:solidFill>
                <a:srgbClr val="C4CFD9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898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椭圆 38"/>
            <p:cNvSpPr/>
            <p:nvPr/>
          </p:nvSpPr>
          <p:spPr>
            <a:xfrm>
              <a:off x="4571424" y="4336909"/>
              <a:ext cx="651237" cy="651236"/>
            </a:xfrm>
            <a:prstGeom prst="ellipse">
              <a:avLst/>
            </a:prstGeom>
            <a:solidFill>
              <a:srgbClr val="F9B46A">
                <a:lumMod val="60000"/>
                <a:lumOff val="40000"/>
              </a:srgbClr>
            </a:solidFill>
            <a:ln w="28575" cmpd="sng">
              <a:solidFill>
                <a:srgbClr val="F9B46A">
                  <a:lumMod val="60000"/>
                  <a:lumOff val="40000"/>
                </a:srgb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898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endParaRPr>
            </a:p>
          </p:txBody>
        </p:sp>
        <p:sp>
          <p:nvSpPr>
            <p:cNvPr id="88" name="TextBox 39"/>
            <p:cNvSpPr txBox="1"/>
            <p:nvPr/>
          </p:nvSpPr>
          <p:spPr>
            <a:xfrm>
              <a:off x="4657220" y="4564573"/>
              <a:ext cx="494804" cy="195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zh-TW" altLang="en-US" sz="22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絕不轉寄任何</a:t>
              </a:r>
              <a:endParaRPr lang="en-US" altLang="zh-TW" sz="2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/>
              <a:r>
                <a:rPr lang="zh-TW" altLang="en-US" sz="22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私密影像檔案</a:t>
              </a:r>
            </a:p>
          </p:txBody>
        </p:sp>
      </p:grpSp>
      <p:pic>
        <p:nvPicPr>
          <p:cNvPr id="89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163" y="4861759"/>
            <a:ext cx="4338667" cy="196215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790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val 113"/>
          <p:cNvSpPr/>
          <p:nvPr/>
        </p:nvSpPr>
        <p:spPr>
          <a:xfrm>
            <a:off x="7373170" y="3941471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55" name="Oval 118"/>
          <p:cNvSpPr/>
          <p:nvPr/>
        </p:nvSpPr>
        <p:spPr>
          <a:xfrm>
            <a:off x="6848300" y="4473743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" y="90621"/>
            <a:ext cx="5572125" cy="1971674"/>
          </a:xfrm>
          <a:prstGeom prst="rect">
            <a:avLst/>
          </a:prstGeom>
        </p:spPr>
      </p:pic>
      <p:sp>
        <p:nvSpPr>
          <p:cNvPr id="173" name="任意多边形 24">
            <a:extLst>
              <a:ext uri="{FF2B5EF4-FFF2-40B4-BE49-F238E27FC236}">
                <a16:creationId xmlns:a16="http://schemas.microsoft.com/office/drawing/2014/main" id="{BF5085DC-9782-4820-990E-8B114F11625C}"/>
              </a:ext>
            </a:extLst>
          </p:cNvPr>
          <p:cNvSpPr/>
          <p:nvPr/>
        </p:nvSpPr>
        <p:spPr>
          <a:xfrm>
            <a:off x="452424" y="674512"/>
            <a:ext cx="4256729" cy="40194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accent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0" name="Freeform 34">
            <a:extLst>
              <a:ext uri="{FF2B5EF4-FFF2-40B4-BE49-F238E27FC236}">
                <a16:creationId xmlns:a16="http://schemas.microsoft.com/office/drawing/2014/main" id="{65779202-A3C0-4ACF-A8E8-464CDF47DCFA}"/>
              </a:ext>
            </a:extLst>
          </p:cNvPr>
          <p:cNvSpPr>
            <a:spLocks noEditPoints="1"/>
          </p:cNvSpPr>
          <p:nvPr/>
        </p:nvSpPr>
        <p:spPr bwMode="auto">
          <a:xfrm>
            <a:off x="4704872" y="541957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41537" y="341408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i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rPr>
              <a:t>小叮嚀：五不四要</a:t>
            </a:r>
          </a:p>
        </p:txBody>
      </p:sp>
      <p:sp>
        <p:nvSpPr>
          <p:cNvPr id="280" name="Oval 113"/>
          <p:cNvSpPr/>
          <p:nvPr/>
        </p:nvSpPr>
        <p:spPr>
          <a:xfrm>
            <a:off x="7373170" y="3941471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04" name="Oval 118"/>
          <p:cNvSpPr/>
          <p:nvPr/>
        </p:nvSpPr>
        <p:spPr>
          <a:xfrm>
            <a:off x="6848300" y="4473743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32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31" y="2004198"/>
            <a:ext cx="3429358" cy="4853802"/>
          </a:xfrm>
          <a:prstGeom prst="rect">
            <a:avLst/>
          </a:prstGeom>
        </p:spPr>
      </p:pic>
      <p:grpSp>
        <p:nvGrpSpPr>
          <p:cNvPr id="37" name="群組 36"/>
          <p:cNvGrpSpPr/>
          <p:nvPr/>
        </p:nvGrpSpPr>
        <p:grpSpPr>
          <a:xfrm>
            <a:off x="3145794" y="1690138"/>
            <a:ext cx="8156448" cy="4782912"/>
            <a:chOff x="3311985" y="2144814"/>
            <a:chExt cx="4593718" cy="2488243"/>
          </a:xfrm>
        </p:grpSpPr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3730907" y="2376212"/>
              <a:ext cx="4034029" cy="2128857"/>
            </a:xfrm>
            <a:custGeom>
              <a:avLst/>
              <a:gdLst/>
              <a:ahLst/>
              <a:cxnLst>
                <a:cxn ang="0">
                  <a:pos x="1771" y="885"/>
                </a:cxn>
                <a:cxn ang="0">
                  <a:pos x="885" y="0"/>
                </a:cxn>
                <a:cxn ang="0">
                  <a:pos x="0" y="885"/>
                </a:cxn>
                <a:cxn ang="0">
                  <a:pos x="0" y="890"/>
                </a:cxn>
                <a:cxn ang="0">
                  <a:pos x="1771" y="890"/>
                </a:cxn>
                <a:cxn ang="0">
                  <a:pos x="1771" y="885"/>
                </a:cxn>
              </a:cxnLst>
              <a:rect l="0" t="0" r="r" b="b"/>
              <a:pathLst>
                <a:path w="1771" h="890">
                  <a:moveTo>
                    <a:pt x="1771" y="885"/>
                  </a:moveTo>
                  <a:cubicBezTo>
                    <a:pt x="1771" y="396"/>
                    <a:pt x="1374" y="0"/>
                    <a:pt x="885" y="0"/>
                  </a:cubicBezTo>
                  <a:cubicBezTo>
                    <a:pt x="396" y="0"/>
                    <a:pt x="0" y="396"/>
                    <a:pt x="0" y="885"/>
                  </a:cubicBezTo>
                  <a:cubicBezTo>
                    <a:pt x="0" y="887"/>
                    <a:pt x="0" y="889"/>
                    <a:pt x="0" y="890"/>
                  </a:cubicBezTo>
                  <a:cubicBezTo>
                    <a:pt x="1771" y="890"/>
                    <a:pt x="1771" y="890"/>
                    <a:pt x="1771" y="890"/>
                  </a:cubicBezTo>
                  <a:cubicBezTo>
                    <a:pt x="1771" y="889"/>
                    <a:pt x="1771" y="887"/>
                    <a:pt x="1771" y="885"/>
                  </a:cubicBezTo>
                  <a:close/>
                </a:path>
              </a:pathLst>
            </a:custGeom>
            <a:solidFill>
              <a:srgbClr val="77849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9" name="组合 19"/>
            <p:cNvGrpSpPr/>
            <p:nvPr/>
          </p:nvGrpSpPr>
          <p:grpSpPr>
            <a:xfrm>
              <a:off x="3311985" y="3003265"/>
              <a:ext cx="2267344" cy="1397796"/>
              <a:chOff x="3311985" y="3003265"/>
              <a:chExt cx="2267344" cy="1397796"/>
            </a:xfrm>
          </p:grpSpPr>
          <p:sp>
            <p:nvSpPr>
              <p:cNvPr id="55" name="Freeform 9"/>
              <p:cNvSpPr>
                <a:spLocks/>
              </p:cNvSpPr>
              <p:nvPr/>
            </p:nvSpPr>
            <p:spPr bwMode="auto">
              <a:xfrm>
                <a:off x="3311985" y="3003265"/>
                <a:ext cx="2267344" cy="1397796"/>
              </a:xfrm>
              <a:custGeom>
                <a:avLst/>
                <a:gdLst/>
                <a:ahLst/>
                <a:cxnLst>
                  <a:cxn ang="0">
                    <a:pos x="0" y="491"/>
                  </a:cxn>
                  <a:cxn ang="0">
                    <a:pos x="0" y="496"/>
                  </a:cxn>
                  <a:cxn ang="0">
                    <a:pos x="883" y="496"/>
                  </a:cxn>
                  <a:cxn ang="0">
                    <a:pos x="155" y="0"/>
                  </a:cxn>
                  <a:cxn ang="0">
                    <a:pos x="0" y="491"/>
                  </a:cxn>
                </a:cxnLst>
                <a:rect l="0" t="0" r="r" b="b"/>
                <a:pathLst>
                  <a:path w="883" h="496">
                    <a:moveTo>
                      <a:pt x="0" y="491"/>
                    </a:moveTo>
                    <a:cubicBezTo>
                      <a:pt x="0" y="493"/>
                      <a:pt x="0" y="494"/>
                      <a:pt x="0" y="496"/>
                    </a:cubicBezTo>
                    <a:cubicBezTo>
                      <a:pt x="883" y="496"/>
                      <a:pt x="883" y="496"/>
                      <a:pt x="883" y="496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57" y="141"/>
                      <a:pt x="0" y="310"/>
                      <a:pt x="0" y="491"/>
                    </a:cubicBezTo>
                    <a:close/>
                  </a:path>
                </a:pathLst>
              </a:custGeom>
              <a:solidFill>
                <a:srgbClr val="C4CF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TextBox 12"/>
              <p:cNvSpPr txBox="1"/>
              <p:nvPr/>
            </p:nvSpPr>
            <p:spPr>
              <a:xfrm>
                <a:off x="3514414" y="3783879"/>
                <a:ext cx="1062153" cy="304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zh-TW" altLang="en-US" sz="1600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絕不轉寄任何私密影像檔案</a:t>
                </a:r>
              </a:p>
            </p:txBody>
          </p:sp>
        </p:grpSp>
        <p:grpSp>
          <p:nvGrpSpPr>
            <p:cNvPr id="40" name="组合 20"/>
            <p:cNvGrpSpPr/>
            <p:nvPr/>
          </p:nvGrpSpPr>
          <p:grpSpPr>
            <a:xfrm>
              <a:off x="3959412" y="2276904"/>
              <a:ext cx="1700772" cy="2098004"/>
              <a:chOff x="3959412" y="2276904"/>
              <a:chExt cx="1700772" cy="2098004"/>
            </a:xfrm>
            <a:solidFill>
              <a:srgbClr val="F9B46A"/>
            </a:solidFill>
          </p:grpSpPr>
          <p:sp>
            <p:nvSpPr>
              <p:cNvPr id="53" name="Freeform 12"/>
              <p:cNvSpPr>
                <a:spLocks/>
              </p:cNvSpPr>
              <p:nvPr/>
            </p:nvSpPr>
            <p:spPr bwMode="auto">
              <a:xfrm>
                <a:off x="3959412" y="2276904"/>
                <a:ext cx="1700772" cy="2098004"/>
              </a:xfrm>
              <a:custGeom>
                <a:avLst/>
                <a:gdLst/>
                <a:ahLst/>
                <a:cxnLst>
                  <a:cxn ang="0">
                    <a:pos x="458" y="0"/>
                  </a:cxn>
                  <a:cxn ang="0">
                    <a:pos x="0" y="330"/>
                  </a:cxn>
                  <a:cxn ang="0">
                    <a:pos x="747" y="839"/>
                  </a:cxn>
                  <a:cxn ang="0">
                    <a:pos x="458" y="0"/>
                  </a:cxn>
                </a:cxnLst>
                <a:rect l="0" t="0" r="r" b="b"/>
                <a:pathLst>
                  <a:path w="747" h="839">
                    <a:moveTo>
                      <a:pt x="458" y="0"/>
                    </a:moveTo>
                    <a:cubicBezTo>
                      <a:pt x="271" y="63"/>
                      <a:pt x="112" y="180"/>
                      <a:pt x="0" y="330"/>
                    </a:cubicBezTo>
                    <a:cubicBezTo>
                      <a:pt x="747" y="839"/>
                      <a:pt x="747" y="839"/>
                      <a:pt x="747" y="839"/>
                    </a:cubicBezTo>
                    <a:lnTo>
                      <a:pt x="458" y="0"/>
                    </a:lnTo>
                    <a:close/>
                  </a:path>
                </a:pathLst>
              </a:custGeom>
              <a:solidFill>
                <a:srgbClr val="F9B46A">
                  <a:lumMod val="60000"/>
                  <a:lumOff val="4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TextBox 13"/>
              <p:cNvSpPr txBox="1"/>
              <p:nvPr/>
            </p:nvSpPr>
            <p:spPr>
              <a:xfrm>
                <a:off x="4154692" y="2945614"/>
                <a:ext cx="1062153" cy="304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zh-TW" altLang="en-US" sz="1600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絕不倉促傳送影像訊息</a:t>
                </a:r>
              </a:p>
            </p:txBody>
          </p:sp>
        </p:grpSp>
        <p:grpSp>
          <p:nvGrpSpPr>
            <p:cNvPr id="41" name="组合 21"/>
            <p:cNvGrpSpPr/>
            <p:nvPr/>
          </p:nvGrpSpPr>
          <p:grpSpPr>
            <a:xfrm>
              <a:off x="5068191" y="2144814"/>
              <a:ext cx="1332464" cy="2232986"/>
              <a:chOff x="5068191" y="2144814"/>
              <a:chExt cx="1332464" cy="2232986"/>
            </a:xfrm>
            <a:solidFill>
              <a:srgbClr val="C5E7EB">
                <a:lumMod val="50000"/>
              </a:srgbClr>
            </a:solidFill>
          </p:grpSpPr>
          <p:sp>
            <p:nvSpPr>
              <p:cNvPr id="51" name="Freeform 10"/>
              <p:cNvSpPr>
                <a:spLocks/>
              </p:cNvSpPr>
              <p:nvPr/>
            </p:nvSpPr>
            <p:spPr bwMode="auto">
              <a:xfrm>
                <a:off x="5068191" y="2144814"/>
                <a:ext cx="1332464" cy="2232986"/>
              </a:xfrm>
              <a:custGeom>
                <a:avLst/>
                <a:gdLst/>
                <a:ahLst/>
                <a:cxnLst>
                  <a:cxn ang="0">
                    <a:pos x="585" y="43"/>
                  </a:cxn>
                  <a:cxn ang="0">
                    <a:pos x="293" y="0"/>
                  </a:cxn>
                  <a:cxn ang="0">
                    <a:pos x="0" y="44"/>
                  </a:cxn>
                  <a:cxn ang="0">
                    <a:pos x="293" y="893"/>
                  </a:cxn>
                  <a:cxn ang="0">
                    <a:pos x="585" y="43"/>
                  </a:cxn>
                </a:cxnLst>
                <a:rect l="0" t="0" r="r" b="b"/>
                <a:pathLst>
                  <a:path w="585" h="893">
                    <a:moveTo>
                      <a:pt x="585" y="43"/>
                    </a:moveTo>
                    <a:cubicBezTo>
                      <a:pt x="493" y="16"/>
                      <a:pt x="395" y="0"/>
                      <a:pt x="293" y="0"/>
                    </a:cubicBezTo>
                    <a:cubicBezTo>
                      <a:pt x="191" y="0"/>
                      <a:pt x="92" y="16"/>
                      <a:pt x="0" y="44"/>
                    </a:cubicBezTo>
                    <a:cubicBezTo>
                      <a:pt x="293" y="893"/>
                      <a:pt x="293" y="893"/>
                      <a:pt x="293" y="893"/>
                    </a:cubicBezTo>
                    <a:lnTo>
                      <a:pt x="585" y="43"/>
                    </a:lnTo>
                    <a:close/>
                  </a:path>
                </a:pathLst>
              </a:custGeom>
              <a:solidFill>
                <a:srgbClr val="5ABE9E">
                  <a:lumMod val="60000"/>
                  <a:lumOff val="4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TextBox 14"/>
              <p:cNvSpPr txBox="1"/>
              <p:nvPr/>
            </p:nvSpPr>
            <p:spPr>
              <a:xfrm>
                <a:off x="5216845" y="2669585"/>
                <a:ext cx="1062153" cy="304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zh-TW" altLang="en-US" sz="1600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絕不聽從他人指示自拍私密照片</a:t>
                </a:r>
              </a:p>
            </p:txBody>
          </p:sp>
        </p:grpSp>
        <p:grpSp>
          <p:nvGrpSpPr>
            <p:cNvPr id="42" name="组合 22"/>
            <p:cNvGrpSpPr/>
            <p:nvPr/>
          </p:nvGrpSpPr>
          <p:grpSpPr>
            <a:xfrm>
              <a:off x="5805771" y="2276904"/>
              <a:ext cx="1710414" cy="2110539"/>
              <a:chOff x="5805771" y="2276904"/>
              <a:chExt cx="1710414" cy="2110539"/>
            </a:xfrm>
            <a:solidFill>
              <a:srgbClr val="ED6568"/>
            </a:solidFill>
          </p:grpSpPr>
          <p:sp>
            <p:nvSpPr>
              <p:cNvPr id="49" name="Freeform 11"/>
              <p:cNvSpPr>
                <a:spLocks/>
              </p:cNvSpPr>
              <p:nvPr/>
            </p:nvSpPr>
            <p:spPr bwMode="auto">
              <a:xfrm>
                <a:off x="5805771" y="2276904"/>
                <a:ext cx="1710414" cy="2110539"/>
              </a:xfrm>
              <a:custGeom>
                <a:avLst/>
                <a:gdLst/>
                <a:ahLst/>
                <a:cxnLst>
                  <a:cxn ang="0">
                    <a:pos x="751" y="331"/>
                  </a:cxn>
                  <a:cxn ang="0">
                    <a:pos x="290" y="0"/>
                  </a:cxn>
                  <a:cxn ang="0">
                    <a:pos x="0" y="844"/>
                  </a:cxn>
                  <a:cxn ang="0">
                    <a:pos x="751" y="331"/>
                  </a:cxn>
                </a:cxnLst>
                <a:rect l="0" t="0" r="r" b="b"/>
                <a:pathLst>
                  <a:path w="751" h="844">
                    <a:moveTo>
                      <a:pt x="751" y="331"/>
                    </a:moveTo>
                    <a:cubicBezTo>
                      <a:pt x="638" y="180"/>
                      <a:pt x="478" y="63"/>
                      <a:pt x="290" y="0"/>
                    </a:cubicBezTo>
                    <a:cubicBezTo>
                      <a:pt x="0" y="844"/>
                      <a:pt x="0" y="844"/>
                      <a:pt x="0" y="844"/>
                    </a:cubicBezTo>
                    <a:lnTo>
                      <a:pt x="751" y="331"/>
                    </a:lnTo>
                    <a:close/>
                  </a:path>
                </a:pathLst>
              </a:custGeom>
              <a:solidFill>
                <a:srgbClr val="ED6568">
                  <a:lumMod val="60000"/>
                  <a:lumOff val="4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TextBox 15"/>
              <p:cNvSpPr txBox="1"/>
              <p:nvPr/>
            </p:nvSpPr>
            <p:spPr>
              <a:xfrm>
                <a:off x="6264509" y="2845079"/>
                <a:ext cx="1062153" cy="304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zh-TW" altLang="en-US" sz="1600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絕不違反他人意願拍下他人的影像</a:t>
                </a:r>
              </a:p>
            </p:txBody>
          </p:sp>
        </p:grpSp>
        <p:grpSp>
          <p:nvGrpSpPr>
            <p:cNvPr id="43" name="组合 23"/>
            <p:cNvGrpSpPr/>
            <p:nvPr/>
          </p:nvGrpSpPr>
          <p:grpSpPr>
            <a:xfrm>
              <a:off x="5904114" y="3164891"/>
              <a:ext cx="2001589" cy="1237976"/>
              <a:chOff x="5904114" y="3164891"/>
              <a:chExt cx="2001589" cy="1237976"/>
            </a:xfrm>
          </p:grpSpPr>
          <p:sp>
            <p:nvSpPr>
              <p:cNvPr id="47" name="Freeform 13"/>
              <p:cNvSpPr>
                <a:spLocks/>
              </p:cNvSpPr>
              <p:nvPr/>
            </p:nvSpPr>
            <p:spPr bwMode="auto">
              <a:xfrm>
                <a:off x="5904114" y="3164891"/>
                <a:ext cx="2001589" cy="1237976"/>
              </a:xfrm>
              <a:custGeom>
                <a:avLst/>
                <a:gdLst/>
                <a:ahLst/>
                <a:cxnLst>
                  <a:cxn ang="0">
                    <a:pos x="0" y="495"/>
                  </a:cxn>
                  <a:cxn ang="0">
                    <a:pos x="879" y="495"/>
                  </a:cxn>
                  <a:cxn ang="0">
                    <a:pos x="879" y="490"/>
                  </a:cxn>
                  <a:cxn ang="0">
                    <a:pos x="725" y="0"/>
                  </a:cxn>
                  <a:cxn ang="0">
                    <a:pos x="0" y="495"/>
                  </a:cxn>
                </a:cxnLst>
                <a:rect l="0" t="0" r="r" b="b"/>
                <a:pathLst>
                  <a:path w="879" h="495">
                    <a:moveTo>
                      <a:pt x="0" y="495"/>
                    </a:moveTo>
                    <a:cubicBezTo>
                      <a:pt x="879" y="495"/>
                      <a:pt x="879" y="495"/>
                      <a:pt x="879" y="495"/>
                    </a:cubicBezTo>
                    <a:cubicBezTo>
                      <a:pt x="879" y="493"/>
                      <a:pt x="879" y="492"/>
                      <a:pt x="879" y="490"/>
                    </a:cubicBezTo>
                    <a:cubicBezTo>
                      <a:pt x="879" y="309"/>
                      <a:pt x="822" y="141"/>
                      <a:pt x="725" y="0"/>
                    </a:cubicBezTo>
                    <a:lnTo>
                      <a:pt x="0" y="495"/>
                    </a:lnTo>
                    <a:close/>
                  </a:path>
                </a:pathLst>
              </a:custGeom>
              <a:solidFill>
                <a:srgbClr val="C5E7EB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TextBox 16"/>
              <p:cNvSpPr txBox="1"/>
              <p:nvPr/>
            </p:nvSpPr>
            <p:spPr>
              <a:xfrm>
                <a:off x="6815049" y="3787974"/>
                <a:ext cx="1062153" cy="304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zh-TW" altLang="en-US" sz="1600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絕不取笑和霸凌私密影像遭外流的人</a:t>
                </a:r>
              </a:p>
            </p:txBody>
          </p:sp>
        </p:grpSp>
        <p:grpSp>
          <p:nvGrpSpPr>
            <p:cNvPr id="44" name="组合 24"/>
            <p:cNvGrpSpPr/>
            <p:nvPr/>
          </p:nvGrpSpPr>
          <p:grpSpPr>
            <a:xfrm>
              <a:off x="4680699" y="3436232"/>
              <a:ext cx="2114887" cy="1196825"/>
              <a:chOff x="4680699" y="3436232"/>
              <a:chExt cx="2114887" cy="1196825"/>
            </a:xfrm>
          </p:grpSpPr>
          <p:sp>
            <p:nvSpPr>
              <p:cNvPr id="45" name="Freeform 14"/>
              <p:cNvSpPr>
                <a:spLocks/>
              </p:cNvSpPr>
              <p:nvPr/>
            </p:nvSpPr>
            <p:spPr bwMode="auto">
              <a:xfrm>
                <a:off x="4680699" y="3436232"/>
                <a:ext cx="2114887" cy="1196825"/>
              </a:xfrm>
              <a:custGeom>
                <a:avLst/>
                <a:gdLst/>
                <a:ahLst/>
                <a:cxnLst>
                  <a:cxn ang="0">
                    <a:pos x="1259" y="645"/>
                  </a:cxn>
                  <a:cxn ang="0">
                    <a:pos x="629" y="0"/>
                  </a:cxn>
                  <a:cxn ang="0">
                    <a:pos x="0" y="645"/>
                  </a:cxn>
                  <a:cxn ang="0">
                    <a:pos x="0" y="649"/>
                  </a:cxn>
                  <a:cxn ang="0">
                    <a:pos x="1259" y="649"/>
                  </a:cxn>
                  <a:cxn ang="0">
                    <a:pos x="1259" y="645"/>
                  </a:cxn>
                </a:cxnLst>
                <a:rect l="0" t="0" r="r" b="b"/>
                <a:pathLst>
                  <a:path w="1259" h="649">
                    <a:moveTo>
                      <a:pt x="1259" y="645"/>
                    </a:moveTo>
                    <a:cubicBezTo>
                      <a:pt x="1259" y="289"/>
                      <a:pt x="977" y="0"/>
                      <a:pt x="629" y="0"/>
                    </a:cubicBezTo>
                    <a:cubicBezTo>
                      <a:pt x="282" y="0"/>
                      <a:pt x="0" y="289"/>
                      <a:pt x="0" y="645"/>
                    </a:cubicBezTo>
                    <a:cubicBezTo>
                      <a:pt x="0" y="646"/>
                      <a:pt x="0" y="647"/>
                      <a:pt x="0" y="649"/>
                    </a:cubicBezTo>
                    <a:cubicBezTo>
                      <a:pt x="1259" y="649"/>
                      <a:pt x="1259" y="649"/>
                      <a:pt x="1259" y="649"/>
                    </a:cubicBezTo>
                    <a:cubicBezTo>
                      <a:pt x="1259" y="647"/>
                      <a:pt x="1259" y="646"/>
                      <a:pt x="1259" y="645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9525">
                <a:noFill/>
                <a:round/>
                <a:headEnd/>
                <a:tailEnd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TextBox 11"/>
              <p:cNvSpPr txBox="1"/>
              <p:nvPr/>
            </p:nvSpPr>
            <p:spPr>
              <a:xfrm>
                <a:off x="5014688" y="3947485"/>
                <a:ext cx="1457630" cy="240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zh-CN" altLang="en-US" sz="2400" kern="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五不</a:t>
                </a: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57" name="图片 22">
            <a:extLst>
              <a:ext uri="{FF2B5EF4-FFF2-40B4-BE49-F238E27FC236}">
                <a16:creationId xmlns:a16="http://schemas.microsoft.com/office/drawing/2014/main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3535">
            <a:off x="10521228" y="571250"/>
            <a:ext cx="847725" cy="829559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58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2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" y="90621"/>
            <a:ext cx="5572125" cy="1971674"/>
          </a:xfrm>
          <a:prstGeom prst="rect">
            <a:avLst/>
          </a:prstGeom>
        </p:spPr>
      </p:pic>
      <p:sp>
        <p:nvSpPr>
          <p:cNvPr id="173" name="任意多边形 24">
            <a:extLst>
              <a:ext uri="{FF2B5EF4-FFF2-40B4-BE49-F238E27FC236}">
                <a16:creationId xmlns:a16="http://schemas.microsoft.com/office/drawing/2014/main" id="{BF5085DC-9782-4820-990E-8B114F11625C}"/>
              </a:ext>
            </a:extLst>
          </p:cNvPr>
          <p:cNvSpPr/>
          <p:nvPr/>
        </p:nvSpPr>
        <p:spPr>
          <a:xfrm>
            <a:off x="452424" y="674512"/>
            <a:ext cx="4256729" cy="40194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accent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0" name="Freeform 34">
            <a:extLst>
              <a:ext uri="{FF2B5EF4-FFF2-40B4-BE49-F238E27FC236}">
                <a16:creationId xmlns:a16="http://schemas.microsoft.com/office/drawing/2014/main" id="{65779202-A3C0-4ACF-A8E8-464CDF47DCFA}"/>
              </a:ext>
            </a:extLst>
          </p:cNvPr>
          <p:cNvSpPr>
            <a:spLocks noEditPoints="1"/>
          </p:cNvSpPr>
          <p:nvPr/>
        </p:nvSpPr>
        <p:spPr bwMode="auto">
          <a:xfrm>
            <a:off x="4704872" y="541957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41537" y="341408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i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rPr>
              <a:t>小叮嚀：五不四要</a:t>
            </a:r>
          </a:p>
        </p:txBody>
      </p:sp>
      <p:pic>
        <p:nvPicPr>
          <p:cNvPr id="32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31" y="2004198"/>
            <a:ext cx="3429358" cy="4853802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3832891" y="1259287"/>
            <a:ext cx="7221784" cy="5734528"/>
            <a:chOff x="5159193" y="2276750"/>
            <a:chExt cx="3894898" cy="2743983"/>
          </a:xfrm>
        </p:grpSpPr>
        <p:sp>
          <p:nvSpPr>
            <p:cNvPr id="154" name="Oval 113"/>
            <p:cNvSpPr/>
            <p:nvPr/>
          </p:nvSpPr>
          <p:spPr>
            <a:xfrm>
              <a:off x="7373170" y="3941471"/>
              <a:ext cx="140081" cy="14012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rtlCol="0" anchor="ctr"/>
            <a:lstStyle/>
            <a:p>
              <a:pPr algn="ctr"/>
              <a:endParaRPr lang="id-ID" sz="2399">
                <a:solidFill>
                  <a:srgbClr val="605448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155" name="Oval 118"/>
            <p:cNvSpPr/>
            <p:nvPr/>
          </p:nvSpPr>
          <p:spPr>
            <a:xfrm>
              <a:off x="6848300" y="4473743"/>
              <a:ext cx="546822" cy="54699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rtlCol="0" anchor="ctr"/>
            <a:lstStyle/>
            <a:p>
              <a:pPr algn="ctr"/>
              <a:endParaRPr lang="id-ID" sz="2399">
                <a:solidFill>
                  <a:srgbClr val="605448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280" name="Oval 113"/>
            <p:cNvSpPr/>
            <p:nvPr/>
          </p:nvSpPr>
          <p:spPr>
            <a:xfrm>
              <a:off x="7373170" y="3941471"/>
              <a:ext cx="140081" cy="14012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rtlCol="0" anchor="ctr"/>
            <a:lstStyle/>
            <a:p>
              <a:pPr algn="ctr"/>
              <a:endParaRPr lang="id-ID" sz="2399">
                <a:solidFill>
                  <a:srgbClr val="605448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304" name="Oval 118"/>
            <p:cNvSpPr/>
            <p:nvPr/>
          </p:nvSpPr>
          <p:spPr>
            <a:xfrm>
              <a:off x="6848300" y="4473743"/>
              <a:ext cx="546822" cy="54699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rtlCol="0" anchor="ctr"/>
            <a:lstStyle/>
            <a:p>
              <a:pPr algn="ctr"/>
              <a:endParaRPr lang="id-ID" sz="2399">
                <a:solidFill>
                  <a:srgbClr val="605448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82" name="Diamond 23"/>
            <p:cNvSpPr/>
            <p:nvPr/>
          </p:nvSpPr>
          <p:spPr>
            <a:xfrm>
              <a:off x="5762739" y="2678977"/>
              <a:ext cx="2680709" cy="1836154"/>
            </a:xfrm>
            <a:prstGeom prst="diamond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7" name="组合 27"/>
            <p:cNvGrpSpPr/>
            <p:nvPr/>
          </p:nvGrpSpPr>
          <p:grpSpPr>
            <a:xfrm>
              <a:off x="5159193" y="2958907"/>
              <a:ext cx="1863338" cy="1276294"/>
              <a:chOff x="2580585" y="1986725"/>
              <a:chExt cx="1863338" cy="1276294"/>
            </a:xfrm>
            <a:solidFill>
              <a:srgbClr val="5ABE9E">
                <a:lumMod val="60000"/>
                <a:lumOff val="40000"/>
              </a:srgbClr>
            </a:solidFill>
          </p:grpSpPr>
          <p:sp>
            <p:nvSpPr>
              <p:cNvPr id="88" name="Diamond 5"/>
              <p:cNvSpPr/>
              <p:nvPr/>
            </p:nvSpPr>
            <p:spPr>
              <a:xfrm>
                <a:off x="2580585" y="1986725"/>
                <a:ext cx="1863338" cy="1276294"/>
              </a:xfrm>
              <a:prstGeom prst="diamond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TextBox 17"/>
              <p:cNvSpPr txBox="1"/>
              <p:nvPr/>
            </p:nvSpPr>
            <p:spPr>
              <a:xfrm>
                <a:off x="3046663" y="2472507"/>
                <a:ext cx="863352" cy="1767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zh-TW" altLang="en-US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要向警方報案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1" name="组合 29"/>
            <p:cNvGrpSpPr/>
            <p:nvPr/>
          </p:nvGrpSpPr>
          <p:grpSpPr>
            <a:xfrm>
              <a:off x="6179208" y="2276750"/>
              <a:ext cx="1863338" cy="1276294"/>
              <a:chOff x="3600600" y="1304568"/>
              <a:chExt cx="1863338" cy="1276294"/>
            </a:xfrm>
            <a:solidFill>
              <a:srgbClr val="F9B46A">
                <a:lumMod val="60000"/>
                <a:lumOff val="40000"/>
              </a:srgbClr>
            </a:solidFill>
          </p:grpSpPr>
          <p:sp>
            <p:nvSpPr>
              <p:cNvPr id="92" name="Diamond 2"/>
              <p:cNvSpPr/>
              <p:nvPr/>
            </p:nvSpPr>
            <p:spPr>
              <a:xfrm>
                <a:off x="3600600" y="1304568"/>
                <a:ext cx="1863338" cy="1276294"/>
              </a:xfrm>
              <a:prstGeom prst="diamond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TextBox 19"/>
              <p:cNvSpPr txBox="1"/>
              <p:nvPr/>
            </p:nvSpPr>
            <p:spPr>
              <a:xfrm>
                <a:off x="4110098" y="1724686"/>
                <a:ext cx="863352" cy="30927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zh-TW" altLang="en-US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要告訴家人和老師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4" name="组合 28"/>
            <p:cNvGrpSpPr/>
            <p:nvPr/>
          </p:nvGrpSpPr>
          <p:grpSpPr>
            <a:xfrm>
              <a:off x="7190753" y="2953406"/>
              <a:ext cx="1863338" cy="1276294"/>
              <a:chOff x="4612145" y="1981224"/>
              <a:chExt cx="1863338" cy="1276294"/>
            </a:xfrm>
            <a:solidFill>
              <a:srgbClr val="5ABE9E">
                <a:lumMod val="60000"/>
                <a:lumOff val="40000"/>
              </a:srgbClr>
            </a:solidFill>
          </p:grpSpPr>
          <p:sp>
            <p:nvSpPr>
              <p:cNvPr id="95" name="Diamond 6"/>
              <p:cNvSpPr/>
              <p:nvPr/>
            </p:nvSpPr>
            <p:spPr>
              <a:xfrm>
                <a:off x="4612145" y="1981224"/>
                <a:ext cx="1863338" cy="1276294"/>
              </a:xfrm>
              <a:prstGeom prst="diamond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TextBox 20"/>
              <p:cNvSpPr txBox="1"/>
              <p:nvPr/>
            </p:nvSpPr>
            <p:spPr>
              <a:xfrm>
                <a:off x="5033184" y="2402667"/>
                <a:ext cx="993475" cy="4418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zh-TW" altLang="en-US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要截圖保留證據</a:t>
                </a:r>
                <a:r>
                  <a:rPr lang="en-US" altLang="zh-TW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TW" altLang="en-US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完整網頁及訊息對話內容</a:t>
                </a:r>
                <a:r>
                  <a:rPr lang="en-US" altLang="zh-TW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7" name="组合 30"/>
            <p:cNvGrpSpPr/>
            <p:nvPr/>
          </p:nvGrpSpPr>
          <p:grpSpPr>
            <a:xfrm>
              <a:off x="6171177" y="3646565"/>
              <a:ext cx="1863338" cy="1276294"/>
              <a:chOff x="3592569" y="2674383"/>
              <a:chExt cx="1863338" cy="1276294"/>
            </a:xfrm>
            <a:solidFill>
              <a:srgbClr val="F9B46A">
                <a:lumMod val="60000"/>
                <a:lumOff val="40000"/>
              </a:srgbClr>
            </a:solidFill>
          </p:grpSpPr>
          <p:sp>
            <p:nvSpPr>
              <p:cNvPr id="98" name="Diamond 7"/>
              <p:cNvSpPr/>
              <p:nvPr/>
            </p:nvSpPr>
            <p:spPr>
              <a:xfrm>
                <a:off x="3592569" y="2674383"/>
                <a:ext cx="1863338" cy="1276294"/>
              </a:xfrm>
              <a:prstGeom prst="diamond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TextBox 21"/>
              <p:cNvSpPr txBox="1"/>
              <p:nvPr/>
            </p:nvSpPr>
            <p:spPr>
              <a:xfrm>
                <a:off x="4110098" y="3207663"/>
                <a:ext cx="863352" cy="1767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zh-TW" altLang="en-US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要檢舉對方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3" name="组合 35"/>
            <p:cNvGrpSpPr/>
            <p:nvPr/>
          </p:nvGrpSpPr>
          <p:grpSpPr>
            <a:xfrm>
              <a:off x="6017389" y="2859884"/>
              <a:ext cx="2195007" cy="1468838"/>
              <a:chOff x="3438781" y="1887702"/>
              <a:chExt cx="2195007" cy="1468838"/>
            </a:xfrm>
          </p:grpSpPr>
          <p:grpSp>
            <p:nvGrpSpPr>
              <p:cNvPr id="104" name="组合 26"/>
              <p:cNvGrpSpPr/>
              <p:nvPr/>
            </p:nvGrpSpPr>
            <p:grpSpPr>
              <a:xfrm>
                <a:off x="3438781" y="1887702"/>
                <a:ext cx="2195007" cy="1468838"/>
                <a:chOff x="3438781" y="1887702"/>
                <a:chExt cx="2195007" cy="1468838"/>
              </a:xfrm>
            </p:grpSpPr>
            <p:cxnSp>
              <p:nvCxnSpPr>
                <p:cNvPr id="108" name="Straight Arrow Connector 13"/>
                <p:cNvCxnSpPr/>
                <p:nvPr/>
              </p:nvCxnSpPr>
              <p:spPr>
                <a:xfrm flipV="1">
                  <a:off x="5248699" y="3097981"/>
                  <a:ext cx="385089" cy="258559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C5E7EB">
                      <a:lumMod val="50000"/>
                    </a:srgbClr>
                  </a:solidFill>
                  <a:prstDash val="solid"/>
                  <a:headEnd type="triangle" w="med" len="med"/>
                  <a:tailEnd type="triangle" w="med" len="med"/>
                </a:ln>
                <a:effectLst/>
              </p:spPr>
            </p:cxnSp>
            <p:cxnSp>
              <p:nvCxnSpPr>
                <p:cNvPr id="109" name="Straight Arrow Connector 24"/>
                <p:cNvCxnSpPr/>
                <p:nvPr/>
              </p:nvCxnSpPr>
              <p:spPr>
                <a:xfrm flipV="1">
                  <a:off x="3438781" y="1887702"/>
                  <a:ext cx="385089" cy="258559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C5E7EB">
                      <a:lumMod val="50000"/>
                    </a:srgbClr>
                  </a:solidFill>
                  <a:prstDash val="solid"/>
                  <a:headEnd type="triangle" w="med" len="med"/>
                  <a:tailEnd type="triangle" w="med" len="med"/>
                </a:ln>
                <a:effectLst/>
              </p:spPr>
            </p:cxnSp>
            <p:cxnSp>
              <p:nvCxnSpPr>
                <p:cNvPr id="110" name="Straight Arrow Connector 30"/>
                <p:cNvCxnSpPr/>
                <p:nvPr/>
              </p:nvCxnSpPr>
              <p:spPr>
                <a:xfrm>
                  <a:off x="3449784" y="3081477"/>
                  <a:ext cx="385089" cy="258559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C5E7EB">
                      <a:lumMod val="50000"/>
                    </a:srgbClr>
                  </a:solidFill>
                  <a:prstDash val="solid"/>
                  <a:headEnd type="triangle" w="med" len="med"/>
                  <a:tailEnd type="triangle" w="med" len="med"/>
                </a:ln>
                <a:effectLst/>
              </p:spPr>
            </p:cxnSp>
            <p:cxnSp>
              <p:nvCxnSpPr>
                <p:cNvPr id="111" name="Straight Arrow Connector 31"/>
                <p:cNvCxnSpPr/>
                <p:nvPr/>
              </p:nvCxnSpPr>
              <p:spPr>
                <a:xfrm>
                  <a:off x="5226693" y="1893203"/>
                  <a:ext cx="385089" cy="258559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C5E7EB">
                      <a:lumMod val="50000"/>
                    </a:srgbClr>
                  </a:solidFill>
                  <a:prstDash val="solid"/>
                  <a:headEnd type="triangle" w="med" len="med"/>
                  <a:tailEnd type="triangle" w="med" len="med"/>
                </a:ln>
                <a:effectLst/>
              </p:spPr>
            </p:cxnSp>
          </p:grpSp>
          <p:grpSp>
            <p:nvGrpSpPr>
              <p:cNvPr id="105" name="Group 18"/>
              <p:cNvGrpSpPr/>
              <p:nvPr/>
            </p:nvGrpSpPr>
            <p:grpSpPr>
              <a:xfrm>
                <a:off x="3979058" y="2200566"/>
                <a:ext cx="1140237" cy="897416"/>
                <a:chOff x="3785889" y="3046231"/>
                <a:chExt cx="1518636" cy="1195484"/>
              </a:xfrm>
              <a:effectLst/>
            </p:grpSpPr>
            <p:cxnSp>
              <p:nvCxnSpPr>
                <p:cNvPr id="106" name="Straight Arrow Connector 16"/>
                <p:cNvCxnSpPr/>
                <p:nvPr/>
              </p:nvCxnSpPr>
              <p:spPr>
                <a:xfrm>
                  <a:off x="3785889" y="3586342"/>
                  <a:ext cx="1518636" cy="0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C5E7EB">
                      <a:lumMod val="50000"/>
                    </a:srgbClr>
                  </a:solidFill>
                  <a:prstDash val="solid"/>
                  <a:headEnd type="triangle" w="med" len="med"/>
                  <a:tailEnd type="triangle" w="med" len="med"/>
                </a:ln>
                <a:effectLst/>
              </p:spPr>
            </p:cxnSp>
            <p:cxnSp>
              <p:nvCxnSpPr>
                <p:cNvPr id="107" name="Straight Arrow Connector 17"/>
                <p:cNvCxnSpPr/>
                <p:nvPr/>
              </p:nvCxnSpPr>
              <p:spPr>
                <a:xfrm flipV="1">
                  <a:off x="4522688" y="3046231"/>
                  <a:ext cx="14431" cy="1195484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C5E7EB">
                      <a:lumMod val="50000"/>
                    </a:srgbClr>
                  </a:solidFill>
                  <a:prstDash val="solid"/>
                  <a:headEnd type="triangle" w="med" len="med"/>
                  <a:tailEnd type="triangle" w="med" len="med"/>
                </a:ln>
                <a:effectLst/>
              </p:spPr>
            </p:cxnSp>
          </p:grpSp>
        </p:grpSp>
      </p:grpSp>
      <p:sp>
        <p:nvSpPr>
          <p:cNvPr id="4" name="矩形 3"/>
          <p:cNvSpPr/>
          <p:nvPr/>
        </p:nvSpPr>
        <p:spPr>
          <a:xfrm>
            <a:off x="2495316" y="1526254"/>
            <a:ext cx="26741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如果碰到騷擾</a:t>
            </a:r>
            <a:r>
              <a:rPr lang="en-US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….</a:t>
            </a:r>
            <a:endParaRPr lang="zh-TW" altLang="en-US" sz="2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6910068" y="3456447"/>
            <a:ext cx="1103221" cy="1118743"/>
            <a:chOff x="7423573" y="3501831"/>
            <a:chExt cx="983622" cy="949851"/>
          </a:xfrm>
        </p:grpSpPr>
        <p:sp>
          <p:nvSpPr>
            <p:cNvPr id="5" name="橢圓 4"/>
            <p:cNvSpPr/>
            <p:nvPr/>
          </p:nvSpPr>
          <p:spPr>
            <a:xfrm>
              <a:off x="7423573" y="3501831"/>
              <a:ext cx="983622" cy="949851"/>
            </a:xfrm>
            <a:prstGeom prst="ellipse">
              <a:avLst/>
            </a:prstGeom>
            <a:solidFill>
              <a:srgbClr val="F3BBBF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2" name="TextBox 11"/>
            <p:cNvSpPr txBox="1"/>
            <p:nvPr/>
          </p:nvSpPr>
          <p:spPr>
            <a:xfrm>
              <a:off x="7476456" y="3745923"/>
              <a:ext cx="877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TW" altLang="en-US" sz="2400" kern="0" noProof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四要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13" name="图片 22">
            <a:extLst>
              <a:ext uri="{FF2B5EF4-FFF2-40B4-BE49-F238E27FC236}">
                <a16:creationId xmlns:a16="http://schemas.microsoft.com/office/drawing/2014/main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943" y="5736259"/>
            <a:ext cx="847725" cy="829559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59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2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8F196091-2978-4080-BC41-58D4BCADA0D3}"/>
              </a:ext>
            </a:extLst>
          </p:cNvPr>
          <p:cNvSpPr txBox="1"/>
          <p:nvPr/>
        </p:nvSpPr>
        <p:spPr>
          <a:xfrm>
            <a:off x="869143" y="1852488"/>
            <a:ext cx="57041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rgbClr val="6F8E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讓我們一起</a:t>
            </a:r>
            <a:endParaRPr lang="en-US" altLang="zh-TW" sz="5400" b="1" dirty="0">
              <a:solidFill>
                <a:srgbClr val="6F8E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en-US" sz="5400" b="1" dirty="0">
                <a:solidFill>
                  <a:srgbClr val="6F8E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平安長大</a:t>
            </a:r>
            <a:endParaRPr lang="zh-CN" altLang="en-US" sz="5400" b="1" dirty="0">
              <a:solidFill>
                <a:srgbClr val="6F8E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2DD9032-4421-4274-9DAA-948781DF0A7D}"/>
              </a:ext>
            </a:extLst>
          </p:cNvPr>
          <p:cNvCxnSpPr/>
          <p:nvPr/>
        </p:nvCxnSpPr>
        <p:spPr>
          <a:xfrm>
            <a:off x="803519" y="3879563"/>
            <a:ext cx="1612533" cy="0"/>
          </a:xfrm>
          <a:prstGeom prst="line">
            <a:avLst/>
          </a:prstGeom>
          <a:ln w="22225">
            <a:solidFill>
              <a:srgbClr val="6F8E2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76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val 113"/>
          <p:cNvSpPr/>
          <p:nvPr/>
        </p:nvSpPr>
        <p:spPr>
          <a:xfrm>
            <a:off x="7373170" y="3941471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55" name="Oval 118"/>
          <p:cNvSpPr/>
          <p:nvPr/>
        </p:nvSpPr>
        <p:spPr>
          <a:xfrm>
            <a:off x="6848300" y="4473743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" y="90621"/>
            <a:ext cx="5572125" cy="1971674"/>
          </a:xfrm>
          <a:prstGeom prst="rect">
            <a:avLst/>
          </a:prstGeom>
        </p:spPr>
      </p:pic>
      <p:sp>
        <p:nvSpPr>
          <p:cNvPr id="173" name="任意多边形 24">
            <a:extLst>
              <a:ext uri="{FF2B5EF4-FFF2-40B4-BE49-F238E27FC236}">
                <a16:creationId xmlns:a16="http://schemas.microsoft.com/office/drawing/2014/main" id="{BF5085DC-9782-4820-990E-8B114F11625C}"/>
              </a:ext>
            </a:extLst>
          </p:cNvPr>
          <p:cNvSpPr/>
          <p:nvPr/>
        </p:nvSpPr>
        <p:spPr>
          <a:xfrm>
            <a:off x="452424" y="674512"/>
            <a:ext cx="5828735" cy="40194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accent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0" name="Freeform 34">
            <a:extLst>
              <a:ext uri="{FF2B5EF4-FFF2-40B4-BE49-F238E27FC236}">
                <a16:creationId xmlns:a16="http://schemas.microsoft.com/office/drawing/2014/main" id="{65779202-A3C0-4ACF-A8E8-464CDF47DCFA}"/>
              </a:ext>
            </a:extLst>
          </p:cNvPr>
          <p:cNvSpPr>
            <a:spLocks noEditPoints="1"/>
          </p:cNvSpPr>
          <p:nvPr/>
        </p:nvSpPr>
        <p:spPr bwMode="auto">
          <a:xfrm>
            <a:off x="6389344" y="415663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41537" y="341408"/>
            <a:ext cx="5230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i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rPr>
              <a:t>自拍數位影像為何會外流？ </a:t>
            </a:r>
          </a:p>
        </p:txBody>
      </p:sp>
      <p:sp>
        <p:nvSpPr>
          <p:cNvPr id="280" name="Oval 113"/>
          <p:cNvSpPr/>
          <p:nvPr/>
        </p:nvSpPr>
        <p:spPr>
          <a:xfrm>
            <a:off x="7373170" y="3941471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04" name="Oval 118"/>
          <p:cNvSpPr/>
          <p:nvPr/>
        </p:nvSpPr>
        <p:spPr>
          <a:xfrm>
            <a:off x="6848300" y="4473743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875015148"/>
              </p:ext>
            </p:extLst>
          </p:nvPr>
        </p:nvGraphicFramePr>
        <p:xfrm>
          <a:off x="2814168" y="1357531"/>
          <a:ext cx="8979233" cy="5167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2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31" y="2004198"/>
            <a:ext cx="3429358" cy="4853802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id="{95011408-EE5C-4EE8-99EF-1F3DE2DB854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2" b="36686"/>
          <a:stretch/>
        </p:blipFill>
        <p:spPr>
          <a:xfrm>
            <a:off x="7750850" y="5898896"/>
            <a:ext cx="3212037" cy="1041400"/>
          </a:xfrm>
          <a:prstGeom prst="rect">
            <a:avLst/>
          </a:prstGeom>
        </p:spPr>
      </p:pic>
      <p:sp>
        <p:nvSpPr>
          <p:cNvPr id="13" name="弧形箭號 (上彎) 12">
            <a:hlinkClick r:id="rId11" action="ppaction://hlinksldjump"/>
          </p:cNvPr>
          <p:cNvSpPr/>
          <p:nvPr/>
        </p:nvSpPr>
        <p:spPr>
          <a:xfrm>
            <a:off x="11351244" y="5483616"/>
            <a:ext cx="711437" cy="4964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63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220" grpId="0" animBg="1"/>
      <p:bldGraphic spid="5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val 113"/>
          <p:cNvSpPr/>
          <p:nvPr/>
        </p:nvSpPr>
        <p:spPr>
          <a:xfrm>
            <a:off x="7373170" y="3941471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55" name="Oval 118"/>
          <p:cNvSpPr/>
          <p:nvPr/>
        </p:nvSpPr>
        <p:spPr>
          <a:xfrm>
            <a:off x="6848300" y="4473743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" y="90621"/>
            <a:ext cx="5572125" cy="1971674"/>
          </a:xfrm>
          <a:prstGeom prst="rect">
            <a:avLst/>
          </a:prstGeom>
        </p:spPr>
      </p:pic>
      <p:sp>
        <p:nvSpPr>
          <p:cNvPr id="173" name="任意多边形 24">
            <a:extLst>
              <a:ext uri="{FF2B5EF4-FFF2-40B4-BE49-F238E27FC236}">
                <a16:creationId xmlns:a16="http://schemas.microsoft.com/office/drawing/2014/main" id="{BF5085DC-9782-4820-990E-8B114F11625C}"/>
              </a:ext>
            </a:extLst>
          </p:cNvPr>
          <p:cNvSpPr/>
          <p:nvPr/>
        </p:nvSpPr>
        <p:spPr>
          <a:xfrm>
            <a:off x="452424" y="674512"/>
            <a:ext cx="8088072" cy="40194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accent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0" name="Freeform 34">
            <a:extLst>
              <a:ext uri="{FF2B5EF4-FFF2-40B4-BE49-F238E27FC236}">
                <a16:creationId xmlns:a16="http://schemas.microsoft.com/office/drawing/2014/main" id="{65779202-A3C0-4ACF-A8E8-464CDF47DCFA}"/>
              </a:ext>
            </a:extLst>
          </p:cNvPr>
          <p:cNvSpPr>
            <a:spLocks noEditPoints="1"/>
          </p:cNvSpPr>
          <p:nvPr/>
        </p:nvSpPr>
        <p:spPr bwMode="auto">
          <a:xfrm>
            <a:off x="8673838" y="471598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95817" y="382124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i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rPr>
              <a:t>散布他人私密照，可能構成什麼犯罪？</a:t>
            </a:r>
          </a:p>
        </p:txBody>
      </p:sp>
      <p:sp>
        <p:nvSpPr>
          <p:cNvPr id="280" name="Oval 113"/>
          <p:cNvSpPr/>
          <p:nvPr/>
        </p:nvSpPr>
        <p:spPr>
          <a:xfrm>
            <a:off x="7373170" y="3941471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04" name="Oval 118"/>
          <p:cNvSpPr/>
          <p:nvPr/>
        </p:nvSpPr>
        <p:spPr>
          <a:xfrm>
            <a:off x="6848300" y="4473743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483128393"/>
              </p:ext>
            </p:extLst>
          </p:nvPr>
        </p:nvGraphicFramePr>
        <p:xfrm>
          <a:off x="1812544" y="130219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爆炸 1 3"/>
          <p:cNvSpPr/>
          <p:nvPr/>
        </p:nvSpPr>
        <p:spPr>
          <a:xfrm rot="21137905">
            <a:off x="8438376" y="2501896"/>
            <a:ext cx="2057713" cy="1307592"/>
          </a:xfrm>
          <a:prstGeom prst="irregularSeal1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加重處罰</a:t>
            </a:r>
          </a:p>
        </p:txBody>
      </p:sp>
      <p:sp>
        <p:nvSpPr>
          <p:cNvPr id="15" name="爆炸 1 14"/>
          <p:cNvSpPr/>
          <p:nvPr/>
        </p:nvSpPr>
        <p:spPr>
          <a:xfrm rot="21137905">
            <a:off x="8618833" y="5306652"/>
            <a:ext cx="2057713" cy="1307592"/>
          </a:xfrm>
          <a:prstGeom prst="irregularSeal1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加重處罰</a:t>
            </a:r>
          </a:p>
        </p:txBody>
      </p:sp>
      <p:sp>
        <p:nvSpPr>
          <p:cNvPr id="17" name="弧形箭號 (上彎) 16">
            <a:hlinkClick r:id="rId9" action="ppaction://hlinksldjump"/>
          </p:cNvPr>
          <p:cNvSpPr/>
          <p:nvPr/>
        </p:nvSpPr>
        <p:spPr>
          <a:xfrm>
            <a:off x="10976340" y="5712216"/>
            <a:ext cx="711437" cy="4964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09120" y="6413698"/>
            <a:ext cx="65125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資料來源：法律百科「在網路上散布他人裸照，可能構成什麼犯罪？」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790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2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val 113"/>
          <p:cNvSpPr/>
          <p:nvPr/>
        </p:nvSpPr>
        <p:spPr>
          <a:xfrm>
            <a:off x="7373170" y="3941471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55" name="Oval 118"/>
          <p:cNvSpPr/>
          <p:nvPr/>
        </p:nvSpPr>
        <p:spPr>
          <a:xfrm>
            <a:off x="6848300" y="4473743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" y="90621"/>
            <a:ext cx="5572125" cy="1971674"/>
          </a:xfrm>
          <a:prstGeom prst="rect">
            <a:avLst/>
          </a:prstGeom>
        </p:spPr>
      </p:pic>
      <p:sp>
        <p:nvSpPr>
          <p:cNvPr id="173" name="任意多边形 24">
            <a:extLst>
              <a:ext uri="{FF2B5EF4-FFF2-40B4-BE49-F238E27FC236}">
                <a16:creationId xmlns:a16="http://schemas.microsoft.com/office/drawing/2014/main" id="{BF5085DC-9782-4820-990E-8B114F11625C}"/>
              </a:ext>
            </a:extLst>
          </p:cNvPr>
          <p:cNvSpPr/>
          <p:nvPr/>
        </p:nvSpPr>
        <p:spPr>
          <a:xfrm>
            <a:off x="452423" y="674512"/>
            <a:ext cx="5615001" cy="40194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accent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0" name="Freeform 34">
            <a:extLst>
              <a:ext uri="{FF2B5EF4-FFF2-40B4-BE49-F238E27FC236}">
                <a16:creationId xmlns:a16="http://schemas.microsoft.com/office/drawing/2014/main" id="{65779202-A3C0-4ACF-A8E8-464CDF47DCFA}"/>
              </a:ext>
            </a:extLst>
          </p:cNvPr>
          <p:cNvSpPr>
            <a:spLocks noEditPoints="1"/>
          </p:cNvSpPr>
          <p:nvPr/>
        </p:nvSpPr>
        <p:spPr bwMode="auto">
          <a:xfrm>
            <a:off x="6185481" y="444830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41537" y="341408"/>
            <a:ext cx="5083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i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rPr>
              <a:t>在臺灣曾發生過的事情</a:t>
            </a:r>
            <a:r>
              <a:rPr lang="en-US" altLang="zh-TW" sz="3200" i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rPr>
              <a:t>........</a:t>
            </a:r>
            <a:endParaRPr lang="zh-TW" altLang="en-US" sz="3200" i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</a:endParaRPr>
          </a:p>
        </p:txBody>
      </p:sp>
      <p:sp>
        <p:nvSpPr>
          <p:cNvPr id="280" name="Oval 113"/>
          <p:cNvSpPr/>
          <p:nvPr/>
        </p:nvSpPr>
        <p:spPr>
          <a:xfrm>
            <a:off x="7373170" y="3941471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04" name="Oval 118"/>
          <p:cNvSpPr/>
          <p:nvPr/>
        </p:nvSpPr>
        <p:spPr>
          <a:xfrm>
            <a:off x="6848300" y="4473743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41537" y="1870879"/>
            <a:ext cx="10383904" cy="3241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u"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街頭藝人男扮女裝誘騙追星少女自拍私密處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400"/>
              </a:lnSpc>
            </a:pP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6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某市知名街頭藝人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，涉嫌從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2012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年至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年間，冒匿女性身分，從韓星男子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600"/>
              </a:lnSpc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團體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等粉絲團中，挑中盲目追星的國小至高中女粉絲，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騙她們說加入粉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600"/>
              </a:lnSpc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絲團可與明星見面，但要先拍內衣內褲展露身材的照片過來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，並要求她們裸身跳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600"/>
              </a:lnSpc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舞、展露下體等猥褻動作，被害人多達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48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400"/>
              </a:lnSpc>
            </a:pP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400"/>
              </a:lnSpc>
            </a:pP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400"/>
              </a:lnSpc>
            </a:pP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-39582" y="2100017"/>
            <a:ext cx="1043646" cy="4757983"/>
            <a:chOff x="-39582" y="2100017"/>
            <a:chExt cx="1043646" cy="4757983"/>
          </a:xfrm>
        </p:grpSpPr>
        <p:pic>
          <p:nvPicPr>
            <p:cNvPr id="54" name="图片 21">
              <a:extLst>
                <a:ext uri="{FF2B5EF4-FFF2-40B4-BE49-F238E27FC236}">
                  <a16:creationId xmlns:a16="http://schemas.microsoft.com/office/drawing/2014/main" id="{B49EEACE-8D41-48B5-8BF3-457372662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04" y="2520770"/>
              <a:ext cx="828460" cy="4337230"/>
            </a:xfrm>
            <a:prstGeom prst="rect">
              <a:avLst/>
            </a:prstGeom>
          </p:spPr>
        </p:pic>
        <p:pic>
          <p:nvPicPr>
            <p:cNvPr id="55" name="图片 22">
              <a:extLst>
                <a:ext uri="{FF2B5EF4-FFF2-40B4-BE49-F238E27FC236}">
                  <a16:creationId xmlns:a16="http://schemas.microsoft.com/office/drawing/2014/main" id="{2FF34366-57F7-4879-8BFA-C4F2AECF7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582" y="2100017"/>
              <a:ext cx="847725" cy="829559"/>
            </a:xfrm>
            <a:prstGeom prst="rect">
              <a:avLst/>
            </a:prstGeom>
          </p:spPr>
        </p:pic>
      </p:grpSp>
      <p:grpSp>
        <p:nvGrpSpPr>
          <p:cNvPr id="32" name="Group 4"/>
          <p:cNvGrpSpPr>
            <a:grpSpLocks noChangeAspect="1"/>
          </p:cNvGrpSpPr>
          <p:nvPr/>
        </p:nvGrpSpPr>
        <p:grpSpPr bwMode="auto">
          <a:xfrm>
            <a:off x="10606469" y="5020733"/>
            <a:ext cx="1414081" cy="1704746"/>
            <a:chOff x="3388" y="1644"/>
            <a:chExt cx="938" cy="1037"/>
          </a:xfrm>
          <a:solidFill>
            <a:schemeClr val="accent2"/>
          </a:solidFill>
        </p:grpSpPr>
        <p:sp>
          <p:nvSpPr>
            <p:cNvPr id="33" name="Freeform 5"/>
            <p:cNvSpPr>
              <a:spLocks/>
            </p:cNvSpPr>
            <p:nvPr/>
          </p:nvSpPr>
          <p:spPr bwMode="auto">
            <a:xfrm>
              <a:off x="3702" y="1708"/>
              <a:ext cx="624" cy="485"/>
            </a:xfrm>
            <a:custGeom>
              <a:avLst/>
              <a:gdLst>
                <a:gd name="T0" fmla="*/ 94 w 262"/>
                <a:gd name="T1" fmla="*/ 17 h 204"/>
                <a:gd name="T2" fmla="*/ 28 w 262"/>
                <a:gd name="T3" fmla="*/ 137 h 204"/>
                <a:gd name="T4" fmla="*/ 101 w 262"/>
                <a:gd name="T5" fmla="*/ 186 h 204"/>
                <a:gd name="T6" fmla="*/ 195 w 262"/>
                <a:gd name="T7" fmla="*/ 189 h 204"/>
                <a:gd name="T8" fmla="*/ 233 w 262"/>
                <a:gd name="T9" fmla="*/ 45 h 204"/>
                <a:gd name="T10" fmla="*/ 156 w 262"/>
                <a:gd name="T11" fmla="*/ 3 h 204"/>
                <a:gd name="T12" fmla="*/ 71 w 262"/>
                <a:gd name="T13" fmla="*/ 30 h 204"/>
                <a:gd name="T14" fmla="*/ 73 w 262"/>
                <a:gd name="T15" fmla="*/ 36 h 204"/>
                <a:gd name="T16" fmla="*/ 212 w 262"/>
                <a:gd name="T17" fmla="*/ 34 h 204"/>
                <a:gd name="T18" fmla="*/ 198 w 262"/>
                <a:gd name="T19" fmla="*/ 179 h 204"/>
                <a:gd name="T20" fmla="*/ 117 w 262"/>
                <a:gd name="T21" fmla="*/ 183 h 204"/>
                <a:gd name="T22" fmla="*/ 51 w 262"/>
                <a:gd name="T23" fmla="*/ 154 h 204"/>
                <a:gd name="T24" fmla="*/ 31 w 262"/>
                <a:gd name="T25" fmla="*/ 79 h 204"/>
                <a:gd name="T26" fmla="*/ 94 w 262"/>
                <a:gd name="T27" fmla="*/ 24 h 204"/>
                <a:gd name="T28" fmla="*/ 94 w 262"/>
                <a:gd name="T29" fmla="*/ 1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204">
                  <a:moveTo>
                    <a:pt x="94" y="17"/>
                  </a:moveTo>
                  <a:cubicBezTo>
                    <a:pt x="49" y="37"/>
                    <a:pt x="0" y="83"/>
                    <a:pt x="28" y="137"/>
                  </a:cubicBezTo>
                  <a:cubicBezTo>
                    <a:pt x="43" y="166"/>
                    <a:pt x="72" y="178"/>
                    <a:pt x="101" y="186"/>
                  </a:cubicBezTo>
                  <a:cubicBezTo>
                    <a:pt x="133" y="195"/>
                    <a:pt x="163" y="204"/>
                    <a:pt x="195" y="189"/>
                  </a:cubicBezTo>
                  <a:cubicBezTo>
                    <a:pt x="246" y="164"/>
                    <a:pt x="262" y="91"/>
                    <a:pt x="233" y="45"/>
                  </a:cubicBezTo>
                  <a:cubicBezTo>
                    <a:pt x="216" y="19"/>
                    <a:pt x="186" y="6"/>
                    <a:pt x="156" y="3"/>
                  </a:cubicBezTo>
                  <a:cubicBezTo>
                    <a:pt x="124" y="0"/>
                    <a:pt x="97" y="12"/>
                    <a:pt x="71" y="30"/>
                  </a:cubicBezTo>
                  <a:cubicBezTo>
                    <a:pt x="68" y="32"/>
                    <a:pt x="69" y="39"/>
                    <a:pt x="73" y="36"/>
                  </a:cubicBezTo>
                  <a:cubicBezTo>
                    <a:pt x="116" y="6"/>
                    <a:pt x="170" y="0"/>
                    <a:pt x="212" y="34"/>
                  </a:cubicBezTo>
                  <a:cubicBezTo>
                    <a:pt x="260" y="72"/>
                    <a:pt x="245" y="147"/>
                    <a:pt x="198" y="179"/>
                  </a:cubicBezTo>
                  <a:cubicBezTo>
                    <a:pt x="174" y="196"/>
                    <a:pt x="143" y="191"/>
                    <a:pt x="117" y="183"/>
                  </a:cubicBezTo>
                  <a:cubicBezTo>
                    <a:pt x="94" y="177"/>
                    <a:pt x="70" y="169"/>
                    <a:pt x="51" y="154"/>
                  </a:cubicBezTo>
                  <a:cubicBezTo>
                    <a:pt x="29" y="137"/>
                    <a:pt x="22" y="105"/>
                    <a:pt x="31" y="79"/>
                  </a:cubicBezTo>
                  <a:cubicBezTo>
                    <a:pt x="41" y="51"/>
                    <a:pt x="70" y="35"/>
                    <a:pt x="94" y="24"/>
                  </a:cubicBezTo>
                  <a:cubicBezTo>
                    <a:pt x="98" y="22"/>
                    <a:pt x="99" y="15"/>
                    <a:pt x="94" y="1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3728" y="2115"/>
              <a:ext cx="345" cy="340"/>
            </a:xfrm>
            <a:custGeom>
              <a:avLst/>
              <a:gdLst>
                <a:gd name="T0" fmla="*/ 63 w 145"/>
                <a:gd name="T1" fmla="*/ 4 h 143"/>
                <a:gd name="T2" fmla="*/ 8 w 145"/>
                <a:gd name="T3" fmla="*/ 88 h 143"/>
                <a:gd name="T4" fmla="*/ 52 w 145"/>
                <a:gd name="T5" fmla="*/ 139 h 143"/>
                <a:gd name="T6" fmla="*/ 120 w 145"/>
                <a:gd name="T7" fmla="*/ 111 h 143"/>
                <a:gd name="T8" fmla="*/ 143 w 145"/>
                <a:gd name="T9" fmla="*/ 24 h 143"/>
                <a:gd name="T10" fmla="*/ 137 w 145"/>
                <a:gd name="T11" fmla="*/ 25 h 143"/>
                <a:gd name="T12" fmla="*/ 128 w 145"/>
                <a:gd name="T13" fmla="*/ 82 h 143"/>
                <a:gd name="T14" fmla="*/ 66 w 145"/>
                <a:gd name="T15" fmla="*/ 132 h 143"/>
                <a:gd name="T16" fmla="*/ 31 w 145"/>
                <a:gd name="T17" fmla="*/ 122 h 143"/>
                <a:gd name="T18" fmla="*/ 26 w 145"/>
                <a:gd name="T19" fmla="*/ 64 h 143"/>
                <a:gd name="T20" fmla="*/ 68 w 145"/>
                <a:gd name="T21" fmla="*/ 8 h 143"/>
                <a:gd name="T22" fmla="*/ 63 w 145"/>
                <a:gd name="T23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143">
                  <a:moveTo>
                    <a:pt x="63" y="4"/>
                  </a:moveTo>
                  <a:cubicBezTo>
                    <a:pt x="43" y="30"/>
                    <a:pt x="18" y="56"/>
                    <a:pt x="8" y="88"/>
                  </a:cubicBezTo>
                  <a:cubicBezTo>
                    <a:pt x="0" y="116"/>
                    <a:pt x="29" y="135"/>
                    <a:pt x="52" y="139"/>
                  </a:cubicBezTo>
                  <a:cubicBezTo>
                    <a:pt x="78" y="143"/>
                    <a:pt x="104" y="130"/>
                    <a:pt x="120" y="111"/>
                  </a:cubicBezTo>
                  <a:cubicBezTo>
                    <a:pt x="142" y="87"/>
                    <a:pt x="135" y="53"/>
                    <a:pt x="143" y="24"/>
                  </a:cubicBezTo>
                  <a:cubicBezTo>
                    <a:pt x="145" y="19"/>
                    <a:pt x="138" y="21"/>
                    <a:pt x="137" y="25"/>
                  </a:cubicBezTo>
                  <a:cubicBezTo>
                    <a:pt x="131" y="43"/>
                    <a:pt x="133" y="63"/>
                    <a:pt x="128" y="82"/>
                  </a:cubicBezTo>
                  <a:cubicBezTo>
                    <a:pt x="122" y="112"/>
                    <a:pt x="94" y="130"/>
                    <a:pt x="66" y="132"/>
                  </a:cubicBezTo>
                  <a:cubicBezTo>
                    <a:pt x="53" y="133"/>
                    <a:pt x="41" y="129"/>
                    <a:pt x="31" y="122"/>
                  </a:cubicBezTo>
                  <a:cubicBezTo>
                    <a:pt x="8" y="108"/>
                    <a:pt x="14" y="83"/>
                    <a:pt x="26" y="64"/>
                  </a:cubicBezTo>
                  <a:cubicBezTo>
                    <a:pt x="38" y="44"/>
                    <a:pt x="53" y="26"/>
                    <a:pt x="68" y="8"/>
                  </a:cubicBezTo>
                  <a:cubicBezTo>
                    <a:pt x="72" y="4"/>
                    <a:pt x="67" y="0"/>
                    <a:pt x="63" y="4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3766" y="2429"/>
              <a:ext cx="176" cy="243"/>
            </a:xfrm>
            <a:custGeom>
              <a:avLst/>
              <a:gdLst>
                <a:gd name="T0" fmla="*/ 23 w 74"/>
                <a:gd name="T1" fmla="*/ 7 h 102"/>
                <a:gd name="T2" fmla="*/ 35 w 74"/>
                <a:gd name="T3" fmla="*/ 43 h 102"/>
                <a:gd name="T4" fmla="*/ 52 w 74"/>
                <a:gd name="T5" fmla="*/ 75 h 102"/>
                <a:gd name="T6" fmla="*/ 55 w 74"/>
                <a:gd name="T7" fmla="*/ 68 h 102"/>
                <a:gd name="T8" fmla="*/ 10 w 74"/>
                <a:gd name="T9" fmla="*/ 80 h 102"/>
                <a:gd name="T10" fmla="*/ 22 w 74"/>
                <a:gd name="T11" fmla="*/ 99 h 102"/>
                <a:gd name="T12" fmla="*/ 66 w 74"/>
                <a:gd name="T13" fmla="*/ 84 h 102"/>
                <a:gd name="T14" fmla="*/ 51 w 74"/>
                <a:gd name="T15" fmla="*/ 65 h 102"/>
                <a:gd name="T16" fmla="*/ 49 w 74"/>
                <a:gd name="T17" fmla="*/ 72 h 102"/>
                <a:gd name="T18" fmla="*/ 51 w 74"/>
                <a:gd name="T19" fmla="*/ 87 h 102"/>
                <a:gd name="T20" fmla="*/ 35 w 74"/>
                <a:gd name="T21" fmla="*/ 92 h 102"/>
                <a:gd name="T22" fmla="*/ 30 w 74"/>
                <a:gd name="T23" fmla="*/ 92 h 102"/>
                <a:gd name="T24" fmla="*/ 19 w 74"/>
                <a:gd name="T25" fmla="*/ 82 h 102"/>
                <a:gd name="T26" fmla="*/ 54 w 74"/>
                <a:gd name="T27" fmla="*/ 76 h 102"/>
                <a:gd name="T28" fmla="*/ 57 w 74"/>
                <a:gd name="T29" fmla="*/ 69 h 102"/>
                <a:gd name="T30" fmla="*/ 28 w 74"/>
                <a:gd name="T31" fmla="*/ 2 h 102"/>
                <a:gd name="T32" fmla="*/ 25 w 74"/>
                <a:gd name="T33" fmla="*/ 0 h 102"/>
                <a:gd name="T34" fmla="*/ 24 w 74"/>
                <a:gd name="T35" fmla="*/ 0 h 102"/>
                <a:gd name="T36" fmla="*/ 23 w 74"/>
                <a:gd name="T37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02">
                  <a:moveTo>
                    <a:pt x="23" y="7"/>
                  </a:moveTo>
                  <a:cubicBezTo>
                    <a:pt x="22" y="7"/>
                    <a:pt x="34" y="40"/>
                    <a:pt x="35" y="43"/>
                  </a:cubicBezTo>
                  <a:cubicBezTo>
                    <a:pt x="40" y="54"/>
                    <a:pt x="46" y="64"/>
                    <a:pt x="52" y="75"/>
                  </a:cubicBezTo>
                  <a:cubicBezTo>
                    <a:pt x="53" y="73"/>
                    <a:pt x="54" y="70"/>
                    <a:pt x="55" y="68"/>
                  </a:cubicBezTo>
                  <a:cubicBezTo>
                    <a:pt x="42" y="69"/>
                    <a:pt x="20" y="70"/>
                    <a:pt x="10" y="80"/>
                  </a:cubicBezTo>
                  <a:cubicBezTo>
                    <a:pt x="0" y="90"/>
                    <a:pt x="15" y="97"/>
                    <a:pt x="22" y="99"/>
                  </a:cubicBezTo>
                  <a:cubicBezTo>
                    <a:pt x="35" y="102"/>
                    <a:pt x="58" y="95"/>
                    <a:pt x="66" y="84"/>
                  </a:cubicBezTo>
                  <a:cubicBezTo>
                    <a:pt x="74" y="72"/>
                    <a:pt x="60" y="65"/>
                    <a:pt x="51" y="65"/>
                  </a:cubicBezTo>
                  <a:cubicBezTo>
                    <a:pt x="47" y="65"/>
                    <a:pt x="45" y="72"/>
                    <a:pt x="49" y="72"/>
                  </a:cubicBezTo>
                  <a:cubicBezTo>
                    <a:pt x="50" y="77"/>
                    <a:pt x="50" y="82"/>
                    <a:pt x="51" y="87"/>
                  </a:cubicBezTo>
                  <a:cubicBezTo>
                    <a:pt x="46" y="89"/>
                    <a:pt x="41" y="91"/>
                    <a:pt x="35" y="92"/>
                  </a:cubicBezTo>
                  <a:cubicBezTo>
                    <a:pt x="33" y="92"/>
                    <a:pt x="31" y="92"/>
                    <a:pt x="30" y="92"/>
                  </a:cubicBezTo>
                  <a:cubicBezTo>
                    <a:pt x="21" y="94"/>
                    <a:pt x="18" y="90"/>
                    <a:pt x="19" y="82"/>
                  </a:cubicBezTo>
                  <a:cubicBezTo>
                    <a:pt x="30" y="78"/>
                    <a:pt x="42" y="76"/>
                    <a:pt x="54" y="76"/>
                  </a:cubicBezTo>
                  <a:cubicBezTo>
                    <a:pt x="57" y="76"/>
                    <a:pt x="59" y="72"/>
                    <a:pt x="57" y="69"/>
                  </a:cubicBezTo>
                  <a:cubicBezTo>
                    <a:pt x="46" y="47"/>
                    <a:pt x="34" y="26"/>
                    <a:pt x="28" y="2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20" y="0"/>
                    <a:pt x="18" y="7"/>
                    <a:pt x="23" y="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3923" y="2407"/>
              <a:ext cx="222" cy="274"/>
            </a:xfrm>
            <a:custGeom>
              <a:avLst/>
              <a:gdLst>
                <a:gd name="T0" fmla="*/ 9 w 93"/>
                <a:gd name="T1" fmla="*/ 8 h 115"/>
                <a:gd name="T2" fmla="*/ 36 w 93"/>
                <a:gd name="T3" fmla="*/ 53 h 115"/>
                <a:gd name="T4" fmla="*/ 47 w 93"/>
                <a:gd name="T5" fmla="*/ 69 h 115"/>
                <a:gd name="T6" fmla="*/ 34 w 93"/>
                <a:gd name="T7" fmla="*/ 79 h 115"/>
                <a:gd name="T8" fmla="*/ 18 w 93"/>
                <a:gd name="T9" fmla="*/ 107 h 115"/>
                <a:gd name="T10" fmla="*/ 80 w 93"/>
                <a:gd name="T11" fmla="*/ 97 h 115"/>
                <a:gd name="T12" fmla="*/ 39 w 93"/>
                <a:gd name="T13" fmla="*/ 81 h 115"/>
                <a:gd name="T14" fmla="*/ 38 w 93"/>
                <a:gd name="T15" fmla="*/ 88 h 115"/>
                <a:gd name="T16" fmla="*/ 70 w 93"/>
                <a:gd name="T17" fmla="*/ 90 h 115"/>
                <a:gd name="T18" fmla="*/ 62 w 93"/>
                <a:gd name="T19" fmla="*/ 99 h 115"/>
                <a:gd name="T20" fmla="*/ 38 w 93"/>
                <a:gd name="T21" fmla="*/ 103 h 115"/>
                <a:gd name="T22" fmla="*/ 25 w 93"/>
                <a:gd name="T23" fmla="*/ 91 h 115"/>
                <a:gd name="T24" fmla="*/ 52 w 93"/>
                <a:gd name="T25" fmla="*/ 82 h 115"/>
                <a:gd name="T26" fmla="*/ 57 w 93"/>
                <a:gd name="T27" fmla="*/ 77 h 115"/>
                <a:gd name="T28" fmla="*/ 42 w 93"/>
                <a:gd name="T29" fmla="*/ 48 h 115"/>
                <a:gd name="T30" fmla="*/ 26 w 93"/>
                <a:gd name="T31" fmla="*/ 19 h 115"/>
                <a:gd name="T32" fmla="*/ 12 w 93"/>
                <a:gd name="T33" fmla="*/ 1 h 115"/>
                <a:gd name="T34" fmla="*/ 9 w 93"/>
                <a:gd name="T35" fmla="*/ 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15">
                  <a:moveTo>
                    <a:pt x="9" y="8"/>
                  </a:moveTo>
                  <a:cubicBezTo>
                    <a:pt x="20" y="11"/>
                    <a:pt x="30" y="43"/>
                    <a:pt x="36" y="53"/>
                  </a:cubicBezTo>
                  <a:cubicBezTo>
                    <a:pt x="39" y="59"/>
                    <a:pt x="43" y="64"/>
                    <a:pt x="47" y="69"/>
                  </a:cubicBezTo>
                  <a:cubicBezTo>
                    <a:pt x="53" y="78"/>
                    <a:pt x="40" y="77"/>
                    <a:pt x="34" y="79"/>
                  </a:cubicBezTo>
                  <a:cubicBezTo>
                    <a:pt x="24" y="82"/>
                    <a:pt x="0" y="98"/>
                    <a:pt x="18" y="107"/>
                  </a:cubicBezTo>
                  <a:cubicBezTo>
                    <a:pt x="32" y="115"/>
                    <a:pt x="70" y="111"/>
                    <a:pt x="80" y="97"/>
                  </a:cubicBezTo>
                  <a:cubicBezTo>
                    <a:pt x="93" y="79"/>
                    <a:pt x="44" y="81"/>
                    <a:pt x="39" y="81"/>
                  </a:cubicBezTo>
                  <a:cubicBezTo>
                    <a:pt x="35" y="81"/>
                    <a:pt x="33" y="88"/>
                    <a:pt x="38" y="88"/>
                  </a:cubicBezTo>
                  <a:cubicBezTo>
                    <a:pt x="48" y="88"/>
                    <a:pt x="59" y="88"/>
                    <a:pt x="70" y="90"/>
                  </a:cubicBezTo>
                  <a:cubicBezTo>
                    <a:pt x="71" y="96"/>
                    <a:pt x="68" y="99"/>
                    <a:pt x="62" y="99"/>
                  </a:cubicBezTo>
                  <a:cubicBezTo>
                    <a:pt x="55" y="102"/>
                    <a:pt x="46" y="103"/>
                    <a:pt x="38" y="103"/>
                  </a:cubicBezTo>
                  <a:cubicBezTo>
                    <a:pt x="27" y="106"/>
                    <a:pt x="23" y="102"/>
                    <a:pt x="25" y="91"/>
                  </a:cubicBezTo>
                  <a:cubicBezTo>
                    <a:pt x="34" y="86"/>
                    <a:pt x="42" y="84"/>
                    <a:pt x="52" y="82"/>
                  </a:cubicBezTo>
                  <a:cubicBezTo>
                    <a:pt x="54" y="82"/>
                    <a:pt x="56" y="79"/>
                    <a:pt x="57" y="77"/>
                  </a:cubicBezTo>
                  <a:cubicBezTo>
                    <a:pt x="60" y="69"/>
                    <a:pt x="45" y="54"/>
                    <a:pt x="42" y="48"/>
                  </a:cubicBezTo>
                  <a:cubicBezTo>
                    <a:pt x="36" y="38"/>
                    <a:pt x="31" y="29"/>
                    <a:pt x="26" y="19"/>
                  </a:cubicBezTo>
                  <a:cubicBezTo>
                    <a:pt x="22" y="12"/>
                    <a:pt x="21" y="3"/>
                    <a:pt x="12" y="1"/>
                  </a:cubicBezTo>
                  <a:cubicBezTo>
                    <a:pt x="8" y="0"/>
                    <a:pt x="5" y="7"/>
                    <a:pt x="9" y="8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3557" y="1996"/>
              <a:ext cx="285" cy="219"/>
            </a:xfrm>
            <a:custGeom>
              <a:avLst/>
              <a:gdLst>
                <a:gd name="T0" fmla="*/ 115 w 120"/>
                <a:gd name="T1" fmla="*/ 85 h 92"/>
                <a:gd name="T2" fmla="*/ 57 w 120"/>
                <a:gd name="T3" fmla="*/ 70 h 92"/>
                <a:gd name="T4" fmla="*/ 8 w 120"/>
                <a:gd name="T5" fmla="*/ 4 h 92"/>
                <a:gd name="T6" fmla="*/ 1 w 120"/>
                <a:gd name="T7" fmla="*/ 8 h 92"/>
                <a:gd name="T8" fmla="*/ 48 w 120"/>
                <a:gd name="T9" fmla="*/ 73 h 92"/>
                <a:gd name="T10" fmla="*/ 79 w 120"/>
                <a:gd name="T11" fmla="*/ 85 h 92"/>
                <a:gd name="T12" fmla="*/ 114 w 120"/>
                <a:gd name="T13" fmla="*/ 92 h 92"/>
                <a:gd name="T14" fmla="*/ 115 w 120"/>
                <a:gd name="T15" fmla="*/ 8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92">
                  <a:moveTo>
                    <a:pt x="115" y="85"/>
                  </a:moveTo>
                  <a:cubicBezTo>
                    <a:pt x="98" y="85"/>
                    <a:pt x="73" y="78"/>
                    <a:pt x="57" y="70"/>
                  </a:cubicBezTo>
                  <a:cubicBezTo>
                    <a:pt x="35" y="58"/>
                    <a:pt x="17" y="27"/>
                    <a:pt x="8" y="4"/>
                  </a:cubicBezTo>
                  <a:cubicBezTo>
                    <a:pt x="6" y="0"/>
                    <a:pt x="0" y="5"/>
                    <a:pt x="1" y="8"/>
                  </a:cubicBezTo>
                  <a:cubicBezTo>
                    <a:pt x="12" y="33"/>
                    <a:pt x="27" y="55"/>
                    <a:pt x="48" y="73"/>
                  </a:cubicBezTo>
                  <a:cubicBezTo>
                    <a:pt x="57" y="81"/>
                    <a:pt x="69" y="83"/>
                    <a:pt x="79" y="85"/>
                  </a:cubicBezTo>
                  <a:cubicBezTo>
                    <a:pt x="91" y="88"/>
                    <a:pt x="102" y="92"/>
                    <a:pt x="114" y="92"/>
                  </a:cubicBezTo>
                  <a:cubicBezTo>
                    <a:pt x="118" y="92"/>
                    <a:pt x="120" y="85"/>
                    <a:pt x="115" y="85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3511" y="1915"/>
              <a:ext cx="119" cy="102"/>
            </a:xfrm>
            <a:custGeom>
              <a:avLst/>
              <a:gdLst>
                <a:gd name="T0" fmla="*/ 13 w 50"/>
                <a:gd name="T1" fmla="*/ 33 h 43"/>
                <a:gd name="T2" fmla="*/ 29 w 50"/>
                <a:gd name="T3" fmla="*/ 41 h 43"/>
                <a:gd name="T4" fmla="*/ 43 w 50"/>
                <a:gd name="T5" fmla="*/ 28 h 43"/>
                <a:gd name="T6" fmla="*/ 28 w 50"/>
                <a:gd name="T7" fmla="*/ 1 h 43"/>
                <a:gd name="T8" fmla="*/ 1 w 50"/>
                <a:gd name="T9" fmla="*/ 26 h 43"/>
                <a:gd name="T10" fmla="*/ 6 w 50"/>
                <a:gd name="T11" fmla="*/ 37 h 43"/>
                <a:gd name="T12" fmla="*/ 30 w 50"/>
                <a:gd name="T13" fmla="*/ 25 h 43"/>
                <a:gd name="T14" fmla="*/ 28 w 50"/>
                <a:gd name="T15" fmla="*/ 19 h 43"/>
                <a:gd name="T16" fmla="*/ 16 w 50"/>
                <a:gd name="T17" fmla="*/ 27 h 43"/>
                <a:gd name="T18" fmla="*/ 9 w 50"/>
                <a:gd name="T19" fmla="*/ 30 h 43"/>
                <a:gd name="T20" fmla="*/ 7 w 50"/>
                <a:gd name="T21" fmla="*/ 25 h 43"/>
                <a:gd name="T22" fmla="*/ 23 w 50"/>
                <a:gd name="T23" fmla="*/ 9 h 43"/>
                <a:gd name="T24" fmla="*/ 39 w 50"/>
                <a:gd name="T25" fmla="*/ 20 h 43"/>
                <a:gd name="T26" fmla="*/ 33 w 50"/>
                <a:gd name="T27" fmla="*/ 32 h 43"/>
                <a:gd name="T28" fmla="*/ 19 w 50"/>
                <a:gd name="T29" fmla="*/ 27 h 43"/>
                <a:gd name="T30" fmla="*/ 13 w 50"/>
                <a:gd name="T31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43">
                  <a:moveTo>
                    <a:pt x="13" y="33"/>
                  </a:moveTo>
                  <a:cubicBezTo>
                    <a:pt x="17" y="37"/>
                    <a:pt x="23" y="43"/>
                    <a:pt x="29" y="41"/>
                  </a:cubicBezTo>
                  <a:cubicBezTo>
                    <a:pt x="36" y="40"/>
                    <a:pt x="40" y="34"/>
                    <a:pt x="43" y="28"/>
                  </a:cubicBezTo>
                  <a:cubicBezTo>
                    <a:pt x="50" y="15"/>
                    <a:pt x="43" y="0"/>
                    <a:pt x="28" y="1"/>
                  </a:cubicBezTo>
                  <a:cubicBezTo>
                    <a:pt x="15" y="2"/>
                    <a:pt x="3" y="14"/>
                    <a:pt x="1" y="26"/>
                  </a:cubicBezTo>
                  <a:cubicBezTo>
                    <a:pt x="0" y="30"/>
                    <a:pt x="1" y="37"/>
                    <a:pt x="6" y="37"/>
                  </a:cubicBezTo>
                  <a:cubicBezTo>
                    <a:pt x="15" y="38"/>
                    <a:pt x="23" y="30"/>
                    <a:pt x="30" y="25"/>
                  </a:cubicBezTo>
                  <a:cubicBezTo>
                    <a:pt x="34" y="23"/>
                    <a:pt x="33" y="16"/>
                    <a:pt x="28" y="19"/>
                  </a:cubicBezTo>
                  <a:cubicBezTo>
                    <a:pt x="24" y="22"/>
                    <a:pt x="21" y="25"/>
                    <a:pt x="16" y="27"/>
                  </a:cubicBezTo>
                  <a:cubicBezTo>
                    <a:pt x="14" y="28"/>
                    <a:pt x="11" y="29"/>
                    <a:pt x="9" y="30"/>
                  </a:cubicBezTo>
                  <a:cubicBezTo>
                    <a:pt x="7" y="30"/>
                    <a:pt x="7" y="25"/>
                    <a:pt x="7" y="25"/>
                  </a:cubicBezTo>
                  <a:cubicBezTo>
                    <a:pt x="9" y="18"/>
                    <a:pt x="16" y="12"/>
                    <a:pt x="23" y="9"/>
                  </a:cubicBezTo>
                  <a:cubicBezTo>
                    <a:pt x="31" y="6"/>
                    <a:pt x="39" y="11"/>
                    <a:pt x="39" y="20"/>
                  </a:cubicBezTo>
                  <a:cubicBezTo>
                    <a:pt x="39" y="24"/>
                    <a:pt x="37" y="29"/>
                    <a:pt x="33" y="32"/>
                  </a:cubicBezTo>
                  <a:cubicBezTo>
                    <a:pt x="28" y="37"/>
                    <a:pt x="22" y="31"/>
                    <a:pt x="19" y="27"/>
                  </a:cubicBezTo>
                  <a:cubicBezTo>
                    <a:pt x="16" y="24"/>
                    <a:pt x="11" y="30"/>
                    <a:pt x="13" y="33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3997" y="2148"/>
              <a:ext cx="269" cy="143"/>
            </a:xfrm>
            <a:custGeom>
              <a:avLst/>
              <a:gdLst>
                <a:gd name="T0" fmla="*/ 4 w 113"/>
                <a:gd name="T1" fmla="*/ 49 h 60"/>
                <a:gd name="T2" fmla="*/ 12 w 113"/>
                <a:gd name="T3" fmla="*/ 48 h 60"/>
                <a:gd name="T4" fmla="*/ 40 w 113"/>
                <a:gd name="T5" fmla="*/ 54 h 60"/>
                <a:gd name="T6" fmla="*/ 107 w 113"/>
                <a:gd name="T7" fmla="*/ 60 h 60"/>
                <a:gd name="T8" fmla="*/ 110 w 113"/>
                <a:gd name="T9" fmla="*/ 53 h 60"/>
                <a:gd name="T10" fmla="*/ 72 w 113"/>
                <a:gd name="T11" fmla="*/ 34 h 60"/>
                <a:gd name="T12" fmla="*/ 39 w 113"/>
                <a:gd name="T13" fmla="*/ 11 h 60"/>
                <a:gd name="T14" fmla="*/ 14 w 113"/>
                <a:gd name="T15" fmla="*/ 13 h 60"/>
                <a:gd name="T16" fmla="*/ 33 w 113"/>
                <a:gd name="T17" fmla="*/ 6 h 60"/>
                <a:gd name="T18" fmla="*/ 28 w 113"/>
                <a:gd name="T19" fmla="*/ 12 h 60"/>
                <a:gd name="T20" fmla="*/ 38 w 113"/>
                <a:gd name="T21" fmla="*/ 24 h 60"/>
                <a:gd name="T22" fmla="*/ 57 w 113"/>
                <a:gd name="T23" fmla="*/ 35 h 60"/>
                <a:gd name="T24" fmla="*/ 106 w 113"/>
                <a:gd name="T25" fmla="*/ 60 h 60"/>
                <a:gd name="T26" fmla="*/ 109 w 113"/>
                <a:gd name="T27" fmla="*/ 53 h 60"/>
                <a:gd name="T28" fmla="*/ 37 w 113"/>
                <a:gd name="T29" fmla="*/ 45 h 60"/>
                <a:gd name="T30" fmla="*/ 12 w 113"/>
                <a:gd name="T31" fmla="*/ 40 h 60"/>
                <a:gd name="T32" fmla="*/ 6 w 113"/>
                <a:gd name="T33" fmla="*/ 41 h 60"/>
                <a:gd name="T34" fmla="*/ 4 w 113"/>
                <a:gd name="T3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60">
                  <a:moveTo>
                    <a:pt x="4" y="49"/>
                  </a:moveTo>
                  <a:cubicBezTo>
                    <a:pt x="8" y="49"/>
                    <a:pt x="7" y="47"/>
                    <a:pt x="12" y="48"/>
                  </a:cubicBezTo>
                  <a:cubicBezTo>
                    <a:pt x="21" y="50"/>
                    <a:pt x="31" y="52"/>
                    <a:pt x="40" y="54"/>
                  </a:cubicBezTo>
                  <a:cubicBezTo>
                    <a:pt x="61" y="59"/>
                    <a:pt x="86" y="60"/>
                    <a:pt x="107" y="60"/>
                  </a:cubicBezTo>
                  <a:cubicBezTo>
                    <a:pt x="110" y="60"/>
                    <a:pt x="113" y="55"/>
                    <a:pt x="110" y="53"/>
                  </a:cubicBezTo>
                  <a:cubicBezTo>
                    <a:pt x="99" y="44"/>
                    <a:pt x="85" y="41"/>
                    <a:pt x="72" y="34"/>
                  </a:cubicBezTo>
                  <a:cubicBezTo>
                    <a:pt x="61" y="29"/>
                    <a:pt x="44" y="22"/>
                    <a:pt x="39" y="11"/>
                  </a:cubicBezTo>
                  <a:cubicBezTo>
                    <a:pt x="34" y="0"/>
                    <a:pt x="18" y="1"/>
                    <a:pt x="14" y="13"/>
                  </a:cubicBezTo>
                  <a:cubicBezTo>
                    <a:pt x="4" y="43"/>
                    <a:pt x="56" y="21"/>
                    <a:pt x="33" y="6"/>
                  </a:cubicBezTo>
                  <a:cubicBezTo>
                    <a:pt x="30" y="4"/>
                    <a:pt x="25" y="10"/>
                    <a:pt x="28" y="12"/>
                  </a:cubicBezTo>
                  <a:cubicBezTo>
                    <a:pt x="33" y="16"/>
                    <a:pt x="34" y="22"/>
                    <a:pt x="38" y="24"/>
                  </a:cubicBezTo>
                  <a:cubicBezTo>
                    <a:pt x="45" y="28"/>
                    <a:pt x="51" y="31"/>
                    <a:pt x="57" y="35"/>
                  </a:cubicBezTo>
                  <a:cubicBezTo>
                    <a:pt x="72" y="44"/>
                    <a:pt x="92" y="49"/>
                    <a:pt x="106" y="60"/>
                  </a:cubicBezTo>
                  <a:cubicBezTo>
                    <a:pt x="107" y="58"/>
                    <a:pt x="108" y="55"/>
                    <a:pt x="109" y="53"/>
                  </a:cubicBezTo>
                  <a:cubicBezTo>
                    <a:pt x="86" y="52"/>
                    <a:pt x="60" y="50"/>
                    <a:pt x="37" y="45"/>
                  </a:cubicBezTo>
                  <a:cubicBezTo>
                    <a:pt x="29" y="43"/>
                    <a:pt x="20" y="42"/>
                    <a:pt x="12" y="40"/>
                  </a:cubicBezTo>
                  <a:cubicBezTo>
                    <a:pt x="10" y="40"/>
                    <a:pt x="4" y="41"/>
                    <a:pt x="6" y="41"/>
                  </a:cubicBezTo>
                  <a:cubicBezTo>
                    <a:pt x="2" y="41"/>
                    <a:pt x="0" y="49"/>
                    <a:pt x="4" y="49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3588" y="1951"/>
              <a:ext cx="464" cy="216"/>
            </a:xfrm>
            <a:custGeom>
              <a:avLst/>
              <a:gdLst>
                <a:gd name="T0" fmla="*/ 188 w 195"/>
                <a:gd name="T1" fmla="*/ 91 h 91"/>
                <a:gd name="T2" fmla="*/ 189 w 195"/>
                <a:gd name="T3" fmla="*/ 91 h 91"/>
                <a:gd name="T4" fmla="*/ 192 w 195"/>
                <a:gd name="T5" fmla="*/ 84 h 91"/>
                <a:gd name="T6" fmla="*/ 95 w 195"/>
                <a:gd name="T7" fmla="*/ 40 h 91"/>
                <a:gd name="T8" fmla="*/ 8 w 195"/>
                <a:gd name="T9" fmla="*/ 2 h 91"/>
                <a:gd name="T10" fmla="*/ 3 w 195"/>
                <a:gd name="T11" fmla="*/ 9 h 91"/>
                <a:gd name="T12" fmla="*/ 90 w 195"/>
                <a:gd name="T13" fmla="*/ 46 h 91"/>
                <a:gd name="T14" fmla="*/ 188 w 195"/>
                <a:gd name="T15" fmla="*/ 91 h 91"/>
                <a:gd name="T16" fmla="*/ 191 w 195"/>
                <a:gd name="T17" fmla="*/ 84 h 91"/>
                <a:gd name="T18" fmla="*/ 189 w 195"/>
                <a:gd name="T19" fmla="*/ 84 h 91"/>
                <a:gd name="T20" fmla="*/ 188 w 195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91">
                  <a:moveTo>
                    <a:pt x="188" y="91"/>
                  </a:moveTo>
                  <a:cubicBezTo>
                    <a:pt x="188" y="91"/>
                    <a:pt x="189" y="91"/>
                    <a:pt x="189" y="91"/>
                  </a:cubicBezTo>
                  <a:cubicBezTo>
                    <a:pt x="192" y="91"/>
                    <a:pt x="195" y="86"/>
                    <a:pt x="192" y="84"/>
                  </a:cubicBezTo>
                  <a:cubicBezTo>
                    <a:pt x="160" y="69"/>
                    <a:pt x="127" y="55"/>
                    <a:pt x="95" y="40"/>
                  </a:cubicBezTo>
                  <a:cubicBezTo>
                    <a:pt x="67" y="26"/>
                    <a:pt x="34" y="19"/>
                    <a:pt x="8" y="2"/>
                  </a:cubicBezTo>
                  <a:cubicBezTo>
                    <a:pt x="5" y="0"/>
                    <a:pt x="0" y="6"/>
                    <a:pt x="3" y="9"/>
                  </a:cubicBezTo>
                  <a:cubicBezTo>
                    <a:pt x="30" y="26"/>
                    <a:pt x="62" y="32"/>
                    <a:pt x="90" y="46"/>
                  </a:cubicBezTo>
                  <a:cubicBezTo>
                    <a:pt x="122" y="62"/>
                    <a:pt x="155" y="76"/>
                    <a:pt x="188" y="91"/>
                  </a:cubicBezTo>
                  <a:cubicBezTo>
                    <a:pt x="189" y="89"/>
                    <a:pt x="190" y="86"/>
                    <a:pt x="191" y="84"/>
                  </a:cubicBezTo>
                  <a:cubicBezTo>
                    <a:pt x="190" y="84"/>
                    <a:pt x="190" y="84"/>
                    <a:pt x="189" y="84"/>
                  </a:cubicBezTo>
                  <a:cubicBezTo>
                    <a:pt x="186" y="84"/>
                    <a:pt x="183" y="91"/>
                    <a:pt x="188" y="9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3388" y="1860"/>
              <a:ext cx="161" cy="86"/>
            </a:xfrm>
            <a:custGeom>
              <a:avLst/>
              <a:gdLst>
                <a:gd name="T0" fmla="*/ 64 w 68"/>
                <a:gd name="T1" fmla="*/ 27 h 36"/>
                <a:gd name="T2" fmla="*/ 7 w 68"/>
                <a:gd name="T3" fmla="*/ 2 h 36"/>
                <a:gd name="T4" fmla="*/ 3 w 68"/>
                <a:gd name="T5" fmla="*/ 9 h 36"/>
                <a:gd name="T6" fmla="*/ 28 w 68"/>
                <a:gd name="T7" fmla="*/ 33 h 36"/>
                <a:gd name="T8" fmla="*/ 35 w 68"/>
                <a:gd name="T9" fmla="*/ 28 h 36"/>
                <a:gd name="T10" fmla="*/ 7 w 68"/>
                <a:gd name="T11" fmla="*/ 4 h 36"/>
                <a:gd name="T12" fmla="*/ 3 w 68"/>
                <a:gd name="T13" fmla="*/ 11 h 36"/>
                <a:gd name="T14" fmla="*/ 26 w 68"/>
                <a:gd name="T15" fmla="*/ 17 h 36"/>
                <a:gd name="T16" fmla="*/ 52 w 68"/>
                <a:gd name="T17" fmla="*/ 17 h 36"/>
                <a:gd name="T18" fmla="*/ 53 w 68"/>
                <a:gd name="T19" fmla="*/ 9 h 36"/>
                <a:gd name="T20" fmla="*/ 31 w 68"/>
                <a:gd name="T21" fmla="*/ 9 h 36"/>
                <a:gd name="T22" fmla="*/ 7 w 68"/>
                <a:gd name="T23" fmla="*/ 4 h 36"/>
                <a:gd name="T24" fmla="*/ 3 w 68"/>
                <a:gd name="T25" fmla="*/ 11 h 36"/>
                <a:gd name="T26" fmla="*/ 29 w 68"/>
                <a:gd name="T27" fmla="*/ 33 h 36"/>
                <a:gd name="T28" fmla="*/ 35 w 68"/>
                <a:gd name="T29" fmla="*/ 29 h 36"/>
                <a:gd name="T30" fmla="*/ 7 w 68"/>
                <a:gd name="T31" fmla="*/ 1 h 36"/>
                <a:gd name="T32" fmla="*/ 3 w 68"/>
                <a:gd name="T33" fmla="*/ 8 h 36"/>
                <a:gd name="T34" fmla="*/ 59 w 68"/>
                <a:gd name="T35" fmla="*/ 34 h 36"/>
                <a:gd name="T36" fmla="*/ 64 w 68"/>
                <a:gd name="T37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36">
                  <a:moveTo>
                    <a:pt x="64" y="27"/>
                  </a:moveTo>
                  <a:cubicBezTo>
                    <a:pt x="45" y="18"/>
                    <a:pt x="26" y="11"/>
                    <a:pt x="7" y="2"/>
                  </a:cubicBezTo>
                  <a:cubicBezTo>
                    <a:pt x="6" y="4"/>
                    <a:pt x="5" y="6"/>
                    <a:pt x="3" y="9"/>
                  </a:cubicBezTo>
                  <a:cubicBezTo>
                    <a:pt x="12" y="12"/>
                    <a:pt x="26" y="23"/>
                    <a:pt x="28" y="33"/>
                  </a:cubicBezTo>
                  <a:cubicBezTo>
                    <a:pt x="30" y="31"/>
                    <a:pt x="32" y="29"/>
                    <a:pt x="35" y="28"/>
                  </a:cubicBezTo>
                  <a:cubicBezTo>
                    <a:pt x="26" y="19"/>
                    <a:pt x="17" y="12"/>
                    <a:pt x="7" y="4"/>
                  </a:cubicBezTo>
                  <a:cubicBezTo>
                    <a:pt x="6" y="6"/>
                    <a:pt x="5" y="9"/>
                    <a:pt x="3" y="11"/>
                  </a:cubicBezTo>
                  <a:cubicBezTo>
                    <a:pt x="11" y="12"/>
                    <a:pt x="18" y="16"/>
                    <a:pt x="26" y="17"/>
                  </a:cubicBezTo>
                  <a:cubicBezTo>
                    <a:pt x="34" y="18"/>
                    <a:pt x="43" y="17"/>
                    <a:pt x="52" y="17"/>
                  </a:cubicBezTo>
                  <a:cubicBezTo>
                    <a:pt x="55" y="17"/>
                    <a:pt x="58" y="9"/>
                    <a:pt x="53" y="9"/>
                  </a:cubicBezTo>
                  <a:cubicBezTo>
                    <a:pt x="46" y="9"/>
                    <a:pt x="39" y="9"/>
                    <a:pt x="31" y="9"/>
                  </a:cubicBezTo>
                  <a:cubicBezTo>
                    <a:pt x="23" y="9"/>
                    <a:pt x="15" y="5"/>
                    <a:pt x="7" y="4"/>
                  </a:cubicBezTo>
                  <a:cubicBezTo>
                    <a:pt x="3" y="3"/>
                    <a:pt x="0" y="8"/>
                    <a:pt x="3" y="11"/>
                  </a:cubicBezTo>
                  <a:cubicBezTo>
                    <a:pt x="12" y="18"/>
                    <a:pt x="21" y="25"/>
                    <a:pt x="29" y="33"/>
                  </a:cubicBezTo>
                  <a:cubicBezTo>
                    <a:pt x="31" y="36"/>
                    <a:pt x="36" y="32"/>
                    <a:pt x="35" y="29"/>
                  </a:cubicBezTo>
                  <a:cubicBezTo>
                    <a:pt x="32" y="17"/>
                    <a:pt x="17" y="6"/>
                    <a:pt x="7" y="1"/>
                  </a:cubicBezTo>
                  <a:cubicBezTo>
                    <a:pt x="3" y="0"/>
                    <a:pt x="0" y="7"/>
                    <a:pt x="3" y="8"/>
                  </a:cubicBezTo>
                  <a:cubicBezTo>
                    <a:pt x="21" y="17"/>
                    <a:pt x="41" y="25"/>
                    <a:pt x="59" y="34"/>
                  </a:cubicBezTo>
                  <a:cubicBezTo>
                    <a:pt x="63" y="36"/>
                    <a:pt x="68" y="29"/>
                    <a:pt x="64" y="2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3583" y="1644"/>
              <a:ext cx="321" cy="290"/>
            </a:xfrm>
            <a:custGeom>
              <a:avLst/>
              <a:gdLst>
                <a:gd name="T0" fmla="*/ 8 w 135"/>
                <a:gd name="T1" fmla="*/ 118 h 122"/>
                <a:gd name="T2" fmla="*/ 58 w 135"/>
                <a:gd name="T3" fmla="*/ 52 h 122"/>
                <a:gd name="T4" fmla="*/ 132 w 135"/>
                <a:gd name="T5" fmla="*/ 8 h 122"/>
                <a:gd name="T6" fmla="*/ 135 w 135"/>
                <a:gd name="T7" fmla="*/ 3 h 122"/>
                <a:gd name="T8" fmla="*/ 135 w 135"/>
                <a:gd name="T9" fmla="*/ 3 h 122"/>
                <a:gd name="T10" fmla="*/ 130 w 135"/>
                <a:gd name="T11" fmla="*/ 1 h 122"/>
                <a:gd name="T12" fmla="*/ 129 w 135"/>
                <a:gd name="T13" fmla="*/ 2 h 122"/>
                <a:gd name="T14" fmla="*/ 133 w 135"/>
                <a:gd name="T15" fmla="*/ 7 h 122"/>
                <a:gd name="T16" fmla="*/ 133 w 135"/>
                <a:gd name="T17" fmla="*/ 6 h 122"/>
                <a:gd name="T18" fmla="*/ 128 w 135"/>
                <a:gd name="T19" fmla="*/ 5 h 122"/>
                <a:gd name="T20" fmla="*/ 92 w 135"/>
                <a:gd name="T21" fmla="*/ 18 h 122"/>
                <a:gd name="T22" fmla="*/ 57 w 135"/>
                <a:gd name="T23" fmla="*/ 43 h 122"/>
                <a:gd name="T24" fmla="*/ 2 w 135"/>
                <a:gd name="T25" fmla="*/ 116 h 122"/>
                <a:gd name="T26" fmla="*/ 8 w 135"/>
                <a:gd name="T27" fmla="*/ 11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22">
                  <a:moveTo>
                    <a:pt x="8" y="118"/>
                  </a:moveTo>
                  <a:cubicBezTo>
                    <a:pt x="21" y="93"/>
                    <a:pt x="41" y="73"/>
                    <a:pt x="58" y="52"/>
                  </a:cubicBezTo>
                  <a:cubicBezTo>
                    <a:pt x="78" y="26"/>
                    <a:pt x="106" y="23"/>
                    <a:pt x="132" y="8"/>
                  </a:cubicBezTo>
                  <a:cubicBezTo>
                    <a:pt x="134" y="7"/>
                    <a:pt x="135" y="5"/>
                    <a:pt x="135" y="3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35" y="0"/>
                    <a:pt x="132" y="0"/>
                    <a:pt x="130" y="1"/>
                  </a:cubicBezTo>
                  <a:cubicBezTo>
                    <a:pt x="130" y="2"/>
                    <a:pt x="129" y="2"/>
                    <a:pt x="129" y="2"/>
                  </a:cubicBezTo>
                  <a:cubicBezTo>
                    <a:pt x="126" y="5"/>
                    <a:pt x="129" y="11"/>
                    <a:pt x="133" y="7"/>
                  </a:cubicBezTo>
                  <a:cubicBezTo>
                    <a:pt x="133" y="7"/>
                    <a:pt x="133" y="7"/>
                    <a:pt x="133" y="6"/>
                  </a:cubicBezTo>
                  <a:cubicBezTo>
                    <a:pt x="132" y="6"/>
                    <a:pt x="130" y="6"/>
                    <a:pt x="128" y="5"/>
                  </a:cubicBezTo>
                  <a:cubicBezTo>
                    <a:pt x="128" y="4"/>
                    <a:pt x="97" y="15"/>
                    <a:pt x="92" y="18"/>
                  </a:cubicBezTo>
                  <a:cubicBezTo>
                    <a:pt x="79" y="24"/>
                    <a:pt x="67" y="32"/>
                    <a:pt x="57" y="43"/>
                  </a:cubicBezTo>
                  <a:cubicBezTo>
                    <a:pt x="38" y="66"/>
                    <a:pt x="16" y="89"/>
                    <a:pt x="2" y="116"/>
                  </a:cubicBezTo>
                  <a:cubicBezTo>
                    <a:pt x="0" y="121"/>
                    <a:pt x="6" y="122"/>
                    <a:pt x="8" y="118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15"/>
            <p:cNvSpPr>
              <a:spLocks/>
            </p:cNvSpPr>
            <p:nvPr/>
          </p:nvSpPr>
          <p:spPr bwMode="auto">
            <a:xfrm>
              <a:off x="3599" y="1658"/>
              <a:ext cx="284" cy="297"/>
            </a:xfrm>
            <a:custGeom>
              <a:avLst/>
              <a:gdLst>
                <a:gd name="T0" fmla="*/ 7 w 119"/>
                <a:gd name="T1" fmla="*/ 122 h 125"/>
                <a:gd name="T2" fmla="*/ 33 w 119"/>
                <a:gd name="T3" fmla="*/ 80 h 125"/>
                <a:gd name="T4" fmla="*/ 65 w 119"/>
                <a:gd name="T5" fmla="*/ 38 h 125"/>
                <a:gd name="T6" fmla="*/ 114 w 119"/>
                <a:gd name="T7" fmla="*/ 9 h 125"/>
                <a:gd name="T8" fmla="*/ 114 w 119"/>
                <a:gd name="T9" fmla="*/ 2 h 125"/>
                <a:gd name="T10" fmla="*/ 42 w 119"/>
                <a:gd name="T11" fmla="*/ 57 h 125"/>
                <a:gd name="T12" fmla="*/ 20 w 119"/>
                <a:gd name="T13" fmla="*/ 90 h 125"/>
                <a:gd name="T14" fmla="*/ 3 w 119"/>
                <a:gd name="T15" fmla="*/ 117 h 125"/>
                <a:gd name="T16" fmla="*/ 7 w 119"/>
                <a:gd name="T17" fmla="*/ 1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125">
                  <a:moveTo>
                    <a:pt x="7" y="122"/>
                  </a:moveTo>
                  <a:cubicBezTo>
                    <a:pt x="18" y="110"/>
                    <a:pt x="23" y="93"/>
                    <a:pt x="33" y="80"/>
                  </a:cubicBezTo>
                  <a:cubicBezTo>
                    <a:pt x="44" y="66"/>
                    <a:pt x="52" y="51"/>
                    <a:pt x="65" y="38"/>
                  </a:cubicBezTo>
                  <a:cubicBezTo>
                    <a:pt x="78" y="25"/>
                    <a:pt x="98" y="16"/>
                    <a:pt x="114" y="9"/>
                  </a:cubicBezTo>
                  <a:cubicBezTo>
                    <a:pt x="118" y="7"/>
                    <a:pt x="119" y="0"/>
                    <a:pt x="114" y="2"/>
                  </a:cubicBezTo>
                  <a:cubicBezTo>
                    <a:pt x="85" y="15"/>
                    <a:pt x="58" y="29"/>
                    <a:pt x="42" y="57"/>
                  </a:cubicBezTo>
                  <a:cubicBezTo>
                    <a:pt x="36" y="68"/>
                    <a:pt x="26" y="78"/>
                    <a:pt x="20" y="90"/>
                  </a:cubicBezTo>
                  <a:cubicBezTo>
                    <a:pt x="15" y="98"/>
                    <a:pt x="11" y="109"/>
                    <a:pt x="3" y="117"/>
                  </a:cubicBezTo>
                  <a:cubicBezTo>
                    <a:pt x="0" y="120"/>
                    <a:pt x="3" y="125"/>
                    <a:pt x="7" y="122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16"/>
            <p:cNvSpPr>
              <a:spLocks/>
            </p:cNvSpPr>
            <p:nvPr/>
          </p:nvSpPr>
          <p:spPr bwMode="auto">
            <a:xfrm>
              <a:off x="3457" y="1996"/>
              <a:ext cx="102" cy="323"/>
            </a:xfrm>
            <a:custGeom>
              <a:avLst/>
              <a:gdLst>
                <a:gd name="T0" fmla="*/ 35 w 43"/>
                <a:gd name="T1" fmla="*/ 5 h 136"/>
                <a:gd name="T2" fmla="*/ 11 w 43"/>
                <a:gd name="T3" fmla="*/ 69 h 136"/>
                <a:gd name="T4" fmla="*/ 6 w 43"/>
                <a:gd name="T5" fmla="*/ 94 h 136"/>
                <a:gd name="T6" fmla="*/ 3 w 43"/>
                <a:gd name="T7" fmla="*/ 127 h 136"/>
                <a:gd name="T8" fmla="*/ 5 w 43"/>
                <a:gd name="T9" fmla="*/ 133 h 136"/>
                <a:gd name="T10" fmla="*/ 12 w 43"/>
                <a:gd name="T11" fmla="*/ 121 h 136"/>
                <a:gd name="T12" fmla="*/ 15 w 43"/>
                <a:gd name="T13" fmla="*/ 77 h 136"/>
                <a:gd name="T14" fmla="*/ 27 w 43"/>
                <a:gd name="T15" fmla="*/ 39 h 136"/>
                <a:gd name="T16" fmla="*/ 41 w 43"/>
                <a:gd name="T17" fmla="*/ 5 h 136"/>
                <a:gd name="T18" fmla="*/ 35 w 43"/>
                <a:gd name="T19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6">
                  <a:moveTo>
                    <a:pt x="35" y="5"/>
                  </a:moveTo>
                  <a:cubicBezTo>
                    <a:pt x="29" y="27"/>
                    <a:pt x="16" y="47"/>
                    <a:pt x="11" y="69"/>
                  </a:cubicBezTo>
                  <a:cubicBezTo>
                    <a:pt x="9" y="78"/>
                    <a:pt x="6" y="85"/>
                    <a:pt x="6" y="94"/>
                  </a:cubicBezTo>
                  <a:cubicBezTo>
                    <a:pt x="5" y="100"/>
                    <a:pt x="8" y="124"/>
                    <a:pt x="3" y="127"/>
                  </a:cubicBezTo>
                  <a:cubicBezTo>
                    <a:pt x="0" y="129"/>
                    <a:pt x="1" y="136"/>
                    <a:pt x="5" y="133"/>
                  </a:cubicBezTo>
                  <a:cubicBezTo>
                    <a:pt x="10" y="130"/>
                    <a:pt x="12" y="127"/>
                    <a:pt x="12" y="121"/>
                  </a:cubicBezTo>
                  <a:cubicBezTo>
                    <a:pt x="12" y="108"/>
                    <a:pt x="10" y="91"/>
                    <a:pt x="15" y="77"/>
                  </a:cubicBezTo>
                  <a:cubicBezTo>
                    <a:pt x="19" y="65"/>
                    <a:pt x="22" y="52"/>
                    <a:pt x="27" y="39"/>
                  </a:cubicBezTo>
                  <a:cubicBezTo>
                    <a:pt x="31" y="28"/>
                    <a:pt x="38" y="16"/>
                    <a:pt x="41" y="5"/>
                  </a:cubicBezTo>
                  <a:cubicBezTo>
                    <a:pt x="43" y="0"/>
                    <a:pt x="36" y="1"/>
                    <a:pt x="35" y="5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17"/>
            <p:cNvSpPr>
              <a:spLocks/>
            </p:cNvSpPr>
            <p:nvPr/>
          </p:nvSpPr>
          <p:spPr bwMode="auto">
            <a:xfrm>
              <a:off x="3466" y="1996"/>
              <a:ext cx="117" cy="307"/>
            </a:xfrm>
            <a:custGeom>
              <a:avLst/>
              <a:gdLst>
                <a:gd name="T0" fmla="*/ 41 w 49"/>
                <a:gd name="T1" fmla="*/ 4 h 129"/>
                <a:gd name="T2" fmla="*/ 14 w 49"/>
                <a:gd name="T3" fmla="*/ 76 h 129"/>
                <a:gd name="T4" fmla="*/ 1 w 49"/>
                <a:gd name="T5" fmla="*/ 123 h 129"/>
                <a:gd name="T6" fmla="*/ 7 w 49"/>
                <a:gd name="T7" fmla="*/ 124 h 129"/>
                <a:gd name="T8" fmla="*/ 19 w 49"/>
                <a:gd name="T9" fmla="*/ 80 h 129"/>
                <a:gd name="T10" fmla="*/ 28 w 49"/>
                <a:gd name="T11" fmla="*/ 49 h 129"/>
                <a:gd name="T12" fmla="*/ 47 w 49"/>
                <a:gd name="T13" fmla="*/ 5 h 129"/>
                <a:gd name="T14" fmla="*/ 41 w 49"/>
                <a:gd name="T15" fmla="*/ 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129">
                  <a:moveTo>
                    <a:pt x="41" y="4"/>
                  </a:moveTo>
                  <a:cubicBezTo>
                    <a:pt x="31" y="28"/>
                    <a:pt x="19" y="50"/>
                    <a:pt x="14" y="76"/>
                  </a:cubicBezTo>
                  <a:cubicBezTo>
                    <a:pt x="11" y="92"/>
                    <a:pt x="6" y="107"/>
                    <a:pt x="1" y="123"/>
                  </a:cubicBezTo>
                  <a:cubicBezTo>
                    <a:pt x="0" y="128"/>
                    <a:pt x="6" y="129"/>
                    <a:pt x="7" y="124"/>
                  </a:cubicBezTo>
                  <a:cubicBezTo>
                    <a:pt x="12" y="110"/>
                    <a:pt x="15" y="95"/>
                    <a:pt x="19" y="80"/>
                  </a:cubicBezTo>
                  <a:cubicBezTo>
                    <a:pt x="23" y="70"/>
                    <a:pt x="24" y="60"/>
                    <a:pt x="28" y="49"/>
                  </a:cubicBezTo>
                  <a:cubicBezTo>
                    <a:pt x="33" y="34"/>
                    <a:pt x="41" y="20"/>
                    <a:pt x="47" y="5"/>
                  </a:cubicBezTo>
                  <a:cubicBezTo>
                    <a:pt x="49" y="1"/>
                    <a:pt x="43" y="0"/>
                    <a:pt x="41" y="4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18"/>
            <p:cNvSpPr>
              <a:spLocks/>
            </p:cNvSpPr>
            <p:nvPr/>
          </p:nvSpPr>
          <p:spPr bwMode="auto">
            <a:xfrm>
              <a:off x="3864" y="1653"/>
              <a:ext cx="174" cy="528"/>
            </a:xfrm>
            <a:custGeom>
              <a:avLst/>
              <a:gdLst>
                <a:gd name="T0" fmla="*/ 1 w 73"/>
                <a:gd name="T1" fmla="*/ 8 h 222"/>
                <a:gd name="T2" fmla="*/ 26 w 73"/>
                <a:gd name="T3" fmla="*/ 110 h 222"/>
                <a:gd name="T4" fmla="*/ 40 w 73"/>
                <a:gd name="T5" fmla="*/ 160 h 222"/>
                <a:gd name="T6" fmla="*/ 65 w 73"/>
                <a:gd name="T7" fmla="*/ 217 h 222"/>
                <a:gd name="T8" fmla="*/ 71 w 73"/>
                <a:gd name="T9" fmla="*/ 213 h 222"/>
                <a:gd name="T10" fmla="*/ 32 w 73"/>
                <a:gd name="T11" fmla="*/ 106 h 222"/>
                <a:gd name="T12" fmla="*/ 7 w 73"/>
                <a:gd name="T13" fmla="*/ 4 h 222"/>
                <a:gd name="T14" fmla="*/ 1 w 73"/>
                <a:gd name="T15" fmla="*/ 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222">
                  <a:moveTo>
                    <a:pt x="1" y="8"/>
                  </a:moveTo>
                  <a:cubicBezTo>
                    <a:pt x="7" y="42"/>
                    <a:pt x="14" y="79"/>
                    <a:pt x="26" y="110"/>
                  </a:cubicBezTo>
                  <a:cubicBezTo>
                    <a:pt x="32" y="126"/>
                    <a:pt x="34" y="144"/>
                    <a:pt x="40" y="160"/>
                  </a:cubicBezTo>
                  <a:cubicBezTo>
                    <a:pt x="47" y="180"/>
                    <a:pt x="57" y="198"/>
                    <a:pt x="65" y="217"/>
                  </a:cubicBezTo>
                  <a:cubicBezTo>
                    <a:pt x="67" y="222"/>
                    <a:pt x="73" y="217"/>
                    <a:pt x="71" y="213"/>
                  </a:cubicBezTo>
                  <a:cubicBezTo>
                    <a:pt x="56" y="178"/>
                    <a:pt x="41" y="145"/>
                    <a:pt x="32" y="106"/>
                  </a:cubicBezTo>
                  <a:cubicBezTo>
                    <a:pt x="25" y="72"/>
                    <a:pt x="13" y="39"/>
                    <a:pt x="7" y="4"/>
                  </a:cubicBezTo>
                  <a:cubicBezTo>
                    <a:pt x="7" y="0"/>
                    <a:pt x="0" y="5"/>
                    <a:pt x="1" y="8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19"/>
            <p:cNvSpPr>
              <a:spLocks/>
            </p:cNvSpPr>
            <p:nvPr/>
          </p:nvSpPr>
          <p:spPr bwMode="auto">
            <a:xfrm>
              <a:off x="3478" y="2146"/>
              <a:ext cx="569" cy="159"/>
            </a:xfrm>
            <a:custGeom>
              <a:avLst/>
              <a:gdLst>
                <a:gd name="T0" fmla="*/ 0 w 239"/>
                <a:gd name="T1" fmla="*/ 63 h 67"/>
                <a:gd name="T2" fmla="*/ 0 w 239"/>
                <a:gd name="T3" fmla="*/ 64 h 67"/>
                <a:gd name="T4" fmla="*/ 3 w 239"/>
                <a:gd name="T5" fmla="*/ 67 h 67"/>
                <a:gd name="T6" fmla="*/ 105 w 239"/>
                <a:gd name="T7" fmla="*/ 46 h 67"/>
                <a:gd name="T8" fmla="*/ 175 w 239"/>
                <a:gd name="T9" fmla="*/ 26 h 67"/>
                <a:gd name="T10" fmla="*/ 234 w 239"/>
                <a:gd name="T11" fmla="*/ 8 h 67"/>
                <a:gd name="T12" fmla="*/ 234 w 239"/>
                <a:gd name="T13" fmla="*/ 1 h 67"/>
                <a:gd name="T14" fmla="*/ 182 w 239"/>
                <a:gd name="T15" fmla="*/ 17 h 67"/>
                <a:gd name="T16" fmla="*/ 112 w 239"/>
                <a:gd name="T17" fmla="*/ 37 h 67"/>
                <a:gd name="T18" fmla="*/ 7 w 239"/>
                <a:gd name="T19" fmla="*/ 61 h 67"/>
                <a:gd name="T20" fmla="*/ 0 w 239"/>
                <a:gd name="T21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" h="67">
                  <a:moveTo>
                    <a:pt x="0" y="63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1" y="67"/>
                    <a:pt x="3" y="67"/>
                  </a:cubicBezTo>
                  <a:cubicBezTo>
                    <a:pt x="37" y="61"/>
                    <a:pt x="72" y="54"/>
                    <a:pt x="105" y="46"/>
                  </a:cubicBezTo>
                  <a:cubicBezTo>
                    <a:pt x="128" y="40"/>
                    <a:pt x="152" y="33"/>
                    <a:pt x="175" y="26"/>
                  </a:cubicBezTo>
                  <a:cubicBezTo>
                    <a:pt x="195" y="21"/>
                    <a:pt x="214" y="14"/>
                    <a:pt x="234" y="8"/>
                  </a:cubicBezTo>
                  <a:cubicBezTo>
                    <a:pt x="238" y="8"/>
                    <a:pt x="239" y="0"/>
                    <a:pt x="234" y="1"/>
                  </a:cubicBezTo>
                  <a:cubicBezTo>
                    <a:pt x="216" y="6"/>
                    <a:pt x="199" y="12"/>
                    <a:pt x="182" y="17"/>
                  </a:cubicBezTo>
                  <a:cubicBezTo>
                    <a:pt x="159" y="24"/>
                    <a:pt x="135" y="30"/>
                    <a:pt x="112" y="37"/>
                  </a:cubicBezTo>
                  <a:cubicBezTo>
                    <a:pt x="104" y="39"/>
                    <a:pt x="7" y="54"/>
                    <a:pt x="7" y="61"/>
                  </a:cubicBezTo>
                  <a:cubicBezTo>
                    <a:pt x="7" y="56"/>
                    <a:pt x="0" y="60"/>
                    <a:pt x="0" y="63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20"/>
            <p:cNvSpPr>
              <a:spLocks/>
            </p:cNvSpPr>
            <p:nvPr/>
          </p:nvSpPr>
          <p:spPr bwMode="auto">
            <a:xfrm>
              <a:off x="3804" y="1917"/>
              <a:ext cx="105" cy="65"/>
            </a:xfrm>
            <a:custGeom>
              <a:avLst/>
              <a:gdLst>
                <a:gd name="T0" fmla="*/ 7 w 44"/>
                <a:gd name="T1" fmla="*/ 5 h 27"/>
                <a:gd name="T2" fmla="*/ 7 w 44"/>
                <a:gd name="T3" fmla="*/ 5 h 27"/>
                <a:gd name="T4" fmla="*/ 0 w 44"/>
                <a:gd name="T5" fmla="*/ 7 h 27"/>
                <a:gd name="T6" fmla="*/ 39 w 44"/>
                <a:gd name="T7" fmla="*/ 21 h 27"/>
                <a:gd name="T8" fmla="*/ 39 w 44"/>
                <a:gd name="T9" fmla="*/ 14 h 27"/>
                <a:gd name="T10" fmla="*/ 7 w 44"/>
                <a:gd name="T11" fmla="*/ 5 h 27"/>
                <a:gd name="T12" fmla="*/ 0 w 44"/>
                <a:gd name="T13" fmla="*/ 7 h 27"/>
                <a:gd name="T14" fmla="*/ 0 w 44"/>
                <a:gd name="T15" fmla="*/ 8 h 27"/>
                <a:gd name="T16" fmla="*/ 7 w 44"/>
                <a:gd name="T17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7">
                  <a:moveTo>
                    <a:pt x="7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0"/>
                    <a:pt x="0" y="3"/>
                    <a:pt x="0" y="7"/>
                  </a:cubicBezTo>
                  <a:cubicBezTo>
                    <a:pt x="0" y="27"/>
                    <a:pt x="26" y="25"/>
                    <a:pt x="39" y="21"/>
                  </a:cubicBezTo>
                  <a:cubicBezTo>
                    <a:pt x="43" y="20"/>
                    <a:pt x="44" y="13"/>
                    <a:pt x="39" y="14"/>
                  </a:cubicBezTo>
                  <a:cubicBezTo>
                    <a:pt x="30" y="17"/>
                    <a:pt x="6" y="20"/>
                    <a:pt x="7" y="5"/>
                  </a:cubicBezTo>
                  <a:cubicBezTo>
                    <a:pt x="4" y="6"/>
                    <a:pt x="2" y="6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13"/>
                    <a:pt x="7" y="9"/>
                    <a:pt x="7" y="5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21"/>
            <p:cNvSpPr>
              <a:spLocks/>
            </p:cNvSpPr>
            <p:nvPr/>
          </p:nvSpPr>
          <p:spPr bwMode="auto">
            <a:xfrm>
              <a:off x="3819" y="1865"/>
              <a:ext cx="21" cy="33"/>
            </a:xfrm>
            <a:custGeom>
              <a:avLst/>
              <a:gdLst>
                <a:gd name="T0" fmla="*/ 8 w 9"/>
                <a:gd name="T1" fmla="*/ 5 h 14"/>
                <a:gd name="T2" fmla="*/ 8 w 9"/>
                <a:gd name="T3" fmla="*/ 5 h 14"/>
                <a:gd name="T4" fmla="*/ 7 w 9"/>
                <a:gd name="T5" fmla="*/ 7 h 14"/>
                <a:gd name="T6" fmla="*/ 9 w 9"/>
                <a:gd name="T7" fmla="*/ 4 h 14"/>
                <a:gd name="T8" fmla="*/ 4 w 9"/>
                <a:gd name="T9" fmla="*/ 1 h 14"/>
                <a:gd name="T10" fmla="*/ 0 w 9"/>
                <a:gd name="T11" fmla="*/ 11 h 14"/>
                <a:gd name="T12" fmla="*/ 3 w 9"/>
                <a:gd name="T13" fmla="*/ 13 h 14"/>
                <a:gd name="T14" fmla="*/ 7 w 9"/>
                <a:gd name="T15" fmla="*/ 10 h 14"/>
                <a:gd name="T16" fmla="*/ 7 w 9"/>
                <a:gd name="T17" fmla="*/ 10 h 14"/>
                <a:gd name="T18" fmla="*/ 8 w 9"/>
                <a:gd name="T19" fmla="*/ 9 h 14"/>
                <a:gd name="T20" fmla="*/ 9 w 9"/>
                <a:gd name="T21" fmla="*/ 5 h 14"/>
                <a:gd name="T22" fmla="*/ 3 w 9"/>
                <a:gd name="T23" fmla="*/ 6 h 14"/>
                <a:gd name="T24" fmla="*/ 3 w 9"/>
                <a:gd name="T25" fmla="*/ 5 h 14"/>
                <a:gd name="T26" fmla="*/ 3 w 9"/>
                <a:gd name="T27" fmla="*/ 6 h 14"/>
                <a:gd name="T28" fmla="*/ 1 w 9"/>
                <a:gd name="T29" fmla="*/ 8 h 14"/>
                <a:gd name="T30" fmla="*/ 8 w 9"/>
                <a:gd name="T31" fmla="*/ 8 h 14"/>
                <a:gd name="T32" fmla="*/ 8 w 9"/>
                <a:gd name="T33" fmla="*/ 9 h 14"/>
                <a:gd name="T34" fmla="*/ 8 w 9"/>
                <a:gd name="T35" fmla="*/ 8 h 14"/>
                <a:gd name="T36" fmla="*/ 9 w 9"/>
                <a:gd name="T37" fmla="*/ 5 h 14"/>
                <a:gd name="T38" fmla="*/ 7 w 9"/>
                <a:gd name="T39" fmla="*/ 2 h 14"/>
                <a:gd name="T40" fmla="*/ 3 w 9"/>
                <a:gd name="T41" fmla="*/ 6 h 14"/>
                <a:gd name="T42" fmla="*/ 2 w 9"/>
                <a:gd name="T43" fmla="*/ 7 h 14"/>
                <a:gd name="T44" fmla="*/ 4 w 9"/>
                <a:gd name="T45" fmla="*/ 4 h 14"/>
                <a:gd name="T46" fmla="*/ 1 w 9"/>
                <a:gd name="T47" fmla="*/ 9 h 14"/>
                <a:gd name="T48" fmla="*/ 7 w 9"/>
                <a:gd name="T49" fmla="*/ 8 h 14"/>
                <a:gd name="T50" fmla="*/ 7 w 9"/>
                <a:gd name="T51" fmla="*/ 7 h 14"/>
                <a:gd name="T52" fmla="*/ 7 w 9"/>
                <a:gd name="T53" fmla="*/ 6 h 14"/>
                <a:gd name="T54" fmla="*/ 6 w 9"/>
                <a:gd name="T55" fmla="*/ 7 h 14"/>
                <a:gd name="T56" fmla="*/ 2 w 9"/>
                <a:gd name="T57" fmla="*/ 4 h 14"/>
                <a:gd name="T58" fmla="*/ 2 w 9"/>
                <a:gd name="T59" fmla="*/ 5 h 14"/>
                <a:gd name="T60" fmla="*/ 3 w 9"/>
                <a:gd name="T61" fmla="*/ 3 h 14"/>
                <a:gd name="T62" fmla="*/ 1 w 9"/>
                <a:gd name="T63" fmla="*/ 6 h 14"/>
                <a:gd name="T64" fmla="*/ 4 w 9"/>
                <a:gd name="T65" fmla="*/ 9 h 14"/>
                <a:gd name="T66" fmla="*/ 8 w 9"/>
                <a:gd name="T67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" h="14"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6"/>
                    <a:pt x="7" y="7"/>
                  </a:cubicBezTo>
                  <a:cubicBezTo>
                    <a:pt x="8" y="6"/>
                    <a:pt x="8" y="5"/>
                    <a:pt x="9" y="4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1" y="3"/>
                    <a:pt x="0" y="7"/>
                    <a:pt x="0" y="11"/>
                  </a:cubicBezTo>
                  <a:cubicBezTo>
                    <a:pt x="0" y="12"/>
                    <a:pt x="1" y="13"/>
                    <a:pt x="3" y="13"/>
                  </a:cubicBezTo>
                  <a:cubicBezTo>
                    <a:pt x="5" y="13"/>
                    <a:pt x="6" y="12"/>
                    <a:pt x="7" y="10"/>
                  </a:cubicBezTo>
                  <a:cubicBezTo>
                    <a:pt x="7" y="10"/>
                    <a:pt x="7" y="9"/>
                    <a:pt x="7" y="10"/>
                  </a:cubicBezTo>
                  <a:cubicBezTo>
                    <a:pt x="6" y="12"/>
                    <a:pt x="8" y="9"/>
                    <a:pt x="8" y="9"/>
                  </a:cubicBezTo>
                  <a:cubicBezTo>
                    <a:pt x="8" y="8"/>
                    <a:pt x="9" y="6"/>
                    <a:pt x="9" y="5"/>
                  </a:cubicBezTo>
                  <a:cubicBezTo>
                    <a:pt x="7" y="5"/>
                    <a:pt x="5" y="5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2" y="7"/>
                    <a:pt x="2" y="7"/>
                    <a:pt x="1" y="8"/>
                  </a:cubicBezTo>
                  <a:cubicBezTo>
                    <a:pt x="1" y="14"/>
                    <a:pt x="7" y="12"/>
                    <a:pt x="8" y="8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9" y="6"/>
                    <a:pt x="9" y="5"/>
                  </a:cubicBezTo>
                  <a:cubicBezTo>
                    <a:pt x="9" y="3"/>
                    <a:pt x="9" y="2"/>
                    <a:pt x="7" y="2"/>
                  </a:cubicBezTo>
                  <a:cubicBezTo>
                    <a:pt x="5" y="2"/>
                    <a:pt x="3" y="4"/>
                    <a:pt x="3" y="6"/>
                  </a:cubicBezTo>
                  <a:cubicBezTo>
                    <a:pt x="3" y="6"/>
                    <a:pt x="2" y="7"/>
                    <a:pt x="2" y="7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2" y="5"/>
                    <a:pt x="2" y="7"/>
                    <a:pt x="1" y="9"/>
                  </a:cubicBezTo>
                  <a:cubicBezTo>
                    <a:pt x="3" y="9"/>
                    <a:pt x="5" y="8"/>
                    <a:pt x="7" y="8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7" y="6"/>
                    <a:pt x="8" y="6"/>
                    <a:pt x="6" y="7"/>
                  </a:cubicBezTo>
                  <a:cubicBezTo>
                    <a:pt x="5" y="6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4"/>
                    <a:pt x="2" y="5"/>
                    <a:pt x="1" y="6"/>
                  </a:cubicBezTo>
                  <a:cubicBezTo>
                    <a:pt x="1" y="7"/>
                    <a:pt x="2" y="9"/>
                    <a:pt x="4" y="9"/>
                  </a:cubicBezTo>
                  <a:cubicBezTo>
                    <a:pt x="6" y="9"/>
                    <a:pt x="8" y="7"/>
                    <a:pt x="8" y="5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22"/>
            <p:cNvSpPr>
              <a:spLocks/>
            </p:cNvSpPr>
            <p:nvPr/>
          </p:nvSpPr>
          <p:spPr bwMode="auto">
            <a:xfrm>
              <a:off x="3861" y="1889"/>
              <a:ext cx="53" cy="31"/>
            </a:xfrm>
            <a:custGeom>
              <a:avLst/>
              <a:gdLst>
                <a:gd name="T0" fmla="*/ 7 w 22"/>
                <a:gd name="T1" fmla="*/ 6 h 13"/>
                <a:gd name="T2" fmla="*/ 5 w 22"/>
                <a:gd name="T3" fmla="*/ 8 h 13"/>
                <a:gd name="T4" fmla="*/ 6 w 22"/>
                <a:gd name="T5" fmla="*/ 9 h 13"/>
                <a:gd name="T6" fmla="*/ 8 w 22"/>
                <a:gd name="T7" fmla="*/ 9 h 13"/>
                <a:gd name="T8" fmla="*/ 9 w 22"/>
                <a:gd name="T9" fmla="*/ 10 h 13"/>
                <a:gd name="T10" fmla="*/ 16 w 22"/>
                <a:gd name="T11" fmla="*/ 13 h 13"/>
                <a:gd name="T12" fmla="*/ 18 w 22"/>
                <a:gd name="T13" fmla="*/ 6 h 13"/>
                <a:gd name="T14" fmla="*/ 13 w 22"/>
                <a:gd name="T15" fmla="*/ 3 h 13"/>
                <a:gd name="T16" fmla="*/ 9 w 22"/>
                <a:gd name="T17" fmla="*/ 1 h 13"/>
                <a:gd name="T18" fmla="*/ 1 w 22"/>
                <a:gd name="T19" fmla="*/ 6 h 13"/>
                <a:gd name="T20" fmla="*/ 7 w 22"/>
                <a:gd name="T2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3">
                  <a:moveTo>
                    <a:pt x="7" y="6"/>
                  </a:moveTo>
                  <a:cubicBezTo>
                    <a:pt x="4" y="7"/>
                    <a:pt x="3" y="8"/>
                    <a:pt x="5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8" y="9"/>
                    <a:pt x="9" y="10"/>
                    <a:pt x="9" y="10"/>
                  </a:cubicBezTo>
                  <a:cubicBezTo>
                    <a:pt x="12" y="11"/>
                    <a:pt x="13" y="13"/>
                    <a:pt x="16" y="13"/>
                  </a:cubicBezTo>
                  <a:cubicBezTo>
                    <a:pt x="20" y="13"/>
                    <a:pt x="22" y="6"/>
                    <a:pt x="18" y="6"/>
                  </a:cubicBezTo>
                  <a:cubicBezTo>
                    <a:pt x="16" y="5"/>
                    <a:pt x="15" y="4"/>
                    <a:pt x="13" y="3"/>
                  </a:cubicBezTo>
                  <a:cubicBezTo>
                    <a:pt x="12" y="2"/>
                    <a:pt x="11" y="2"/>
                    <a:pt x="9" y="1"/>
                  </a:cubicBezTo>
                  <a:cubicBezTo>
                    <a:pt x="5" y="0"/>
                    <a:pt x="1" y="2"/>
                    <a:pt x="1" y="6"/>
                  </a:cubicBezTo>
                  <a:cubicBezTo>
                    <a:pt x="0" y="11"/>
                    <a:pt x="7" y="10"/>
                    <a:pt x="7" y="6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23"/>
            <p:cNvSpPr>
              <a:spLocks/>
            </p:cNvSpPr>
            <p:nvPr/>
          </p:nvSpPr>
          <p:spPr bwMode="auto">
            <a:xfrm>
              <a:off x="4021" y="2015"/>
              <a:ext cx="109" cy="59"/>
            </a:xfrm>
            <a:custGeom>
              <a:avLst/>
              <a:gdLst>
                <a:gd name="T0" fmla="*/ 0 w 46"/>
                <a:gd name="T1" fmla="*/ 22 h 25"/>
                <a:gd name="T2" fmla="*/ 0 w 46"/>
                <a:gd name="T3" fmla="*/ 22 h 25"/>
                <a:gd name="T4" fmla="*/ 3 w 46"/>
                <a:gd name="T5" fmla="*/ 25 h 25"/>
                <a:gd name="T6" fmla="*/ 42 w 46"/>
                <a:gd name="T7" fmla="*/ 9 h 25"/>
                <a:gd name="T8" fmla="*/ 40 w 46"/>
                <a:gd name="T9" fmla="*/ 3 h 25"/>
                <a:gd name="T10" fmla="*/ 5 w 46"/>
                <a:gd name="T11" fmla="*/ 17 h 25"/>
                <a:gd name="T12" fmla="*/ 7 w 46"/>
                <a:gd name="T13" fmla="*/ 20 h 25"/>
                <a:gd name="T14" fmla="*/ 7 w 46"/>
                <a:gd name="T15" fmla="*/ 19 h 25"/>
                <a:gd name="T16" fmla="*/ 0 w 46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5"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1" y="25"/>
                    <a:pt x="3" y="25"/>
                  </a:cubicBezTo>
                  <a:cubicBezTo>
                    <a:pt x="17" y="25"/>
                    <a:pt x="31" y="17"/>
                    <a:pt x="42" y="9"/>
                  </a:cubicBezTo>
                  <a:cubicBezTo>
                    <a:pt x="46" y="7"/>
                    <a:pt x="45" y="0"/>
                    <a:pt x="40" y="3"/>
                  </a:cubicBezTo>
                  <a:cubicBezTo>
                    <a:pt x="30" y="10"/>
                    <a:pt x="17" y="17"/>
                    <a:pt x="5" y="17"/>
                  </a:cubicBezTo>
                  <a:cubicBezTo>
                    <a:pt x="5" y="18"/>
                    <a:pt x="6" y="19"/>
                    <a:pt x="7" y="20"/>
                  </a:cubicBezTo>
                  <a:cubicBezTo>
                    <a:pt x="7" y="20"/>
                    <a:pt x="7" y="20"/>
                    <a:pt x="7" y="19"/>
                  </a:cubicBezTo>
                  <a:cubicBezTo>
                    <a:pt x="7" y="14"/>
                    <a:pt x="0" y="18"/>
                    <a:pt x="0" y="22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24"/>
            <p:cNvSpPr>
              <a:spLocks/>
            </p:cNvSpPr>
            <p:nvPr/>
          </p:nvSpPr>
          <p:spPr bwMode="auto">
            <a:xfrm>
              <a:off x="4050" y="2008"/>
              <a:ext cx="121" cy="100"/>
            </a:xfrm>
            <a:custGeom>
              <a:avLst/>
              <a:gdLst>
                <a:gd name="T0" fmla="*/ 5 w 51"/>
                <a:gd name="T1" fmla="*/ 26 h 42"/>
                <a:gd name="T2" fmla="*/ 5 w 51"/>
                <a:gd name="T3" fmla="*/ 26 h 42"/>
                <a:gd name="T4" fmla="*/ 3 w 51"/>
                <a:gd name="T5" fmla="*/ 24 h 42"/>
                <a:gd name="T6" fmla="*/ 20 w 51"/>
                <a:gd name="T7" fmla="*/ 39 h 42"/>
                <a:gd name="T8" fmla="*/ 42 w 51"/>
                <a:gd name="T9" fmla="*/ 39 h 42"/>
                <a:gd name="T10" fmla="*/ 50 w 51"/>
                <a:gd name="T11" fmla="*/ 23 h 42"/>
                <a:gd name="T12" fmla="*/ 43 w 51"/>
                <a:gd name="T13" fmla="*/ 12 h 42"/>
                <a:gd name="T14" fmla="*/ 36 w 51"/>
                <a:gd name="T15" fmla="*/ 2 h 42"/>
                <a:gd name="T16" fmla="*/ 32 w 51"/>
                <a:gd name="T17" fmla="*/ 8 h 42"/>
                <a:gd name="T18" fmla="*/ 36 w 51"/>
                <a:gd name="T19" fmla="*/ 15 h 42"/>
                <a:gd name="T20" fmla="*/ 38 w 51"/>
                <a:gd name="T21" fmla="*/ 33 h 42"/>
                <a:gd name="T22" fmla="*/ 9 w 51"/>
                <a:gd name="T23" fmla="*/ 20 h 42"/>
                <a:gd name="T24" fmla="*/ 7 w 51"/>
                <a:gd name="T25" fmla="*/ 19 h 42"/>
                <a:gd name="T26" fmla="*/ 6 w 51"/>
                <a:gd name="T27" fmla="*/ 19 h 42"/>
                <a:gd name="T28" fmla="*/ 5 w 51"/>
                <a:gd name="T29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42">
                  <a:moveTo>
                    <a:pt x="5" y="26"/>
                  </a:move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4" y="25"/>
                    <a:pt x="3" y="24"/>
                  </a:cubicBezTo>
                  <a:cubicBezTo>
                    <a:pt x="6" y="32"/>
                    <a:pt x="12" y="37"/>
                    <a:pt x="20" y="39"/>
                  </a:cubicBezTo>
                  <a:cubicBezTo>
                    <a:pt x="25" y="41"/>
                    <a:pt x="37" y="42"/>
                    <a:pt x="42" y="39"/>
                  </a:cubicBezTo>
                  <a:cubicBezTo>
                    <a:pt x="47" y="35"/>
                    <a:pt x="51" y="29"/>
                    <a:pt x="50" y="23"/>
                  </a:cubicBezTo>
                  <a:cubicBezTo>
                    <a:pt x="49" y="18"/>
                    <a:pt x="46" y="15"/>
                    <a:pt x="43" y="12"/>
                  </a:cubicBezTo>
                  <a:cubicBezTo>
                    <a:pt x="41" y="9"/>
                    <a:pt x="39" y="4"/>
                    <a:pt x="36" y="2"/>
                  </a:cubicBezTo>
                  <a:cubicBezTo>
                    <a:pt x="33" y="0"/>
                    <a:pt x="28" y="6"/>
                    <a:pt x="32" y="8"/>
                  </a:cubicBezTo>
                  <a:cubicBezTo>
                    <a:pt x="33" y="9"/>
                    <a:pt x="35" y="14"/>
                    <a:pt x="36" y="15"/>
                  </a:cubicBezTo>
                  <a:cubicBezTo>
                    <a:pt x="39" y="19"/>
                    <a:pt x="49" y="31"/>
                    <a:pt x="38" y="33"/>
                  </a:cubicBezTo>
                  <a:cubicBezTo>
                    <a:pt x="27" y="35"/>
                    <a:pt x="14" y="31"/>
                    <a:pt x="9" y="20"/>
                  </a:cubicBezTo>
                  <a:cubicBezTo>
                    <a:pt x="9" y="19"/>
                    <a:pt x="8" y="19"/>
                    <a:pt x="7" y="19"/>
                  </a:cubicBezTo>
                  <a:cubicBezTo>
                    <a:pt x="7" y="19"/>
                    <a:pt x="7" y="19"/>
                    <a:pt x="6" y="19"/>
                  </a:cubicBezTo>
                  <a:cubicBezTo>
                    <a:pt x="3" y="19"/>
                    <a:pt x="0" y="26"/>
                    <a:pt x="5" y="26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25"/>
            <p:cNvSpPr>
              <a:spLocks/>
            </p:cNvSpPr>
            <p:nvPr/>
          </p:nvSpPr>
          <p:spPr bwMode="auto">
            <a:xfrm>
              <a:off x="4090" y="2039"/>
              <a:ext cx="40" cy="42"/>
            </a:xfrm>
            <a:custGeom>
              <a:avLst/>
              <a:gdLst>
                <a:gd name="T0" fmla="*/ 2 w 17"/>
                <a:gd name="T1" fmla="*/ 7 h 18"/>
                <a:gd name="T2" fmla="*/ 8 w 17"/>
                <a:gd name="T3" fmla="*/ 12 h 18"/>
                <a:gd name="T4" fmla="*/ 12 w 17"/>
                <a:gd name="T5" fmla="*/ 17 h 18"/>
                <a:gd name="T6" fmla="*/ 17 w 17"/>
                <a:gd name="T7" fmla="*/ 14 h 18"/>
                <a:gd name="T8" fmla="*/ 15 w 17"/>
                <a:gd name="T9" fmla="*/ 10 h 18"/>
                <a:gd name="T10" fmla="*/ 15 w 17"/>
                <a:gd name="T11" fmla="*/ 9 h 18"/>
                <a:gd name="T12" fmla="*/ 14 w 17"/>
                <a:gd name="T13" fmla="*/ 8 h 18"/>
                <a:gd name="T14" fmla="*/ 13 w 17"/>
                <a:gd name="T15" fmla="*/ 5 h 18"/>
                <a:gd name="T16" fmla="*/ 7 w 17"/>
                <a:gd name="T17" fmla="*/ 1 h 18"/>
                <a:gd name="T18" fmla="*/ 2 w 17"/>
                <a:gd name="T19" fmla="*/ 3 h 18"/>
                <a:gd name="T20" fmla="*/ 2 w 17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8">
                  <a:moveTo>
                    <a:pt x="2" y="7"/>
                  </a:moveTo>
                  <a:cubicBezTo>
                    <a:pt x="4" y="9"/>
                    <a:pt x="7" y="10"/>
                    <a:pt x="8" y="12"/>
                  </a:cubicBezTo>
                  <a:cubicBezTo>
                    <a:pt x="9" y="14"/>
                    <a:pt x="10" y="16"/>
                    <a:pt x="12" y="17"/>
                  </a:cubicBezTo>
                  <a:cubicBezTo>
                    <a:pt x="14" y="18"/>
                    <a:pt x="16" y="16"/>
                    <a:pt x="17" y="14"/>
                  </a:cubicBezTo>
                  <a:cubicBezTo>
                    <a:pt x="17" y="12"/>
                    <a:pt x="17" y="11"/>
                    <a:pt x="15" y="10"/>
                  </a:cubicBezTo>
                  <a:cubicBezTo>
                    <a:pt x="16" y="10"/>
                    <a:pt x="15" y="10"/>
                    <a:pt x="15" y="9"/>
                  </a:cubicBezTo>
                  <a:cubicBezTo>
                    <a:pt x="15" y="9"/>
                    <a:pt x="15" y="8"/>
                    <a:pt x="14" y="8"/>
                  </a:cubicBezTo>
                  <a:cubicBezTo>
                    <a:pt x="14" y="7"/>
                    <a:pt x="13" y="6"/>
                    <a:pt x="13" y="5"/>
                  </a:cubicBezTo>
                  <a:cubicBezTo>
                    <a:pt x="11" y="3"/>
                    <a:pt x="9" y="2"/>
                    <a:pt x="7" y="1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1" y="4"/>
                    <a:pt x="0" y="7"/>
                    <a:pt x="2" y="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弧形箭號 (上彎) 4">
            <a:hlinkClick r:id="rId6" action="ppaction://hlinksldjump"/>
          </p:cNvPr>
          <p:cNvSpPr/>
          <p:nvPr/>
        </p:nvSpPr>
        <p:spPr>
          <a:xfrm>
            <a:off x="9329871" y="5182659"/>
            <a:ext cx="711437" cy="4964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98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2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val 113"/>
          <p:cNvSpPr/>
          <p:nvPr/>
        </p:nvSpPr>
        <p:spPr>
          <a:xfrm>
            <a:off x="7373170" y="3941471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55" name="Oval 118"/>
          <p:cNvSpPr/>
          <p:nvPr/>
        </p:nvSpPr>
        <p:spPr>
          <a:xfrm>
            <a:off x="6848300" y="4473743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" y="90621"/>
            <a:ext cx="5572125" cy="1971674"/>
          </a:xfrm>
          <a:prstGeom prst="rect">
            <a:avLst/>
          </a:prstGeom>
        </p:spPr>
      </p:pic>
      <p:sp>
        <p:nvSpPr>
          <p:cNvPr id="173" name="任意多边形 24">
            <a:extLst>
              <a:ext uri="{FF2B5EF4-FFF2-40B4-BE49-F238E27FC236}">
                <a16:creationId xmlns:a16="http://schemas.microsoft.com/office/drawing/2014/main" id="{BF5085DC-9782-4820-990E-8B114F11625C}"/>
              </a:ext>
            </a:extLst>
          </p:cNvPr>
          <p:cNvSpPr/>
          <p:nvPr/>
        </p:nvSpPr>
        <p:spPr>
          <a:xfrm>
            <a:off x="452423" y="674512"/>
            <a:ext cx="5615001" cy="40194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accent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0" name="Freeform 34">
            <a:extLst>
              <a:ext uri="{FF2B5EF4-FFF2-40B4-BE49-F238E27FC236}">
                <a16:creationId xmlns:a16="http://schemas.microsoft.com/office/drawing/2014/main" id="{65779202-A3C0-4ACF-A8E8-464CDF47DCFA}"/>
              </a:ext>
            </a:extLst>
          </p:cNvPr>
          <p:cNvSpPr>
            <a:spLocks noEditPoints="1"/>
          </p:cNvSpPr>
          <p:nvPr/>
        </p:nvSpPr>
        <p:spPr bwMode="auto">
          <a:xfrm>
            <a:off x="6185481" y="444830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41537" y="341408"/>
            <a:ext cx="5083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i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rPr>
              <a:t>在臺灣曾發生過的事情</a:t>
            </a:r>
            <a:r>
              <a:rPr lang="en-US" altLang="zh-TW" sz="3200" i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rPr>
              <a:t>........</a:t>
            </a:r>
            <a:endParaRPr lang="zh-TW" altLang="en-US" sz="3200" i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</a:endParaRPr>
          </a:p>
        </p:txBody>
      </p:sp>
      <p:sp>
        <p:nvSpPr>
          <p:cNvPr id="280" name="Oval 113"/>
          <p:cNvSpPr/>
          <p:nvPr/>
        </p:nvSpPr>
        <p:spPr>
          <a:xfrm>
            <a:off x="7373170" y="3941471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04" name="Oval 118"/>
          <p:cNvSpPr/>
          <p:nvPr/>
        </p:nvSpPr>
        <p:spPr>
          <a:xfrm>
            <a:off x="6848300" y="4473743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23131" y="1847383"/>
            <a:ext cx="8970810" cy="262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400"/>
              </a:lnSpc>
            </a:pP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u"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惡狼誆騙找內衣模特兒逼少女拍裸照上傳色情網站兜售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400"/>
              </a:lnSpc>
            </a:pP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6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男在臉書及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中喬裝成女性，傳訊向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女搭訕，誆稱說要找內衣代言人擔任網路模特兒，騙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女拍攝穿著內衣的照片後，拿著這些照片威脅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女：「拍裸照給我，否則就公開你穿內衣的照片」，逼少女拍攝裸照供他欣賞，並勒索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元。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-39582" y="2100017"/>
            <a:ext cx="1043646" cy="4757983"/>
            <a:chOff x="-39582" y="2100017"/>
            <a:chExt cx="1043646" cy="4757983"/>
          </a:xfrm>
        </p:grpSpPr>
        <p:pic>
          <p:nvPicPr>
            <p:cNvPr id="54" name="图片 21">
              <a:extLst>
                <a:ext uri="{FF2B5EF4-FFF2-40B4-BE49-F238E27FC236}">
                  <a16:creationId xmlns:a16="http://schemas.microsoft.com/office/drawing/2014/main" id="{B49EEACE-8D41-48B5-8BF3-457372662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04" y="2520770"/>
              <a:ext cx="828460" cy="4337230"/>
            </a:xfrm>
            <a:prstGeom prst="rect">
              <a:avLst/>
            </a:prstGeom>
          </p:spPr>
        </p:pic>
        <p:pic>
          <p:nvPicPr>
            <p:cNvPr id="55" name="图片 22">
              <a:extLst>
                <a:ext uri="{FF2B5EF4-FFF2-40B4-BE49-F238E27FC236}">
                  <a16:creationId xmlns:a16="http://schemas.microsoft.com/office/drawing/2014/main" id="{2FF34366-57F7-4879-8BFA-C4F2AECF7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582" y="2100017"/>
              <a:ext cx="847725" cy="829559"/>
            </a:xfrm>
            <a:prstGeom prst="rect">
              <a:avLst/>
            </a:prstGeom>
          </p:spPr>
        </p:pic>
      </p:grpSp>
      <p:grpSp>
        <p:nvGrpSpPr>
          <p:cNvPr id="32" name="Group 4"/>
          <p:cNvGrpSpPr>
            <a:grpSpLocks noChangeAspect="1"/>
          </p:cNvGrpSpPr>
          <p:nvPr/>
        </p:nvGrpSpPr>
        <p:grpSpPr bwMode="auto">
          <a:xfrm>
            <a:off x="10606469" y="5020733"/>
            <a:ext cx="1414081" cy="1704746"/>
            <a:chOff x="3388" y="1644"/>
            <a:chExt cx="938" cy="1037"/>
          </a:xfrm>
          <a:solidFill>
            <a:schemeClr val="accent2"/>
          </a:solidFill>
        </p:grpSpPr>
        <p:sp>
          <p:nvSpPr>
            <p:cNvPr id="33" name="Freeform 5"/>
            <p:cNvSpPr>
              <a:spLocks/>
            </p:cNvSpPr>
            <p:nvPr/>
          </p:nvSpPr>
          <p:spPr bwMode="auto">
            <a:xfrm>
              <a:off x="3702" y="1708"/>
              <a:ext cx="624" cy="485"/>
            </a:xfrm>
            <a:custGeom>
              <a:avLst/>
              <a:gdLst>
                <a:gd name="T0" fmla="*/ 94 w 262"/>
                <a:gd name="T1" fmla="*/ 17 h 204"/>
                <a:gd name="T2" fmla="*/ 28 w 262"/>
                <a:gd name="T3" fmla="*/ 137 h 204"/>
                <a:gd name="T4" fmla="*/ 101 w 262"/>
                <a:gd name="T5" fmla="*/ 186 h 204"/>
                <a:gd name="T6" fmla="*/ 195 w 262"/>
                <a:gd name="T7" fmla="*/ 189 h 204"/>
                <a:gd name="T8" fmla="*/ 233 w 262"/>
                <a:gd name="T9" fmla="*/ 45 h 204"/>
                <a:gd name="T10" fmla="*/ 156 w 262"/>
                <a:gd name="T11" fmla="*/ 3 h 204"/>
                <a:gd name="T12" fmla="*/ 71 w 262"/>
                <a:gd name="T13" fmla="*/ 30 h 204"/>
                <a:gd name="T14" fmla="*/ 73 w 262"/>
                <a:gd name="T15" fmla="*/ 36 h 204"/>
                <a:gd name="T16" fmla="*/ 212 w 262"/>
                <a:gd name="T17" fmla="*/ 34 h 204"/>
                <a:gd name="T18" fmla="*/ 198 w 262"/>
                <a:gd name="T19" fmla="*/ 179 h 204"/>
                <a:gd name="T20" fmla="*/ 117 w 262"/>
                <a:gd name="T21" fmla="*/ 183 h 204"/>
                <a:gd name="T22" fmla="*/ 51 w 262"/>
                <a:gd name="T23" fmla="*/ 154 h 204"/>
                <a:gd name="T24" fmla="*/ 31 w 262"/>
                <a:gd name="T25" fmla="*/ 79 h 204"/>
                <a:gd name="T26" fmla="*/ 94 w 262"/>
                <a:gd name="T27" fmla="*/ 24 h 204"/>
                <a:gd name="T28" fmla="*/ 94 w 262"/>
                <a:gd name="T29" fmla="*/ 1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204">
                  <a:moveTo>
                    <a:pt x="94" y="17"/>
                  </a:moveTo>
                  <a:cubicBezTo>
                    <a:pt x="49" y="37"/>
                    <a:pt x="0" y="83"/>
                    <a:pt x="28" y="137"/>
                  </a:cubicBezTo>
                  <a:cubicBezTo>
                    <a:pt x="43" y="166"/>
                    <a:pt x="72" y="178"/>
                    <a:pt x="101" y="186"/>
                  </a:cubicBezTo>
                  <a:cubicBezTo>
                    <a:pt x="133" y="195"/>
                    <a:pt x="163" y="204"/>
                    <a:pt x="195" y="189"/>
                  </a:cubicBezTo>
                  <a:cubicBezTo>
                    <a:pt x="246" y="164"/>
                    <a:pt x="262" y="91"/>
                    <a:pt x="233" y="45"/>
                  </a:cubicBezTo>
                  <a:cubicBezTo>
                    <a:pt x="216" y="19"/>
                    <a:pt x="186" y="6"/>
                    <a:pt x="156" y="3"/>
                  </a:cubicBezTo>
                  <a:cubicBezTo>
                    <a:pt x="124" y="0"/>
                    <a:pt x="97" y="12"/>
                    <a:pt x="71" y="30"/>
                  </a:cubicBezTo>
                  <a:cubicBezTo>
                    <a:pt x="68" y="32"/>
                    <a:pt x="69" y="39"/>
                    <a:pt x="73" y="36"/>
                  </a:cubicBezTo>
                  <a:cubicBezTo>
                    <a:pt x="116" y="6"/>
                    <a:pt x="170" y="0"/>
                    <a:pt x="212" y="34"/>
                  </a:cubicBezTo>
                  <a:cubicBezTo>
                    <a:pt x="260" y="72"/>
                    <a:pt x="245" y="147"/>
                    <a:pt x="198" y="179"/>
                  </a:cubicBezTo>
                  <a:cubicBezTo>
                    <a:pt x="174" y="196"/>
                    <a:pt x="143" y="191"/>
                    <a:pt x="117" y="183"/>
                  </a:cubicBezTo>
                  <a:cubicBezTo>
                    <a:pt x="94" y="177"/>
                    <a:pt x="70" y="169"/>
                    <a:pt x="51" y="154"/>
                  </a:cubicBezTo>
                  <a:cubicBezTo>
                    <a:pt x="29" y="137"/>
                    <a:pt x="22" y="105"/>
                    <a:pt x="31" y="79"/>
                  </a:cubicBezTo>
                  <a:cubicBezTo>
                    <a:pt x="41" y="51"/>
                    <a:pt x="70" y="35"/>
                    <a:pt x="94" y="24"/>
                  </a:cubicBezTo>
                  <a:cubicBezTo>
                    <a:pt x="98" y="22"/>
                    <a:pt x="99" y="15"/>
                    <a:pt x="94" y="1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3728" y="2115"/>
              <a:ext cx="345" cy="340"/>
            </a:xfrm>
            <a:custGeom>
              <a:avLst/>
              <a:gdLst>
                <a:gd name="T0" fmla="*/ 63 w 145"/>
                <a:gd name="T1" fmla="*/ 4 h 143"/>
                <a:gd name="T2" fmla="*/ 8 w 145"/>
                <a:gd name="T3" fmla="*/ 88 h 143"/>
                <a:gd name="T4" fmla="*/ 52 w 145"/>
                <a:gd name="T5" fmla="*/ 139 h 143"/>
                <a:gd name="T6" fmla="*/ 120 w 145"/>
                <a:gd name="T7" fmla="*/ 111 h 143"/>
                <a:gd name="T8" fmla="*/ 143 w 145"/>
                <a:gd name="T9" fmla="*/ 24 h 143"/>
                <a:gd name="T10" fmla="*/ 137 w 145"/>
                <a:gd name="T11" fmla="*/ 25 h 143"/>
                <a:gd name="T12" fmla="*/ 128 w 145"/>
                <a:gd name="T13" fmla="*/ 82 h 143"/>
                <a:gd name="T14" fmla="*/ 66 w 145"/>
                <a:gd name="T15" fmla="*/ 132 h 143"/>
                <a:gd name="T16" fmla="*/ 31 w 145"/>
                <a:gd name="T17" fmla="*/ 122 h 143"/>
                <a:gd name="T18" fmla="*/ 26 w 145"/>
                <a:gd name="T19" fmla="*/ 64 h 143"/>
                <a:gd name="T20" fmla="*/ 68 w 145"/>
                <a:gd name="T21" fmla="*/ 8 h 143"/>
                <a:gd name="T22" fmla="*/ 63 w 145"/>
                <a:gd name="T23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143">
                  <a:moveTo>
                    <a:pt x="63" y="4"/>
                  </a:moveTo>
                  <a:cubicBezTo>
                    <a:pt x="43" y="30"/>
                    <a:pt x="18" y="56"/>
                    <a:pt x="8" y="88"/>
                  </a:cubicBezTo>
                  <a:cubicBezTo>
                    <a:pt x="0" y="116"/>
                    <a:pt x="29" y="135"/>
                    <a:pt x="52" y="139"/>
                  </a:cubicBezTo>
                  <a:cubicBezTo>
                    <a:pt x="78" y="143"/>
                    <a:pt x="104" y="130"/>
                    <a:pt x="120" y="111"/>
                  </a:cubicBezTo>
                  <a:cubicBezTo>
                    <a:pt x="142" y="87"/>
                    <a:pt x="135" y="53"/>
                    <a:pt x="143" y="24"/>
                  </a:cubicBezTo>
                  <a:cubicBezTo>
                    <a:pt x="145" y="19"/>
                    <a:pt x="138" y="21"/>
                    <a:pt x="137" y="25"/>
                  </a:cubicBezTo>
                  <a:cubicBezTo>
                    <a:pt x="131" y="43"/>
                    <a:pt x="133" y="63"/>
                    <a:pt x="128" y="82"/>
                  </a:cubicBezTo>
                  <a:cubicBezTo>
                    <a:pt x="122" y="112"/>
                    <a:pt x="94" y="130"/>
                    <a:pt x="66" y="132"/>
                  </a:cubicBezTo>
                  <a:cubicBezTo>
                    <a:pt x="53" y="133"/>
                    <a:pt x="41" y="129"/>
                    <a:pt x="31" y="122"/>
                  </a:cubicBezTo>
                  <a:cubicBezTo>
                    <a:pt x="8" y="108"/>
                    <a:pt x="14" y="83"/>
                    <a:pt x="26" y="64"/>
                  </a:cubicBezTo>
                  <a:cubicBezTo>
                    <a:pt x="38" y="44"/>
                    <a:pt x="53" y="26"/>
                    <a:pt x="68" y="8"/>
                  </a:cubicBezTo>
                  <a:cubicBezTo>
                    <a:pt x="72" y="4"/>
                    <a:pt x="67" y="0"/>
                    <a:pt x="63" y="4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3766" y="2429"/>
              <a:ext cx="176" cy="243"/>
            </a:xfrm>
            <a:custGeom>
              <a:avLst/>
              <a:gdLst>
                <a:gd name="T0" fmla="*/ 23 w 74"/>
                <a:gd name="T1" fmla="*/ 7 h 102"/>
                <a:gd name="T2" fmla="*/ 35 w 74"/>
                <a:gd name="T3" fmla="*/ 43 h 102"/>
                <a:gd name="T4" fmla="*/ 52 w 74"/>
                <a:gd name="T5" fmla="*/ 75 h 102"/>
                <a:gd name="T6" fmla="*/ 55 w 74"/>
                <a:gd name="T7" fmla="*/ 68 h 102"/>
                <a:gd name="T8" fmla="*/ 10 w 74"/>
                <a:gd name="T9" fmla="*/ 80 h 102"/>
                <a:gd name="T10" fmla="*/ 22 w 74"/>
                <a:gd name="T11" fmla="*/ 99 h 102"/>
                <a:gd name="T12" fmla="*/ 66 w 74"/>
                <a:gd name="T13" fmla="*/ 84 h 102"/>
                <a:gd name="T14" fmla="*/ 51 w 74"/>
                <a:gd name="T15" fmla="*/ 65 h 102"/>
                <a:gd name="T16" fmla="*/ 49 w 74"/>
                <a:gd name="T17" fmla="*/ 72 h 102"/>
                <a:gd name="T18" fmla="*/ 51 w 74"/>
                <a:gd name="T19" fmla="*/ 87 h 102"/>
                <a:gd name="T20" fmla="*/ 35 w 74"/>
                <a:gd name="T21" fmla="*/ 92 h 102"/>
                <a:gd name="T22" fmla="*/ 30 w 74"/>
                <a:gd name="T23" fmla="*/ 92 h 102"/>
                <a:gd name="T24" fmla="*/ 19 w 74"/>
                <a:gd name="T25" fmla="*/ 82 h 102"/>
                <a:gd name="T26" fmla="*/ 54 w 74"/>
                <a:gd name="T27" fmla="*/ 76 h 102"/>
                <a:gd name="T28" fmla="*/ 57 w 74"/>
                <a:gd name="T29" fmla="*/ 69 h 102"/>
                <a:gd name="T30" fmla="*/ 28 w 74"/>
                <a:gd name="T31" fmla="*/ 2 h 102"/>
                <a:gd name="T32" fmla="*/ 25 w 74"/>
                <a:gd name="T33" fmla="*/ 0 h 102"/>
                <a:gd name="T34" fmla="*/ 24 w 74"/>
                <a:gd name="T35" fmla="*/ 0 h 102"/>
                <a:gd name="T36" fmla="*/ 23 w 74"/>
                <a:gd name="T37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02">
                  <a:moveTo>
                    <a:pt x="23" y="7"/>
                  </a:moveTo>
                  <a:cubicBezTo>
                    <a:pt x="22" y="7"/>
                    <a:pt x="34" y="40"/>
                    <a:pt x="35" y="43"/>
                  </a:cubicBezTo>
                  <a:cubicBezTo>
                    <a:pt x="40" y="54"/>
                    <a:pt x="46" y="64"/>
                    <a:pt x="52" y="75"/>
                  </a:cubicBezTo>
                  <a:cubicBezTo>
                    <a:pt x="53" y="73"/>
                    <a:pt x="54" y="70"/>
                    <a:pt x="55" y="68"/>
                  </a:cubicBezTo>
                  <a:cubicBezTo>
                    <a:pt x="42" y="69"/>
                    <a:pt x="20" y="70"/>
                    <a:pt x="10" y="80"/>
                  </a:cubicBezTo>
                  <a:cubicBezTo>
                    <a:pt x="0" y="90"/>
                    <a:pt x="15" y="97"/>
                    <a:pt x="22" y="99"/>
                  </a:cubicBezTo>
                  <a:cubicBezTo>
                    <a:pt x="35" y="102"/>
                    <a:pt x="58" y="95"/>
                    <a:pt x="66" y="84"/>
                  </a:cubicBezTo>
                  <a:cubicBezTo>
                    <a:pt x="74" y="72"/>
                    <a:pt x="60" y="65"/>
                    <a:pt x="51" y="65"/>
                  </a:cubicBezTo>
                  <a:cubicBezTo>
                    <a:pt x="47" y="65"/>
                    <a:pt x="45" y="72"/>
                    <a:pt x="49" y="72"/>
                  </a:cubicBezTo>
                  <a:cubicBezTo>
                    <a:pt x="50" y="77"/>
                    <a:pt x="50" y="82"/>
                    <a:pt x="51" y="87"/>
                  </a:cubicBezTo>
                  <a:cubicBezTo>
                    <a:pt x="46" y="89"/>
                    <a:pt x="41" y="91"/>
                    <a:pt x="35" y="92"/>
                  </a:cubicBezTo>
                  <a:cubicBezTo>
                    <a:pt x="33" y="92"/>
                    <a:pt x="31" y="92"/>
                    <a:pt x="30" y="92"/>
                  </a:cubicBezTo>
                  <a:cubicBezTo>
                    <a:pt x="21" y="94"/>
                    <a:pt x="18" y="90"/>
                    <a:pt x="19" y="82"/>
                  </a:cubicBezTo>
                  <a:cubicBezTo>
                    <a:pt x="30" y="78"/>
                    <a:pt x="42" y="76"/>
                    <a:pt x="54" y="76"/>
                  </a:cubicBezTo>
                  <a:cubicBezTo>
                    <a:pt x="57" y="76"/>
                    <a:pt x="59" y="72"/>
                    <a:pt x="57" y="69"/>
                  </a:cubicBezTo>
                  <a:cubicBezTo>
                    <a:pt x="46" y="47"/>
                    <a:pt x="34" y="26"/>
                    <a:pt x="28" y="2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20" y="0"/>
                    <a:pt x="18" y="7"/>
                    <a:pt x="23" y="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3923" y="2407"/>
              <a:ext cx="222" cy="274"/>
            </a:xfrm>
            <a:custGeom>
              <a:avLst/>
              <a:gdLst>
                <a:gd name="T0" fmla="*/ 9 w 93"/>
                <a:gd name="T1" fmla="*/ 8 h 115"/>
                <a:gd name="T2" fmla="*/ 36 w 93"/>
                <a:gd name="T3" fmla="*/ 53 h 115"/>
                <a:gd name="T4" fmla="*/ 47 w 93"/>
                <a:gd name="T5" fmla="*/ 69 h 115"/>
                <a:gd name="T6" fmla="*/ 34 w 93"/>
                <a:gd name="T7" fmla="*/ 79 h 115"/>
                <a:gd name="T8" fmla="*/ 18 w 93"/>
                <a:gd name="T9" fmla="*/ 107 h 115"/>
                <a:gd name="T10" fmla="*/ 80 w 93"/>
                <a:gd name="T11" fmla="*/ 97 h 115"/>
                <a:gd name="T12" fmla="*/ 39 w 93"/>
                <a:gd name="T13" fmla="*/ 81 h 115"/>
                <a:gd name="T14" fmla="*/ 38 w 93"/>
                <a:gd name="T15" fmla="*/ 88 h 115"/>
                <a:gd name="T16" fmla="*/ 70 w 93"/>
                <a:gd name="T17" fmla="*/ 90 h 115"/>
                <a:gd name="T18" fmla="*/ 62 w 93"/>
                <a:gd name="T19" fmla="*/ 99 h 115"/>
                <a:gd name="T20" fmla="*/ 38 w 93"/>
                <a:gd name="T21" fmla="*/ 103 h 115"/>
                <a:gd name="T22" fmla="*/ 25 w 93"/>
                <a:gd name="T23" fmla="*/ 91 h 115"/>
                <a:gd name="T24" fmla="*/ 52 w 93"/>
                <a:gd name="T25" fmla="*/ 82 h 115"/>
                <a:gd name="T26" fmla="*/ 57 w 93"/>
                <a:gd name="T27" fmla="*/ 77 h 115"/>
                <a:gd name="T28" fmla="*/ 42 w 93"/>
                <a:gd name="T29" fmla="*/ 48 h 115"/>
                <a:gd name="T30" fmla="*/ 26 w 93"/>
                <a:gd name="T31" fmla="*/ 19 h 115"/>
                <a:gd name="T32" fmla="*/ 12 w 93"/>
                <a:gd name="T33" fmla="*/ 1 h 115"/>
                <a:gd name="T34" fmla="*/ 9 w 93"/>
                <a:gd name="T35" fmla="*/ 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15">
                  <a:moveTo>
                    <a:pt x="9" y="8"/>
                  </a:moveTo>
                  <a:cubicBezTo>
                    <a:pt x="20" y="11"/>
                    <a:pt x="30" y="43"/>
                    <a:pt x="36" y="53"/>
                  </a:cubicBezTo>
                  <a:cubicBezTo>
                    <a:pt x="39" y="59"/>
                    <a:pt x="43" y="64"/>
                    <a:pt x="47" y="69"/>
                  </a:cubicBezTo>
                  <a:cubicBezTo>
                    <a:pt x="53" y="78"/>
                    <a:pt x="40" y="77"/>
                    <a:pt x="34" y="79"/>
                  </a:cubicBezTo>
                  <a:cubicBezTo>
                    <a:pt x="24" y="82"/>
                    <a:pt x="0" y="98"/>
                    <a:pt x="18" y="107"/>
                  </a:cubicBezTo>
                  <a:cubicBezTo>
                    <a:pt x="32" y="115"/>
                    <a:pt x="70" y="111"/>
                    <a:pt x="80" y="97"/>
                  </a:cubicBezTo>
                  <a:cubicBezTo>
                    <a:pt x="93" y="79"/>
                    <a:pt x="44" y="81"/>
                    <a:pt x="39" y="81"/>
                  </a:cubicBezTo>
                  <a:cubicBezTo>
                    <a:pt x="35" y="81"/>
                    <a:pt x="33" y="88"/>
                    <a:pt x="38" y="88"/>
                  </a:cubicBezTo>
                  <a:cubicBezTo>
                    <a:pt x="48" y="88"/>
                    <a:pt x="59" y="88"/>
                    <a:pt x="70" y="90"/>
                  </a:cubicBezTo>
                  <a:cubicBezTo>
                    <a:pt x="71" y="96"/>
                    <a:pt x="68" y="99"/>
                    <a:pt x="62" y="99"/>
                  </a:cubicBezTo>
                  <a:cubicBezTo>
                    <a:pt x="55" y="102"/>
                    <a:pt x="46" y="103"/>
                    <a:pt x="38" y="103"/>
                  </a:cubicBezTo>
                  <a:cubicBezTo>
                    <a:pt x="27" y="106"/>
                    <a:pt x="23" y="102"/>
                    <a:pt x="25" y="91"/>
                  </a:cubicBezTo>
                  <a:cubicBezTo>
                    <a:pt x="34" y="86"/>
                    <a:pt x="42" y="84"/>
                    <a:pt x="52" y="82"/>
                  </a:cubicBezTo>
                  <a:cubicBezTo>
                    <a:pt x="54" y="82"/>
                    <a:pt x="56" y="79"/>
                    <a:pt x="57" y="77"/>
                  </a:cubicBezTo>
                  <a:cubicBezTo>
                    <a:pt x="60" y="69"/>
                    <a:pt x="45" y="54"/>
                    <a:pt x="42" y="48"/>
                  </a:cubicBezTo>
                  <a:cubicBezTo>
                    <a:pt x="36" y="38"/>
                    <a:pt x="31" y="29"/>
                    <a:pt x="26" y="19"/>
                  </a:cubicBezTo>
                  <a:cubicBezTo>
                    <a:pt x="22" y="12"/>
                    <a:pt x="21" y="3"/>
                    <a:pt x="12" y="1"/>
                  </a:cubicBezTo>
                  <a:cubicBezTo>
                    <a:pt x="8" y="0"/>
                    <a:pt x="5" y="7"/>
                    <a:pt x="9" y="8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3557" y="1996"/>
              <a:ext cx="285" cy="219"/>
            </a:xfrm>
            <a:custGeom>
              <a:avLst/>
              <a:gdLst>
                <a:gd name="T0" fmla="*/ 115 w 120"/>
                <a:gd name="T1" fmla="*/ 85 h 92"/>
                <a:gd name="T2" fmla="*/ 57 w 120"/>
                <a:gd name="T3" fmla="*/ 70 h 92"/>
                <a:gd name="T4" fmla="*/ 8 w 120"/>
                <a:gd name="T5" fmla="*/ 4 h 92"/>
                <a:gd name="T6" fmla="*/ 1 w 120"/>
                <a:gd name="T7" fmla="*/ 8 h 92"/>
                <a:gd name="T8" fmla="*/ 48 w 120"/>
                <a:gd name="T9" fmla="*/ 73 h 92"/>
                <a:gd name="T10" fmla="*/ 79 w 120"/>
                <a:gd name="T11" fmla="*/ 85 h 92"/>
                <a:gd name="T12" fmla="*/ 114 w 120"/>
                <a:gd name="T13" fmla="*/ 92 h 92"/>
                <a:gd name="T14" fmla="*/ 115 w 120"/>
                <a:gd name="T15" fmla="*/ 8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92">
                  <a:moveTo>
                    <a:pt x="115" y="85"/>
                  </a:moveTo>
                  <a:cubicBezTo>
                    <a:pt x="98" y="85"/>
                    <a:pt x="73" y="78"/>
                    <a:pt x="57" y="70"/>
                  </a:cubicBezTo>
                  <a:cubicBezTo>
                    <a:pt x="35" y="58"/>
                    <a:pt x="17" y="27"/>
                    <a:pt x="8" y="4"/>
                  </a:cubicBezTo>
                  <a:cubicBezTo>
                    <a:pt x="6" y="0"/>
                    <a:pt x="0" y="5"/>
                    <a:pt x="1" y="8"/>
                  </a:cubicBezTo>
                  <a:cubicBezTo>
                    <a:pt x="12" y="33"/>
                    <a:pt x="27" y="55"/>
                    <a:pt x="48" y="73"/>
                  </a:cubicBezTo>
                  <a:cubicBezTo>
                    <a:pt x="57" y="81"/>
                    <a:pt x="69" y="83"/>
                    <a:pt x="79" y="85"/>
                  </a:cubicBezTo>
                  <a:cubicBezTo>
                    <a:pt x="91" y="88"/>
                    <a:pt x="102" y="92"/>
                    <a:pt x="114" y="92"/>
                  </a:cubicBezTo>
                  <a:cubicBezTo>
                    <a:pt x="118" y="92"/>
                    <a:pt x="120" y="85"/>
                    <a:pt x="115" y="85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3511" y="1915"/>
              <a:ext cx="119" cy="102"/>
            </a:xfrm>
            <a:custGeom>
              <a:avLst/>
              <a:gdLst>
                <a:gd name="T0" fmla="*/ 13 w 50"/>
                <a:gd name="T1" fmla="*/ 33 h 43"/>
                <a:gd name="T2" fmla="*/ 29 w 50"/>
                <a:gd name="T3" fmla="*/ 41 h 43"/>
                <a:gd name="T4" fmla="*/ 43 w 50"/>
                <a:gd name="T5" fmla="*/ 28 h 43"/>
                <a:gd name="T6" fmla="*/ 28 w 50"/>
                <a:gd name="T7" fmla="*/ 1 h 43"/>
                <a:gd name="T8" fmla="*/ 1 w 50"/>
                <a:gd name="T9" fmla="*/ 26 h 43"/>
                <a:gd name="T10" fmla="*/ 6 w 50"/>
                <a:gd name="T11" fmla="*/ 37 h 43"/>
                <a:gd name="T12" fmla="*/ 30 w 50"/>
                <a:gd name="T13" fmla="*/ 25 h 43"/>
                <a:gd name="T14" fmla="*/ 28 w 50"/>
                <a:gd name="T15" fmla="*/ 19 h 43"/>
                <a:gd name="T16" fmla="*/ 16 w 50"/>
                <a:gd name="T17" fmla="*/ 27 h 43"/>
                <a:gd name="T18" fmla="*/ 9 w 50"/>
                <a:gd name="T19" fmla="*/ 30 h 43"/>
                <a:gd name="T20" fmla="*/ 7 w 50"/>
                <a:gd name="T21" fmla="*/ 25 h 43"/>
                <a:gd name="T22" fmla="*/ 23 w 50"/>
                <a:gd name="T23" fmla="*/ 9 h 43"/>
                <a:gd name="T24" fmla="*/ 39 w 50"/>
                <a:gd name="T25" fmla="*/ 20 h 43"/>
                <a:gd name="T26" fmla="*/ 33 w 50"/>
                <a:gd name="T27" fmla="*/ 32 h 43"/>
                <a:gd name="T28" fmla="*/ 19 w 50"/>
                <a:gd name="T29" fmla="*/ 27 h 43"/>
                <a:gd name="T30" fmla="*/ 13 w 50"/>
                <a:gd name="T31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43">
                  <a:moveTo>
                    <a:pt x="13" y="33"/>
                  </a:moveTo>
                  <a:cubicBezTo>
                    <a:pt x="17" y="37"/>
                    <a:pt x="23" y="43"/>
                    <a:pt x="29" y="41"/>
                  </a:cubicBezTo>
                  <a:cubicBezTo>
                    <a:pt x="36" y="40"/>
                    <a:pt x="40" y="34"/>
                    <a:pt x="43" y="28"/>
                  </a:cubicBezTo>
                  <a:cubicBezTo>
                    <a:pt x="50" y="15"/>
                    <a:pt x="43" y="0"/>
                    <a:pt x="28" y="1"/>
                  </a:cubicBezTo>
                  <a:cubicBezTo>
                    <a:pt x="15" y="2"/>
                    <a:pt x="3" y="14"/>
                    <a:pt x="1" y="26"/>
                  </a:cubicBezTo>
                  <a:cubicBezTo>
                    <a:pt x="0" y="30"/>
                    <a:pt x="1" y="37"/>
                    <a:pt x="6" y="37"/>
                  </a:cubicBezTo>
                  <a:cubicBezTo>
                    <a:pt x="15" y="38"/>
                    <a:pt x="23" y="30"/>
                    <a:pt x="30" y="25"/>
                  </a:cubicBezTo>
                  <a:cubicBezTo>
                    <a:pt x="34" y="23"/>
                    <a:pt x="33" y="16"/>
                    <a:pt x="28" y="19"/>
                  </a:cubicBezTo>
                  <a:cubicBezTo>
                    <a:pt x="24" y="22"/>
                    <a:pt x="21" y="25"/>
                    <a:pt x="16" y="27"/>
                  </a:cubicBezTo>
                  <a:cubicBezTo>
                    <a:pt x="14" y="28"/>
                    <a:pt x="11" y="29"/>
                    <a:pt x="9" y="30"/>
                  </a:cubicBezTo>
                  <a:cubicBezTo>
                    <a:pt x="7" y="30"/>
                    <a:pt x="7" y="25"/>
                    <a:pt x="7" y="25"/>
                  </a:cubicBezTo>
                  <a:cubicBezTo>
                    <a:pt x="9" y="18"/>
                    <a:pt x="16" y="12"/>
                    <a:pt x="23" y="9"/>
                  </a:cubicBezTo>
                  <a:cubicBezTo>
                    <a:pt x="31" y="6"/>
                    <a:pt x="39" y="11"/>
                    <a:pt x="39" y="20"/>
                  </a:cubicBezTo>
                  <a:cubicBezTo>
                    <a:pt x="39" y="24"/>
                    <a:pt x="37" y="29"/>
                    <a:pt x="33" y="32"/>
                  </a:cubicBezTo>
                  <a:cubicBezTo>
                    <a:pt x="28" y="37"/>
                    <a:pt x="22" y="31"/>
                    <a:pt x="19" y="27"/>
                  </a:cubicBezTo>
                  <a:cubicBezTo>
                    <a:pt x="16" y="24"/>
                    <a:pt x="11" y="30"/>
                    <a:pt x="13" y="33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3997" y="2148"/>
              <a:ext cx="269" cy="143"/>
            </a:xfrm>
            <a:custGeom>
              <a:avLst/>
              <a:gdLst>
                <a:gd name="T0" fmla="*/ 4 w 113"/>
                <a:gd name="T1" fmla="*/ 49 h 60"/>
                <a:gd name="T2" fmla="*/ 12 w 113"/>
                <a:gd name="T3" fmla="*/ 48 h 60"/>
                <a:gd name="T4" fmla="*/ 40 w 113"/>
                <a:gd name="T5" fmla="*/ 54 h 60"/>
                <a:gd name="T6" fmla="*/ 107 w 113"/>
                <a:gd name="T7" fmla="*/ 60 h 60"/>
                <a:gd name="T8" fmla="*/ 110 w 113"/>
                <a:gd name="T9" fmla="*/ 53 h 60"/>
                <a:gd name="T10" fmla="*/ 72 w 113"/>
                <a:gd name="T11" fmla="*/ 34 h 60"/>
                <a:gd name="T12" fmla="*/ 39 w 113"/>
                <a:gd name="T13" fmla="*/ 11 h 60"/>
                <a:gd name="T14" fmla="*/ 14 w 113"/>
                <a:gd name="T15" fmla="*/ 13 h 60"/>
                <a:gd name="T16" fmla="*/ 33 w 113"/>
                <a:gd name="T17" fmla="*/ 6 h 60"/>
                <a:gd name="T18" fmla="*/ 28 w 113"/>
                <a:gd name="T19" fmla="*/ 12 h 60"/>
                <a:gd name="T20" fmla="*/ 38 w 113"/>
                <a:gd name="T21" fmla="*/ 24 h 60"/>
                <a:gd name="T22" fmla="*/ 57 w 113"/>
                <a:gd name="T23" fmla="*/ 35 h 60"/>
                <a:gd name="T24" fmla="*/ 106 w 113"/>
                <a:gd name="T25" fmla="*/ 60 h 60"/>
                <a:gd name="T26" fmla="*/ 109 w 113"/>
                <a:gd name="T27" fmla="*/ 53 h 60"/>
                <a:gd name="T28" fmla="*/ 37 w 113"/>
                <a:gd name="T29" fmla="*/ 45 h 60"/>
                <a:gd name="T30" fmla="*/ 12 w 113"/>
                <a:gd name="T31" fmla="*/ 40 h 60"/>
                <a:gd name="T32" fmla="*/ 6 w 113"/>
                <a:gd name="T33" fmla="*/ 41 h 60"/>
                <a:gd name="T34" fmla="*/ 4 w 113"/>
                <a:gd name="T3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60">
                  <a:moveTo>
                    <a:pt x="4" y="49"/>
                  </a:moveTo>
                  <a:cubicBezTo>
                    <a:pt x="8" y="49"/>
                    <a:pt x="7" y="47"/>
                    <a:pt x="12" y="48"/>
                  </a:cubicBezTo>
                  <a:cubicBezTo>
                    <a:pt x="21" y="50"/>
                    <a:pt x="31" y="52"/>
                    <a:pt x="40" y="54"/>
                  </a:cubicBezTo>
                  <a:cubicBezTo>
                    <a:pt x="61" y="59"/>
                    <a:pt x="86" y="60"/>
                    <a:pt x="107" y="60"/>
                  </a:cubicBezTo>
                  <a:cubicBezTo>
                    <a:pt x="110" y="60"/>
                    <a:pt x="113" y="55"/>
                    <a:pt x="110" y="53"/>
                  </a:cubicBezTo>
                  <a:cubicBezTo>
                    <a:pt x="99" y="44"/>
                    <a:pt x="85" y="41"/>
                    <a:pt x="72" y="34"/>
                  </a:cubicBezTo>
                  <a:cubicBezTo>
                    <a:pt x="61" y="29"/>
                    <a:pt x="44" y="22"/>
                    <a:pt x="39" y="11"/>
                  </a:cubicBezTo>
                  <a:cubicBezTo>
                    <a:pt x="34" y="0"/>
                    <a:pt x="18" y="1"/>
                    <a:pt x="14" y="13"/>
                  </a:cubicBezTo>
                  <a:cubicBezTo>
                    <a:pt x="4" y="43"/>
                    <a:pt x="56" y="21"/>
                    <a:pt x="33" y="6"/>
                  </a:cubicBezTo>
                  <a:cubicBezTo>
                    <a:pt x="30" y="4"/>
                    <a:pt x="25" y="10"/>
                    <a:pt x="28" y="12"/>
                  </a:cubicBezTo>
                  <a:cubicBezTo>
                    <a:pt x="33" y="16"/>
                    <a:pt x="34" y="22"/>
                    <a:pt x="38" y="24"/>
                  </a:cubicBezTo>
                  <a:cubicBezTo>
                    <a:pt x="45" y="28"/>
                    <a:pt x="51" y="31"/>
                    <a:pt x="57" y="35"/>
                  </a:cubicBezTo>
                  <a:cubicBezTo>
                    <a:pt x="72" y="44"/>
                    <a:pt x="92" y="49"/>
                    <a:pt x="106" y="60"/>
                  </a:cubicBezTo>
                  <a:cubicBezTo>
                    <a:pt x="107" y="58"/>
                    <a:pt x="108" y="55"/>
                    <a:pt x="109" y="53"/>
                  </a:cubicBezTo>
                  <a:cubicBezTo>
                    <a:pt x="86" y="52"/>
                    <a:pt x="60" y="50"/>
                    <a:pt x="37" y="45"/>
                  </a:cubicBezTo>
                  <a:cubicBezTo>
                    <a:pt x="29" y="43"/>
                    <a:pt x="20" y="42"/>
                    <a:pt x="12" y="40"/>
                  </a:cubicBezTo>
                  <a:cubicBezTo>
                    <a:pt x="10" y="40"/>
                    <a:pt x="4" y="41"/>
                    <a:pt x="6" y="41"/>
                  </a:cubicBezTo>
                  <a:cubicBezTo>
                    <a:pt x="2" y="41"/>
                    <a:pt x="0" y="49"/>
                    <a:pt x="4" y="49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3588" y="1951"/>
              <a:ext cx="464" cy="216"/>
            </a:xfrm>
            <a:custGeom>
              <a:avLst/>
              <a:gdLst>
                <a:gd name="T0" fmla="*/ 188 w 195"/>
                <a:gd name="T1" fmla="*/ 91 h 91"/>
                <a:gd name="T2" fmla="*/ 189 w 195"/>
                <a:gd name="T3" fmla="*/ 91 h 91"/>
                <a:gd name="T4" fmla="*/ 192 w 195"/>
                <a:gd name="T5" fmla="*/ 84 h 91"/>
                <a:gd name="T6" fmla="*/ 95 w 195"/>
                <a:gd name="T7" fmla="*/ 40 h 91"/>
                <a:gd name="T8" fmla="*/ 8 w 195"/>
                <a:gd name="T9" fmla="*/ 2 h 91"/>
                <a:gd name="T10" fmla="*/ 3 w 195"/>
                <a:gd name="T11" fmla="*/ 9 h 91"/>
                <a:gd name="T12" fmla="*/ 90 w 195"/>
                <a:gd name="T13" fmla="*/ 46 h 91"/>
                <a:gd name="T14" fmla="*/ 188 w 195"/>
                <a:gd name="T15" fmla="*/ 91 h 91"/>
                <a:gd name="T16" fmla="*/ 191 w 195"/>
                <a:gd name="T17" fmla="*/ 84 h 91"/>
                <a:gd name="T18" fmla="*/ 189 w 195"/>
                <a:gd name="T19" fmla="*/ 84 h 91"/>
                <a:gd name="T20" fmla="*/ 188 w 195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91">
                  <a:moveTo>
                    <a:pt x="188" y="91"/>
                  </a:moveTo>
                  <a:cubicBezTo>
                    <a:pt x="188" y="91"/>
                    <a:pt x="189" y="91"/>
                    <a:pt x="189" y="91"/>
                  </a:cubicBezTo>
                  <a:cubicBezTo>
                    <a:pt x="192" y="91"/>
                    <a:pt x="195" y="86"/>
                    <a:pt x="192" y="84"/>
                  </a:cubicBezTo>
                  <a:cubicBezTo>
                    <a:pt x="160" y="69"/>
                    <a:pt x="127" y="55"/>
                    <a:pt x="95" y="40"/>
                  </a:cubicBezTo>
                  <a:cubicBezTo>
                    <a:pt x="67" y="26"/>
                    <a:pt x="34" y="19"/>
                    <a:pt x="8" y="2"/>
                  </a:cubicBezTo>
                  <a:cubicBezTo>
                    <a:pt x="5" y="0"/>
                    <a:pt x="0" y="6"/>
                    <a:pt x="3" y="9"/>
                  </a:cubicBezTo>
                  <a:cubicBezTo>
                    <a:pt x="30" y="26"/>
                    <a:pt x="62" y="32"/>
                    <a:pt x="90" y="46"/>
                  </a:cubicBezTo>
                  <a:cubicBezTo>
                    <a:pt x="122" y="62"/>
                    <a:pt x="155" y="76"/>
                    <a:pt x="188" y="91"/>
                  </a:cubicBezTo>
                  <a:cubicBezTo>
                    <a:pt x="189" y="89"/>
                    <a:pt x="190" y="86"/>
                    <a:pt x="191" y="84"/>
                  </a:cubicBezTo>
                  <a:cubicBezTo>
                    <a:pt x="190" y="84"/>
                    <a:pt x="190" y="84"/>
                    <a:pt x="189" y="84"/>
                  </a:cubicBezTo>
                  <a:cubicBezTo>
                    <a:pt x="186" y="84"/>
                    <a:pt x="183" y="91"/>
                    <a:pt x="188" y="9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3388" y="1860"/>
              <a:ext cx="161" cy="86"/>
            </a:xfrm>
            <a:custGeom>
              <a:avLst/>
              <a:gdLst>
                <a:gd name="T0" fmla="*/ 64 w 68"/>
                <a:gd name="T1" fmla="*/ 27 h 36"/>
                <a:gd name="T2" fmla="*/ 7 w 68"/>
                <a:gd name="T3" fmla="*/ 2 h 36"/>
                <a:gd name="T4" fmla="*/ 3 w 68"/>
                <a:gd name="T5" fmla="*/ 9 h 36"/>
                <a:gd name="T6" fmla="*/ 28 w 68"/>
                <a:gd name="T7" fmla="*/ 33 h 36"/>
                <a:gd name="T8" fmla="*/ 35 w 68"/>
                <a:gd name="T9" fmla="*/ 28 h 36"/>
                <a:gd name="T10" fmla="*/ 7 w 68"/>
                <a:gd name="T11" fmla="*/ 4 h 36"/>
                <a:gd name="T12" fmla="*/ 3 w 68"/>
                <a:gd name="T13" fmla="*/ 11 h 36"/>
                <a:gd name="T14" fmla="*/ 26 w 68"/>
                <a:gd name="T15" fmla="*/ 17 h 36"/>
                <a:gd name="T16" fmla="*/ 52 w 68"/>
                <a:gd name="T17" fmla="*/ 17 h 36"/>
                <a:gd name="T18" fmla="*/ 53 w 68"/>
                <a:gd name="T19" fmla="*/ 9 h 36"/>
                <a:gd name="T20" fmla="*/ 31 w 68"/>
                <a:gd name="T21" fmla="*/ 9 h 36"/>
                <a:gd name="T22" fmla="*/ 7 w 68"/>
                <a:gd name="T23" fmla="*/ 4 h 36"/>
                <a:gd name="T24" fmla="*/ 3 w 68"/>
                <a:gd name="T25" fmla="*/ 11 h 36"/>
                <a:gd name="T26" fmla="*/ 29 w 68"/>
                <a:gd name="T27" fmla="*/ 33 h 36"/>
                <a:gd name="T28" fmla="*/ 35 w 68"/>
                <a:gd name="T29" fmla="*/ 29 h 36"/>
                <a:gd name="T30" fmla="*/ 7 w 68"/>
                <a:gd name="T31" fmla="*/ 1 h 36"/>
                <a:gd name="T32" fmla="*/ 3 w 68"/>
                <a:gd name="T33" fmla="*/ 8 h 36"/>
                <a:gd name="T34" fmla="*/ 59 w 68"/>
                <a:gd name="T35" fmla="*/ 34 h 36"/>
                <a:gd name="T36" fmla="*/ 64 w 68"/>
                <a:gd name="T37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36">
                  <a:moveTo>
                    <a:pt x="64" y="27"/>
                  </a:moveTo>
                  <a:cubicBezTo>
                    <a:pt x="45" y="18"/>
                    <a:pt x="26" y="11"/>
                    <a:pt x="7" y="2"/>
                  </a:cubicBezTo>
                  <a:cubicBezTo>
                    <a:pt x="6" y="4"/>
                    <a:pt x="5" y="6"/>
                    <a:pt x="3" y="9"/>
                  </a:cubicBezTo>
                  <a:cubicBezTo>
                    <a:pt x="12" y="12"/>
                    <a:pt x="26" y="23"/>
                    <a:pt x="28" y="33"/>
                  </a:cubicBezTo>
                  <a:cubicBezTo>
                    <a:pt x="30" y="31"/>
                    <a:pt x="32" y="29"/>
                    <a:pt x="35" y="28"/>
                  </a:cubicBezTo>
                  <a:cubicBezTo>
                    <a:pt x="26" y="19"/>
                    <a:pt x="17" y="12"/>
                    <a:pt x="7" y="4"/>
                  </a:cubicBezTo>
                  <a:cubicBezTo>
                    <a:pt x="6" y="6"/>
                    <a:pt x="5" y="9"/>
                    <a:pt x="3" y="11"/>
                  </a:cubicBezTo>
                  <a:cubicBezTo>
                    <a:pt x="11" y="12"/>
                    <a:pt x="18" y="16"/>
                    <a:pt x="26" y="17"/>
                  </a:cubicBezTo>
                  <a:cubicBezTo>
                    <a:pt x="34" y="18"/>
                    <a:pt x="43" y="17"/>
                    <a:pt x="52" y="17"/>
                  </a:cubicBezTo>
                  <a:cubicBezTo>
                    <a:pt x="55" y="17"/>
                    <a:pt x="58" y="9"/>
                    <a:pt x="53" y="9"/>
                  </a:cubicBezTo>
                  <a:cubicBezTo>
                    <a:pt x="46" y="9"/>
                    <a:pt x="39" y="9"/>
                    <a:pt x="31" y="9"/>
                  </a:cubicBezTo>
                  <a:cubicBezTo>
                    <a:pt x="23" y="9"/>
                    <a:pt x="15" y="5"/>
                    <a:pt x="7" y="4"/>
                  </a:cubicBezTo>
                  <a:cubicBezTo>
                    <a:pt x="3" y="3"/>
                    <a:pt x="0" y="8"/>
                    <a:pt x="3" y="11"/>
                  </a:cubicBezTo>
                  <a:cubicBezTo>
                    <a:pt x="12" y="18"/>
                    <a:pt x="21" y="25"/>
                    <a:pt x="29" y="33"/>
                  </a:cubicBezTo>
                  <a:cubicBezTo>
                    <a:pt x="31" y="36"/>
                    <a:pt x="36" y="32"/>
                    <a:pt x="35" y="29"/>
                  </a:cubicBezTo>
                  <a:cubicBezTo>
                    <a:pt x="32" y="17"/>
                    <a:pt x="17" y="6"/>
                    <a:pt x="7" y="1"/>
                  </a:cubicBezTo>
                  <a:cubicBezTo>
                    <a:pt x="3" y="0"/>
                    <a:pt x="0" y="7"/>
                    <a:pt x="3" y="8"/>
                  </a:cubicBezTo>
                  <a:cubicBezTo>
                    <a:pt x="21" y="17"/>
                    <a:pt x="41" y="25"/>
                    <a:pt x="59" y="34"/>
                  </a:cubicBezTo>
                  <a:cubicBezTo>
                    <a:pt x="63" y="36"/>
                    <a:pt x="68" y="29"/>
                    <a:pt x="64" y="2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3583" y="1644"/>
              <a:ext cx="321" cy="290"/>
            </a:xfrm>
            <a:custGeom>
              <a:avLst/>
              <a:gdLst>
                <a:gd name="T0" fmla="*/ 8 w 135"/>
                <a:gd name="T1" fmla="*/ 118 h 122"/>
                <a:gd name="T2" fmla="*/ 58 w 135"/>
                <a:gd name="T3" fmla="*/ 52 h 122"/>
                <a:gd name="T4" fmla="*/ 132 w 135"/>
                <a:gd name="T5" fmla="*/ 8 h 122"/>
                <a:gd name="T6" fmla="*/ 135 w 135"/>
                <a:gd name="T7" fmla="*/ 3 h 122"/>
                <a:gd name="T8" fmla="*/ 135 w 135"/>
                <a:gd name="T9" fmla="*/ 3 h 122"/>
                <a:gd name="T10" fmla="*/ 130 w 135"/>
                <a:gd name="T11" fmla="*/ 1 h 122"/>
                <a:gd name="T12" fmla="*/ 129 w 135"/>
                <a:gd name="T13" fmla="*/ 2 h 122"/>
                <a:gd name="T14" fmla="*/ 133 w 135"/>
                <a:gd name="T15" fmla="*/ 7 h 122"/>
                <a:gd name="T16" fmla="*/ 133 w 135"/>
                <a:gd name="T17" fmla="*/ 6 h 122"/>
                <a:gd name="T18" fmla="*/ 128 w 135"/>
                <a:gd name="T19" fmla="*/ 5 h 122"/>
                <a:gd name="T20" fmla="*/ 92 w 135"/>
                <a:gd name="T21" fmla="*/ 18 h 122"/>
                <a:gd name="T22" fmla="*/ 57 w 135"/>
                <a:gd name="T23" fmla="*/ 43 h 122"/>
                <a:gd name="T24" fmla="*/ 2 w 135"/>
                <a:gd name="T25" fmla="*/ 116 h 122"/>
                <a:gd name="T26" fmla="*/ 8 w 135"/>
                <a:gd name="T27" fmla="*/ 11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22">
                  <a:moveTo>
                    <a:pt x="8" y="118"/>
                  </a:moveTo>
                  <a:cubicBezTo>
                    <a:pt x="21" y="93"/>
                    <a:pt x="41" y="73"/>
                    <a:pt x="58" y="52"/>
                  </a:cubicBezTo>
                  <a:cubicBezTo>
                    <a:pt x="78" y="26"/>
                    <a:pt x="106" y="23"/>
                    <a:pt x="132" y="8"/>
                  </a:cubicBezTo>
                  <a:cubicBezTo>
                    <a:pt x="134" y="7"/>
                    <a:pt x="135" y="5"/>
                    <a:pt x="135" y="3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35" y="0"/>
                    <a:pt x="132" y="0"/>
                    <a:pt x="130" y="1"/>
                  </a:cubicBezTo>
                  <a:cubicBezTo>
                    <a:pt x="130" y="2"/>
                    <a:pt x="129" y="2"/>
                    <a:pt x="129" y="2"/>
                  </a:cubicBezTo>
                  <a:cubicBezTo>
                    <a:pt x="126" y="5"/>
                    <a:pt x="129" y="11"/>
                    <a:pt x="133" y="7"/>
                  </a:cubicBezTo>
                  <a:cubicBezTo>
                    <a:pt x="133" y="7"/>
                    <a:pt x="133" y="7"/>
                    <a:pt x="133" y="6"/>
                  </a:cubicBezTo>
                  <a:cubicBezTo>
                    <a:pt x="132" y="6"/>
                    <a:pt x="130" y="6"/>
                    <a:pt x="128" y="5"/>
                  </a:cubicBezTo>
                  <a:cubicBezTo>
                    <a:pt x="128" y="4"/>
                    <a:pt x="97" y="15"/>
                    <a:pt x="92" y="18"/>
                  </a:cubicBezTo>
                  <a:cubicBezTo>
                    <a:pt x="79" y="24"/>
                    <a:pt x="67" y="32"/>
                    <a:pt x="57" y="43"/>
                  </a:cubicBezTo>
                  <a:cubicBezTo>
                    <a:pt x="38" y="66"/>
                    <a:pt x="16" y="89"/>
                    <a:pt x="2" y="116"/>
                  </a:cubicBezTo>
                  <a:cubicBezTo>
                    <a:pt x="0" y="121"/>
                    <a:pt x="6" y="122"/>
                    <a:pt x="8" y="118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15"/>
            <p:cNvSpPr>
              <a:spLocks/>
            </p:cNvSpPr>
            <p:nvPr/>
          </p:nvSpPr>
          <p:spPr bwMode="auto">
            <a:xfrm>
              <a:off x="3599" y="1658"/>
              <a:ext cx="284" cy="297"/>
            </a:xfrm>
            <a:custGeom>
              <a:avLst/>
              <a:gdLst>
                <a:gd name="T0" fmla="*/ 7 w 119"/>
                <a:gd name="T1" fmla="*/ 122 h 125"/>
                <a:gd name="T2" fmla="*/ 33 w 119"/>
                <a:gd name="T3" fmla="*/ 80 h 125"/>
                <a:gd name="T4" fmla="*/ 65 w 119"/>
                <a:gd name="T5" fmla="*/ 38 h 125"/>
                <a:gd name="T6" fmla="*/ 114 w 119"/>
                <a:gd name="T7" fmla="*/ 9 h 125"/>
                <a:gd name="T8" fmla="*/ 114 w 119"/>
                <a:gd name="T9" fmla="*/ 2 h 125"/>
                <a:gd name="T10" fmla="*/ 42 w 119"/>
                <a:gd name="T11" fmla="*/ 57 h 125"/>
                <a:gd name="T12" fmla="*/ 20 w 119"/>
                <a:gd name="T13" fmla="*/ 90 h 125"/>
                <a:gd name="T14" fmla="*/ 3 w 119"/>
                <a:gd name="T15" fmla="*/ 117 h 125"/>
                <a:gd name="T16" fmla="*/ 7 w 119"/>
                <a:gd name="T17" fmla="*/ 1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125">
                  <a:moveTo>
                    <a:pt x="7" y="122"/>
                  </a:moveTo>
                  <a:cubicBezTo>
                    <a:pt x="18" y="110"/>
                    <a:pt x="23" y="93"/>
                    <a:pt x="33" y="80"/>
                  </a:cubicBezTo>
                  <a:cubicBezTo>
                    <a:pt x="44" y="66"/>
                    <a:pt x="52" y="51"/>
                    <a:pt x="65" y="38"/>
                  </a:cubicBezTo>
                  <a:cubicBezTo>
                    <a:pt x="78" y="25"/>
                    <a:pt x="98" y="16"/>
                    <a:pt x="114" y="9"/>
                  </a:cubicBezTo>
                  <a:cubicBezTo>
                    <a:pt x="118" y="7"/>
                    <a:pt x="119" y="0"/>
                    <a:pt x="114" y="2"/>
                  </a:cubicBezTo>
                  <a:cubicBezTo>
                    <a:pt x="85" y="15"/>
                    <a:pt x="58" y="29"/>
                    <a:pt x="42" y="57"/>
                  </a:cubicBezTo>
                  <a:cubicBezTo>
                    <a:pt x="36" y="68"/>
                    <a:pt x="26" y="78"/>
                    <a:pt x="20" y="90"/>
                  </a:cubicBezTo>
                  <a:cubicBezTo>
                    <a:pt x="15" y="98"/>
                    <a:pt x="11" y="109"/>
                    <a:pt x="3" y="117"/>
                  </a:cubicBezTo>
                  <a:cubicBezTo>
                    <a:pt x="0" y="120"/>
                    <a:pt x="3" y="125"/>
                    <a:pt x="7" y="122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16"/>
            <p:cNvSpPr>
              <a:spLocks/>
            </p:cNvSpPr>
            <p:nvPr/>
          </p:nvSpPr>
          <p:spPr bwMode="auto">
            <a:xfrm>
              <a:off x="3457" y="1996"/>
              <a:ext cx="102" cy="323"/>
            </a:xfrm>
            <a:custGeom>
              <a:avLst/>
              <a:gdLst>
                <a:gd name="T0" fmla="*/ 35 w 43"/>
                <a:gd name="T1" fmla="*/ 5 h 136"/>
                <a:gd name="T2" fmla="*/ 11 w 43"/>
                <a:gd name="T3" fmla="*/ 69 h 136"/>
                <a:gd name="T4" fmla="*/ 6 w 43"/>
                <a:gd name="T5" fmla="*/ 94 h 136"/>
                <a:gd name="T6" fmla="*/ 3 w 43"/>
                <a:gd name="T7" fmla="*/ 127 h 136"/>
                <a:gd name="T8" fmla="*/ 5 w 43"/>
                <a:gd name="T9" fmla="*/ 133 h 136"/>
                <a:gd name="T10" fmla="*/ 12 w 43"/>
                <a:gd name="T11" fmla="*/ 121 h 136"/>
                <a:gd name="T12" fmla="*/ 15 w 43"/>
                <a:gd name="T13" fmla="*/ 77 h 136"/>
                <a:gd name="T14" fmla="*/ 27 w 43"/>
                <a:gd name="T15" fmla="*/ 39 h 136"/>
                <a:gd name="T16" fmla="*/ 41 w 43"/>
                <a:gd name="T17" fmla="*/ 5 h 136"/>
                <a:gd name="T18" fmla="*/ 35 w 43"/>
                <a:gd name="T19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6">
                  <a:moveTo>
                    <a:pt x="35" y="5"/>
                  </a:moveTo>
                  <a:cubicBezTo>
                    <a:pt x="29" y="27"/>
                    <a:pt x="16" y="47"/>
                    <a:pt x="11" y="69"/>
                  </a:cubicBezTo>
                  <a:cubicBezTo>
                    <a:pt x="9" y="78"/>
                    <a:pt x="6" y="85"/>
                    <a:pt x="6" y="94"/>
                  </a:cubicBezTo>
                  <a:cubicBezTo>
                    <a:pt x="5" y="100"/>
                    <a:pt x="8" y="124"/>
                    <a:pt x="3" y="127"/>
                  </a:cubicBezTo>
                  <a:cubicBezTo>
                    <a:pt x="0" y="129"/>
                    <a:pt x="1" y="136"/>
                    <a:pt x="5" y="133"/>
                  </a:cubicBezTo>
                  <a:cubicBezTo>
                    <a:pt x="10" y="130"/>
                    <a:pt x="12" y="127"/>
                    <a:pt x="12" y="121"/>
                  </a:cubicBezTo>
                  <a:cubicBezTo>
                    <a:pt x="12" y="108"/>
                    <a:pt x="10" y="91"/>
                    <a:pt x="15" y="77"/>
                  </a:cubicBezTo>
                  <a:cubicBezTo>
                    <a:pt x="19" y="65"/>
                    <a:pt x="22" y="52"/>
                    <a:pt x="27" y="39"/>
                  </a:cubicBezTo>
                  <a:cubicBezTo>
                    <a:pt x="31" y="28"/>
                    <a:pt x="38" y="16"/>
                    <a:pt x="41" y="5"/>
                  </a:cubicBezTo>
                  <a:cubicBezTo>
                    <a:pt x="43" y="0"/>
                    <a:pt x="36" y="1"/>
                    <a:pt x="35" y="5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17"/>
            <p:cNvSpPr>
              <a:spLocks/>
            </p:cNvSpPr>
            <p:nvPr/>
          </p:nvSpPr>
          <p:spPr bwMode="auto">
            <a:xfrm>
              <a:off x="3466" y="1996"/>
              <a:ext cx="117" cy="307"/>
            </a:xfrm>
            <a:custGeom>
              <a:avLst/>
              <a:gdLst>
                <a:gd name="T0" fmla="*/ 41 w 49"/>
                <a:gd name="T1" fmla="*/ 4 h 129"/>
                <a:gd name="T2" fmla="*/ 14 w 49"/>
                <a:gd name="T3" fmla="*/ 76 h 129"/>
                <a:gd name="T4" fmla="*/ 1 w 49"/>
                <a:gd name="T5" fmla="*/ 123 h 129"/>
                <a:gd name="T6" fmla="*/ 7 w 49"/>
                <a:gd name="T7" fmla="*/ 124 h 129"/>
                <a:gd name="T8" fmla="*/ 19 w 49"/>
                <a:gd name="T9" fmla="*/ 80 h 129"/>
                <a:gd name="T10" fmla="*/ 28 w 49"/>
                <a:gd name="T11" fmla="*/ 49 h 129"/>
                <a:gd name="T12" fmla="*/ 47 w 49"/>
                <a:gd name="T13" fmla="*/ 5 h 129"/>
                <a:gd name="T14" fmla="*/ 41 w 49"/>
                <a:gd name="T15" fmla="*/ 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129">
                  <a:moveTo>
                    <a:pt x="41" y="4"/>
                  </a:moveTo>
                  <a:cubicBezTo>
                    <a:pt x="31" y="28"/>
                    <a:pt x="19" y="50"/>
                    <a:pt x="14" y="76"/>
                  </a:cubicBezTo>
                  <a:cubicBezTo>
                    <a:pt x="11" y="92"/>
                    <a:pt x="6" y="107"/>
                    <a:pt x="1" y="123"/>
                  </a:cubicBezTo>
                  <a:cubicBezTo>
                    <a:pt x="0" y="128"/>
                    <a:pt x="6" y="129"/>
                    <a:pt x="7" y="124"/>
                  </a:cubicBezTo>
                  <a:cubicBezTo>
                    <a:pt x="12" y="110"/>
                    <a:pt x="15" y="95"/>
                    <a:pt x="19" y="80"/>
                  </a:cubicBezTo>
                  <a:cubicBezTo>
                    <a:pt x="23" y="70"/>
                    <a:pt x="24" y="60"/>
                    <a:pt x="28" y="49"/>
                  </a:cubicBezTo>
                  <a:cubicBezTo>
                    <a:pt x="33" y="34"/>
                    <a:pt x="41" y="20"/>
                    <a:pt x="47" y="5"/>
                  </a:cubicBezTo>
                  <a:cubicBezTo>
                    <a:pt x="49" y="1"/>
                    <a:pt x="43" y="0"/>
                    <a:pt x="41" y="4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18"/>
            <p:cNvSpPr>
              <a:spLocks/>
            </p:cNvSpPr>
            <p:nvPr/>
          </p:nvSpPr>
          <p:spPr bwMode="auto">
            <a:xfrm>
              <a:off x="3864" y="1653"/>
              <a:ext cx="174" cy="528"/>
            </a:xfrm>
            <a:custGeom>
              <a:avLst/>
              <a:gdLst>
                <a:gd name="T0" fmla="*/ 1 w 73"/>
                <a:gd name="T1" fmla="*/ 8 h 222"/>
                <a:gd name="T2" fmla="*/ 26 w 73"/>
                <a:gd name="T3" fmla="*/ 110 h 222"/>
                <a:gd name="T4" fmla="*/ 40 w 73"/>
                <a:gd name="T5" fmla="*/ 160 h 222"/>
                <a:gd name="T6" fmla="*/ 65 w 73"/>
                <a:gd name="T7" fmla="*/ 217 h 222"/>
                <a:gd name="T8" fmla="*/ 71 w 73"/>
                <a:gd name="T9" fmla="*/ 213 h 222"/>
                <a:gd name="T10" fmla="*/ 32 w 73"/>
                <a:gd name="T11" fmla="*/ 106 h 222"/>
                <a:gd name="T12" fmla="*/ 7 w 73"/>
                <a:gd name="T13" fmla="*/ 4 h 222"/>
                <a:gd name="T14" fmla="*/ 1 w 73"/>
                <a:gd name="T15" fmla="*/ 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222">
                  <a:moveTo>
                    <a:pt x="1" y="8"/>
                  </a:moveTo>
                  <a:cubicBezTo>
                    <a:pt x="7" y="42"/>
                    <a:pt x="14" y="79"/>
                    <a:pt x="26" y="110"/>
                  </a:cubicBezTo>
                  <a:cubicBezTo>
                    <a:pt x="32" y="126"/>
                    <a:pt x="34" y="144"/>
                    <a:pt x="40" y="160"/>
                  </a:cubicBezTo>
                  <a:cubicBezTo>
                    <a:pt x="47" y="180"/>
                    <a:pt x="57" y="198"/>
                    <a:pt x="65" y="217"/>
                  </a:cubicBezTo>
                  <a:cubicBezTo>
                    <a:pt x="67" y="222"/>
                    <a:pt x="73" y="217"/>
                    <a:pt x="71" y="213"/>
                  </a:cubicBezTo>
                  <a:cubicBezTo>
                    <a:pt x="56" y="178"/>
                    <a:pt x="41" y="145"/>
                    <a:pt x="32" y="106"/>
                  </a:cubicBezTo>
                  <a:cubicBezTo>
                    <a:pt x="25" y="72"/>
                    <a:pt x="13" y="39"/>
                    <a:pt x="7" y="4"/>
                  </a:cubicBezTo>
                  <a:cubicBezTo>
                    <a:pt x="7" y="0"/>
                    <a:pt x="0" y="5"/>
                    <a:pt x="1" y="8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19"/>
            <p:cNvSpPr>
              <a:spLocks/>
            </p:cNvSpPr>
            <p:nvPr/>
          </p:nvSpPr>
          <p:spPr bwMode="auto">
            <a:xfrm>
              <a:off x="3478" y="2146"/>
              <a:ext cx="569" cy="159"/>
            </a:xfrm>
            <a:custGeom>
              <a:avLst/>
              <a:gdLst>
                <a:gd name="T0" fmla="*/ 0 w 239"/>
                <a:gd name="T1" fmla="*/ 63 h 67"/>
                <a:gd name="T2" fmla="*/ 0 w 239"/>
                <a:gd name="T3" fmla="*/ 64 h 67"/>
                <a:gd name="T4" fmla="*/ 3 w 239"/>
                <a:gd name="T5" fmla="*/ 67 h 67"/>
                <a:gd name="T6" fmla="*/ 105 w 239"/>
                <a:gd name="T7" fmla="*/ 46 h 67"/>
                <a:gd name="T8" fmla="*/ 175 w 239"/>
                <a:gd name="T9" fmla="*/ 26 h 67"/>
                <a:gd name="T10" fmla="*/ 234 w 239"/>
                <a:gd name="T11" fmla="*/ 8 h 67"/>
                <a:gd name="T12" fmla="*/ 234 w 239"/>
                <a:gd name="T13" fmla="*/ 1 h 67"/>
                <a:gd name="T14" fmla="*/ 182 w 239"/>
                <a:gd name="T15" fmla="*/ 17 h 67"/>
                <a:gd name="T16" fmla="*/ 112 w 239"/>
                <a:gd name="T17" fmla="*/ 37 h 67"/>
                <a:gd name="T18" fmla="*/ 7 w 239"/>
                <a:gd name="T19" fmla="*/ 61 h 67"/>
                <a:gd name="T20" fmla="*/ 0 w 239"/>
                <a:gd name="T21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" h="67">
                  <a:moveTo>
                    <a:pt x="0" y="63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1" y="67"/>
                    <a:pt x="3" y="67"/>
                  </a:cubicBezTo>
                  <a:cubicBezTo>
                    <a:pt x="37" y="61"/>
                    <a:pt x="72" y="54"/>
                    <a:pt x="105" y="46"/>
                  </a:cubicBezTo>
                  <a:cubicBezTo>
                    <a:pt x="128" y="40"/>
                    <a:pt x="152" y="33"/>
                    <a:pt x="175" y="26"/>
                  </a:cubicBezTo>
                  <a:cubicBezTo>
                    <a:pt x="195" y="21"/>
                    <a:pt x="214" y="14"/>
                    <a:pt x="234" y="8"/>
                  </a:cubicBezTo>
                  <a:cubicBezTo>
                    <a:pt x="238" y="8"/>
                    <a:pt x="239" y="0"/>
                    <a:pt x="234" y="1"/>
                  </a:cubicBezTo>
                  <a:cubicBezTo>
                    <a:pt x="216" y="6"/>
                    <a:pt x="199" y="12"/>
                    <a:pt x="182" y="17"/>
                  </a:cubicBezTo>
                  <a:cubicBezTo>
                    <a:pt x="159" y="24"/>
                    <a:pt x="135" y="30"/>
                    <a:pt x="112" y="37"/>
                  </a:cubicBezTo>
                  <a:cubicBezTo>
                    <a:pt x="104" y="39"/>
                    <a:pt x="7" y="54"/>
                    <a:pt x="7" y="61"/>
                  </a:cubicBezTo>
                  <a:cubicBezTo>
                    <a:pt x="7" y="56"/>
                    <a:pt x="0" y="60"/>
                    <a:pt x="0" y="63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20"/>
            <p:cNvSpPr>
              <a:spLocks/>
            </p:cNvSpPr>
            <p:nvPr/>
          </p:nvSpPr>
          <p:spPr bwMode="auto">
            <a:xfrm>
              <a:off x="3804" y="1917"/>
              <a:ext cx="105" cy="65"/>
            </a:xfrm>
            <a:custGeom>
              <a:avLst/>
              <a:gdLst>
                <a:gd name="T0" fmla="*/ 7 w 44"/>
                <a:gd name="T1" fmla="*/ 5 h 27"/>
                <a:gd name="T2" fmla="*/ 7 w 44"/>
                <a:gd name="T3" fmla="*/ 5 h 27"/>
                <a:gd name="T4" fmla="*/ 0 w 44"/>
                <a:gd name="T5" fmla="*/ 7 h 27"/>
                <a:gd name="T6" fmla="*/ 39 w 44"/>
                <a:gd name="T7" fmla="*/ 21 h 27"/>
                <a:gd name="T8" fmla="*/ 39 w 44"/>
                <a:gd name="T9" fmla="*/ 14 h 27"/>
                <a:gd name="T10" fmla="*/ 7 w 44"/>
                <a:gd name="T11" fmla="*/ 5 h 27"/>
                <a:gd name="T12" fmla="*/ 0 w 44"/>
                <a:gd name="T13" fmla="*/ 7 h 27"/>
                <a:gd name="T14" fmla="*/ 0 w 44"/>
                <a:gd name="T15" fmla="*/ 8 h 27"/>
                <a:gd name="T16" fmla="*/ 7 w 44"/>
                <a:gd name="T17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7">
                  <a:moveTo>
                    <a:pt x="7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0"/>
                    <a:pt x="0" y="3"/>
                    <a:pt x="0" y="7"/>
                  </a:cubicBezTo>
                  <a:cubicBezTo>
                    <a:pt x="0" y="27"/>
                    <a:pt x="26" y="25"/>
                    <a:pt x="39" y="21"/>
                  </a:cubicBezTo>
                  <a:cubicBezTo>
                    <a:pt x="43" y="20"/>
                    <a:pt x="44" y="13"/>
                    <a:pt x="39" y="14"/>
                  </a:cubicBezTo>
                  <a:cubicBezTo>
                    <a:pt x="30" y="17"/>
                    <a:pt x="6" y="20"/>
                    <a:pt x="7" y="5"/>
                  </a:cubicBezTo>
                  <a:cubicBezTo>
                    <a:pt x="4" y="6"/>
                    <a:pt x="2" y="6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13"/>
                    <a:pt x="7" y="9"/>
                    <a:pt x="7" y="5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21"/>
            <p:cNvSpPr>
              <a:spLocks/>
            </p:cNvSpPr>
            <p:nvPr/>
          </p:nvSpPr>
          <p:spPr bwMode="auto">
            <a:xfrm>
              <a:off x="3819" y="1865"/>
              <a:ext cx="21" cy="33"/>
            </a:xfrm>
            <a:custGeom>
              <a:avLst/>
              <a:gdLst>
                <a:gd name="T0" fmla="*/ 8 w 9"/>
                <a:gd name="T1" fmla="*/ 5 h 14"/>
                <a:gd name="T2" fmla="*/ 8 w 9"/>
                <a:gd name="T3" fmla="*/ 5 h 14"/>
                <a:gd name="T4" fmla="*/ 7 w 9"/>
                <a:gd name="T5" fmla="*/ 7 h 14"/>
                <a:gd name="T6" fmla="*/ 9 w 9"/>
                <a:gd name="T7" fmla="*/ 4 h 14"/>
                <a:gd name="T8" fmla="*/ 4 w 9"/>
                <a:gd name="T9" fmla="*/ 1 h 14"/>
                <a:gd name="T10" fmla="*/ 0 w 9"/>
                <a:gd name="T11" fmla="*/ 11 h 14"/>
                <a:gd name="T12" fmla="*/ 3 w 9"/>
                <a:gd name="T13" fmla="*/ 13 h 14"/>
                <a:gd name="T14" fmla="*/ 7 w 9"/>
                <a:gd name="T15" fmla="*/ 10 h 14"/>
                <a:gd name="T16" fmla="*/ 7 w 9"/>
                <a:gd name="T17" fmla="*/ 10 h 14"/>
                <a:gd name="T18" fmla="*/ 8 w 9"/>
                <a:gd name="T19" fmla="*/ 9 h 14"/>
                <a:gd name="T20" fmla="*/ 9 w 9"/>
                <a:gd name="T21" fmla="*/ 5 h 14"/>
                <a:gd name="T22" fmla="*/ 3 w 9"/>
                <a:gd name="T23" fmla="*/ 6 h 14"/>
                <a:gd name="T24" fmla="*/ 3 w 9"/>
                <a:gd name="T25" fmla="*/ 5 h 14"/>
                <a:gd name="T26" fmla="*/ 3 w 9"/>
                <a:gd name="T27" fmla="*/ 6 h 14"/>
                <a:gd name="T28" fmla="*/ 1 w 9"/>
                <a:gd name="T29" fmla="*/ 8 h 14"/>
                <a:gd name="T30" fmla="*/ 8 w 9"/>
                <a:gd name="T31" fmla="*/ 8 h 14"/>
                <a:gd name="T32" fmla="*/ 8 w 9"/>
                <a:gd name="T33" fmla="*/ 9 h 14"/>
                <a:gd name="T34" fmla="*/ 8 w 9"/>
                <a:gd name="T35" fmla="*/ 8 h 14"/>
                <a:gd name="T36" fmla="*/ 9 w 9"/>
                <a:gd name="T37" fmla="*/ 5 h 14"/>
                <a:gd name="T38" fmla="*/ 7 w 9"/>
                <a:gd name="T39" fmla="*/ 2 h 14"/>
                <a:gd name="T40" fmla="*/ 3 w 9"/>
                <a:gd name="T41" fmla="*/ 6 h 14"/>
                <a:gd name="T42" fmla="*/ 2 w 9"/>
                <a:gd name="T43" fmla="*/ 7 h 14"/>
                <a:gd name="T44" fmla="*/ 4 w 9"/>
                <a:gd name="T45" fmla="*/ 4 h 14"/>
                <a:gd name="T46" fmla="*/ 1 w 9"/>
                <a:gd name="T47" fmla="*/ 9 h 14"/>
                <a:gd name="T48" fmla="*/ 7 w 9"/>
                <a:gd name="T49" fmla="*/ 8 h 14"/>
                <a:gd name="T50" fmla="*/ 7 w 9"/>
                <a:gd name="T51" fmla="*/ 7 h 14"/>
                <a:gd name="T52" fmla="*/ 7 w 9"/>
                <a:gd name="T53" fmla="*/ 6 h 14"/>
                <a:gd name="T54" fmla="*/ 6 w 9"/>
                <a:gd name="T55" fmla="*/ 7 h 14"/>
                <a:gd name="T56" fmla="*/ 2 w 9"/>
                <a:gd name="T57" fmla="*/ 4 h 14"/>
                <a:gd name="T58" fmla="*/ 2 w 9"/>
                <a:gd name="T59" fmla="*/ 5 h 14"/>
                <a:gd name="T60" fmla="*/ 3 w 9"/>
                <a:gd name="T61" fmla="*/ 3 h 14"/>
                <a:gd name="T62" fmla="*/ 1 w 9"/>
                <a:gd name="T63" fmla="*/ 6 h 14"/>
                <a:gd name="T64" fmla="*/ 4 w 9"/>
                <a:gd name="T65" fmla="*/ 9 h 14"/>
                <a:gd name="T66" fmla="*/ 8 w 9"/>
                <a:gd name="T67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" h="14"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6"/>
                    <a:pt x="7" y="7"/>
                  </a:cubicBezTo>
                  <a:cubicBezTo>
                    <a:pt x="8" y="6"/>
                    <a:pt x="8" y="5"/>
                    <a:pt x="9" y="4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1" y="3"/>
                    <a:pt x="0" y="7"/>
                    <a:pt x="0" y="11"/>
                  </a:cubicBezTo>
                  <a:cubicBezTo>
                    <a:pt x="0" y="12"/>
                    <a:pt x="1" y="13"/>
                    <a:pt x="3" y="13"/>
                  </a:cubicBezTo>
                  <a:cubicBezTo>
                    <a:pt x="5" y="13"/>
                    <a:pt x="6" y="12"/>
                    <a:pt x="7" y="10"/>
                  </a:cubicBezTo>
                  <a:cubicBezTo>
                    <a:pt x="7" y="10"/>
                    <a:pt x="7" y="9"/>
                    <a:pt x="7" y="10"/>
                  </a:cubicBezTo>
                  <a:cubicBezTo>
                    <a:pt x="6" y="12"/>
                    <a:pt x="8" y="9"/>
                    <a:pt x="8" y="9"/>
                  </a:cubicBezTo>
                  <a:cubicBezTo>
                    <a:pt x="8" y="8"/>
                    <a:pt x="9" y="6"/>
                    <a:pt x="9" y="5"/>
                  </a:cubicBezTo>
                  <a:cubicBezTo>
                    <a:pt x="7" y="5"/>
                    <a:pt x="5" y="5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2" y="7"/>
                    <a:pt x="2" y="7"/>
                    <a:pt x="1" y="8"/>
                  </a:cubicBezTo>
                  <a:cubicBezTo>
                    <a:pt x="1" y="14"/>
                    <a:pt x="7" y="12"/>
                    <a:pt x="8" y="8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9" y="6"/>
                    <a:pt x="9" y="5"/>
                  </a:cubicBezTo>
                  <a:cubicBezTo>
                    <a:pt x="9" y="3"/>
                    <a:pt x="9" y="2"/>
                    <a:pt x="7" y="2"/>
                  </a:cubicBezTo>
                  <a:cubicBezTo>
                    <a:pt x="5" y="2"/>
                    <a:pt x="3" y="4"/>
                    <a:pt x="3" y="6"/>
                  </a:cubicBezTo>
                  <a:cubicBezTo>
                    <a:pt x="3" y="6"/>
                    <a:pt x="2" y="7"/>
                    <a:pt x="2" y="7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2" y="5"/>
                    <a:pt x="2" y="7"/>
                    <a:pt x="1" y="9"/>
                  </a:cubicBezTo>
                  <a:cubicBezTo>
                    <a:pt x="3" y="9"/>
                    <a:pt x="5" y="8"/>
                    <a:pt x="7" y="8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7" y="6"/>
                    <a:pt x="8" y="6"/>
                    <a:pt x="6" y="7"/>
                  </a:cubicBezTo>
                  <a:cubicBezTo>
                    <a:pt x="5" y="6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4"/>
                    <a:pt x="2" y="5"/>
                    <a:pt x="1" y="6"/>
                  </a:cubicBezTo>
                  <a:cubicBezTo>
                    <a:pt x="1" y="7"/>
                    <a:pt x="2" y="9"/>
                    <a:pt x="4" y="9"/>
                  </a:cubicBezTo>
                  <a:cubicBezTo>
                    <a:pt x="6" y="9"/>
                    <a:pt x="8" y="7"/>
                    <a:pt x="8" y="5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22"/>
            <p:cNvSpPr>
              <a:spLocks/>
            </p:cNvSpPr>
            <p:nvPr/>
          </p:nvSpPr>
          <p:spPr bwMode="auto">
            <a:xfrm>
              <a:off x="3861" y="1889"/>
              <a:ext cx="53" cy="31"/>
            </a:xfrm>
            <a:custGeom>
              <a:avLst/>
              <a:gdLst>
                <a:gd name="T0" fmla="*/ 7 w 22"/>
                <a:gd name="T1" fmla="*/ 6 h 13"/>
                <a:gd name="T2" fmla="*/ 5 w 22"/>
                <a:gd name="T3" fmla="*/ 8 h 13"/>
                <a:gd name="T4" fmla="*/ 6 w 22"/>
                <a:gd name="T5" fmla="*/ 9 h 13"/>
                <a:gd name="T6" fmla="*/ 8 w 22"/>
                <a:gd name="T7" fmla="*/ 9 h 13"/>
                <a:gd name="T8" fmla="*/ 9 w 22"/>
                <a:gd name="T9" fmla="*/ 10 h 13"/>
                <a:gd name="T10" fmla="*/ 16 w 22"/>
                <a:gd name="T11" fmla="*/ 13 h 13"/>
                <a:gd name="T12" fmla="*/ 18 w 22"/>
                <a:gd name="T13" fmla="*/ 6 h 13"/>
                <a:gd name="T14" fmla="*/ 13 w 22"/>
                <a:gd name="T15" fmla="*/ 3 h 13"/>
                <a:gd name="T16" fmla="*/ 9 w 22"/>
                <a:gd name="T17" fmla="*/ 1 h 13"/>
                <a:gd name="T18" fmla="*/ 1 w 22"/>
                <a:gd name="T19" fmla="*/ 6 h 13"/>
                <a:gd name="T20" fmla="*/ 7 w 22"/>
                <a:gd name="T2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3">
                  <a:moveTo>
                    <a:pt x="7" y="6"/>
                  </a:moveTo>
                  <a:cubicBezTo>
                    <a:pt x="4" y="7"/>
                    <a:pt x="3" y="8"/>
                    <a:pt x="5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8" y="9"/>
                    <a:pt x="9" y="10"/>
                    <a:pt x="9" y="10"/>
                  </a:cubicBezTo>
                  <a:cubicBezTo>
                    <a:pt x="12" y="11"/>
                    <a:pt x="13" y="13"/>
                    <a:pt x="16" y="13"/>
                  </a:cubicBezTo>
                  <a:cubicBezTo>
                    <a:pt x="20" y="13"/>
                    <a:pt x="22" y="6"/>
                    <a:pt x="18" y="6"/>
                  </a:cubicBezTo>
                  <a:cubicBezTo>
                    <a:pt x="16" y="5"/>
                    <a:pt x="15" y="4"/>
                    <a:pt x="13" y="3"/>
                  </a:cubicBezTo>
                  <a:cubicBezTo>
                    <a:pt x="12" y="2"/>
                    <a:pt x="11" y="2"/>
                    <a:pt x="9" y="1"/>
                  </a:cubicBezTo>
                  <a:cubicBezTo>
                    <a:pt x="5" y="0"/>
                    <a:pt x="1" y="2"/>
                    <a:pt x="1" y="6"/>
                  </a:cubicBezTo>
                  <a:cubicBezTo>
                    <a:pt x="0" y="11"/>
                    <a:pt x="7" y="10"/>
                    <a:pt x="7" y="6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23"/>
            <p:cNvSpPr>
              <a:spLocks/>
            </p:cNvSpPr>
            <p:nvPr/>
          </p:nvSpPr>
          <p:spPr bwMode="auto">
            <a:xfrm>
              <a:off x="4021" y="2015"/>
              <a:ext cx="109" cy="59"/>
            </a:xfrm>
            <a:custGeom>
              <a:avLst/>
              <a:gdLst>
                <a:gd name="T0" fmla="*/ 0 w 46"/>
                <a:gd name="T1" fmla="*/ 22 h 25"/>
                <a:gd name="T2" fmla="*/ 0 w 46"/>
                <a:gd name="T3" fmla="*/ 22 h 25"/>
                <a:gd name="T4" fmla="*/ 3 w 46"/>
                <a:gd name="T5" fmla="*/ 25 h 25"/>
                <a:gd name="T6" fmla="*/ 42 w 46"/>
                <a:gd name="T7" fmla="*/ 9 h 25"/>
                <a:gd name="T8" fmla="*/ 40 w 46"/>
                <a:gd name="T9" fmla="*/ 3 h 25"/>
                <a:gd name="T10" fmla="*/ 5 w 46"/>
                <a:gd name="T11" fmla="*/ 17 h 25"/>
                <a:gd name="T12" fmla="*/ 7 w 46"/>
                <a:gd name="T13" fmla="*/ 20 h 25"/>
                <a:gd name="T14" fmla="*/ 7 w 46"/>
                <a:gd name="T15" fmla="*/ 19 h 25"/>
                <a:gd name="T16" fmla="*/ 0 w 46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5"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1" y="25"/>
                    <a:pt x="3" y="25"/>
                  </a:cubicBezTo>
                  <a:cubicBezTo>
                    <a:pt x="17" y="25"/>
                    <a:pt x="31" y="17"/>
                    <a:pt x="42" y="9"/>
                  </a:cubicBezTo>
                  <a:cubicBezTo>
                    <a:pt x="46" y="7"/>
                    <a:pt x="45" y="0"/>
                    <a:pt x="40" y="3"/>
                  </a:cubicBezTo>
                  <a:cubicBezTo>
                    <a:pt x="30" y="10"/>
                    <a:pt x="17" y="17"/>
                    <a:pt x="5" y="17"/>
                  </a:cubicBezTo>
                  <a:cubicBezTo>
                    <a:pt x="5" y="18"/>
                    <a:pt x="6" y="19"/>
                    <a:pt x="7" y="20"/>
                  </a:cubicBezTo>
                  <a:cubicBezTo>
                    <a:pt x="7" y="20"/>
                    <a:pt x="7" y="20"/>
                    <a:pt x="7" y="19"/>
                  </a:cubicBezTo>
                  <a:cubicBezTo>
                    <a:pt x="7" y="14"/>
                    <a:pt x="0" y="18"/>
                    <a:pt x="0" y="22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24"/>
            <p:cNvSpPr>
              <a:spLocks/>
            </p:cNvSpPr>
            <p:nvPr/>
          </p:nvSpPr>
          <p:spPr bwMode="auto">
            <a:xfrm>
              <a:off x="4050" y="2008"/>
              <a:ext cx="121" cy="100"/>
            </a:xfrm>
            <a:custGeom>
              <a:avLst/>
              <a:gdLst>
                <a:gd name="T0" fmla="*/ 5 w 51"/>
                <a:gd name="T1" fmla="*/ 26 h 42"/>
                <a:gd name="T2" fmla="*/ 5 w 51"/>
                <a:gd name="T3" fmla="*/ 26 h 42"/>
                <a:gd name="T4" fmla="*/ 3 w 51"/>
                <a:gd name="T5" fmla="*/ 24 h 42"/>
                <a:gd name="T6" fmla="*/ 20 w 51"/>
                <a:gd name="T7" fmla="*/ 39 h 42"/>
                <a:gd name="T8" fmla="*/ 42 w 51"/>
                <a:gd name="T9" fmla="*/ 39 h 42"/>
                <a:gd name="T10" fmla="*/ 50 w 51"/>
                <a:gd name="T11" fmla="*/ 23 h 42"/>
                <a:gd name="T12" fmla="*/ 43 w 51"/>
                <a:gd name="T13" fmla="*/ 12 h 42"/>
                <a:gd name="T14" fmla="*/ 36 w 51"/>
                <a:gd name="T15" fmla="*/ 2 h 42"/>
                <a:gd name="T16" fmla="*/ 32 w 51"/>
                <a:gd name="T17" fmla="*/ 8 h 42"/>
                <a:gd name="T18" fmla="*/ 36 w 51"/>
                <a:gd name="T19" fmla="*/ 15 h 42"/>
                <a:gd name="T20" fmla="*/ 38 w 51"/>
                <a:gd name="T21" fmla="*/ 33 h 42"/>
                <a:gd name="T22" fmla="*/ 9 w 51"/>
                <a:gd name="T23" fmla="*/ 20 h 42"/>
                <a:gd name="T24" fmla="*/ 7 w 51"/>
                <a:gd name="T25" fmla="*/ 19 h 42"/>
                <a:gd name="T26" fmla="*/ 6 w 51"/>
                <a:gd name="T27" fmla="*/ 19 h 42"/>
                <a:gd name="T28" fmla="*/ 5 w 51"/>
                <a:gd name="T29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42">
                  <a:moveTo>
                    <a:pt x="5" y="26"/>
                  </a:move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4" y="25"/>
                    <a:pt x="3" y="24"/>
                  </a:cubicBezTo>
                  <a:cubicBezTo>
                    <a:pt x="6" y="32"/>
                    <a:pt x="12" y="37"/>
                    <a:pt x="20" y="39"/>
                  </a:cubicBezTo>
                  <a:cubicBezTo>
                    <a:pt x="25" y="41"/>
                    <a:pt x="37" y="42"/>
                    <a:pt x="42" y="39"/>
                  </a:cubicBezTo>
                  <a:cubicBezTo>
                    <a:pt x="47" y="35"/>
                    <a:pt x="51" y="29"/>
                    <a:pt x="50" y="23"/>
                  </a:cubicBezTo>
                  <a:cubicBezTo>
                    <a:pt x="49" y="18"/>
                    <a:pt x="46" y="15"/>
                    <a:pt x="43" y="12"/>
                  </a:cubicBezTo>
                  <a:cubicBezTo>
                    <a:pt x="41" y="9"/>
                    <a:pt x="39" y="4"/>
                    <a:pt x="36" y="2"/>
                  </a:cubicBezTo>
                  <a:cubicBezTo>
                    <a:pt x="33" y="0"/>
                    <a:pt x="28" y="6"/>
                    <a:pt x="32" y="8"/>
                  </a:cubicBezTo>
                  <a:cubicBezTo>
                    <a:pt x="33" y="9"/>
                    <a:pt x="35" y="14"/>
                    <a:pt x="36" y="15"/>
                  </a:cubicBezTo>
                  <a:cubicBezTo>
                    <a:pt x="39" y="19"/>
                    <a:pt x="49" y="31"/>
                    <a:pt x="38" y="33"/>
                  </a:cubicBezTo>
                  <a:cubicBezTo>
                    <a:pt x="27" y="35"/>
                    <a:pt x="14" y="31"/>
                    <a:pt x="9" y="20"/>
                  </a:cubicBezTo>
                  <a:cubicBezTo>
                    <a:pt x="9" y="19"/>
                    <a:pt x="8" y="19"/>
                    <a:pt x="7" y="19"/>
                  </a:cubicBezTo>
                  <a:cubicBezTo>
                    <a:pt x="7" y="19"/>
                    <a:pt x="7" y="19"/>
                    <a:pt x="6" y="19"/>
                  </a:cubicBezTo>
                  <a:cubicBezTo>
                    <a:pt x="3" y="19"/>
                    <a:pt x="0" y="26"/>
                    <a:pt x="5" y="26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25"/>
            <p:cNvSpPr>
              <a:spLocks/>
            </p:cNvSpPr>
            <p:nvPr/>
          </p:nvSpPr>
          <p:spPr bwMode="auto">
            <a:xfrm>
              <a:off x="4090" y="2039"/>
              <a:ext cx="40" cy="42"/>
            </a:xfrm>
            <a:custGeom>
              <a:avLst/>
              <a:gdLst>
                <a:gd name="T0" fmla="*/ 2 w 17"/>
                <a:gd name="T1" fmla="*/ 7 h 18"/>
                <a:gd name="T2" fmla="*/ 8 w 17"/>
                <a:gd name="T3" fmla="*/ 12 h 18"/>
                <a:gd name="T4" fmla="*/ 12 w 17"/>
                <a:gd name="T5" fmla="*/ 17 h 18"/>
                <a:gd name="T6" fmla="*/ 17 w 17"/>
                <a:gd name="T7" fmla="*/ 14 h 18"/>
                <a:gd name="T8" fmla="*/ 15 w 17"/>
                <a:gd name="T9" fmla="*/ 10 h 18"/>
                <a:gd name="T10" fmla="*/ 15 w 17"/>
                <a:gd name="T11" fmla="*/ 9 h 18"/>
                <a:gd name="T12" fmla="*/ 14 w 17"/>
                <a:gd name="T13" fmla="*/ 8 h 18"/>
                <a:gd name="T14" fmla="*/ 13 w 17"/>
                <a:gd name="T15" fmla="*/ 5 h 18"/>
                <a:gd name="T16" fmla="*/ 7 w 17"/>
                <a:gd name="T17" fmla="*/ 1 h 18"/>
                <a:gd name="T18" fmla="*/ 2 w 17"/>
                <a:gd name="T19" fmla="*/ 3 h 18"/>
                <a:gd name="T20" fmla="*/ 2 w 17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8">
                  <a:moveTo>
                    <a:pt x="2" y="7"/>
                  </a:moveTo>
                  <a:cubicBezTo>
                    <a:pt x="4" y="9"/>
                    <a:pt x="7" y="10"/>
                    <a:pt x="8" y="12"/>
                  </a:cubicBezTo>
                  <a:cubicBezTo>
                    <a:pt x="9" y="14"/>
                    <a:pt x="10" y="16"/>
                    <a:pt x="12" y="17"/>
                  </a:cubicBezTo>
                  <a:cubicBezTo>
                    <a:pt x="14" y="18"/>
                    <a:pt x="16" y="16"/>
                    <a:pt x="17" y="14"/>
                  </a:cubicBezTo>
                  <a:cubicBezTo>
                    <a:pt x="17" y="12"/>
                    <a:pt x="17" y="11"/>
                    <a:pt x="15" y="10"/>
                  </a:cubicBezTo>
                  <a:cubicBezTo>
                    <a:pt x="16" y="10"/>
                    <a:pt x="15" y="10"/>
                    <a:pt x="15" y="9"/>
                  </a:cubicBezTo>
                  <a:cubicBezTo>
                    <a:pt x="15" y="9"/>
                    <a:pt x="15" y="8"/>
                    <a:pt x="14" y="8"/>
                  </a:cubicBezTo>
                  <a:cubicBezTo>
                    <a:pt x="14" y="7"/>
                    <a:pt x="13" y="6"/>
                    <a:pt x="13" y="5"/>
                  </a:cubicBezTo>
                  <a:cubicBezTo>
                    <a:pt x="11" y="3"/>
                    <a:pt x="9" y="2"/>
                    <a:pt x="7" y="1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1" y="4"/>
                    <a:pt x="0" y="7"/>
                    <a:pt x="2" y="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6" name="弧形箭號 (上彎) 55">
            <a:hlinkClick r:id="rId6" action="ppaction://hlinksldjump"/>
          </p:cNvPr>
          <p:cNvSpPr/>
          <p:nvPr/>
        </p:nvSpPr>
        <p:spPr>
          <a:xfrm>
            <a:off x="9339564" y="4941825"/>
            <a:ext cx="711437" cy="4964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29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2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val 113"/>
          <p:cNvSpPr/>
          <p:nvPr/>
        </p:nvSpPr>
        <p:spPr>
          <a:xfrm>
            <a:off x="7373170" y="3941471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55" name="Oval 118"/>
          <p:cNvSpPr/>
          <p:nvPr/>
        </p:nvSpPr>
        <p:spPr>
          <a:xfrm>
            <a:off x="6848300" y="4473743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" y="90621"/>
            <a:ext cx="5572125" cy="1971674"/>
          </a:xfrm>
          <a:prstGeom prst="rect">
            <a:avLst/>
          </a:prstGeom>
        </p:spPr>
      </p:pic>
      <p:sp>
        <p:nvSpPr>
          <p:cNvPr id="173" name="任意多边形 24">
            <a:extLst>
              <a:ext uri="{FF2B5EF4-FFF2-40B4-BE49-F238E27FC236}">
                <a16:creationId xmlns:a16="http://schemas.microsoft.com/office/drawing/2014/main" id="{BF5085DC-9782-4820-990E-8B114F11625C}"/>
              </a:ext>
            </a:extLst>
          </p:cNvPr>
          <p:cNvSpPr/>
          <p:nvPr/>
        </p:nvSpPr>
        <p:spPr>
          <a:xfrm>
            <a:off x="452424" y="674512"/>
            <a:ext cx="4519626" cy="40194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accent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0" name="Freeform 34">
            <a:extLst>
              <a:ext uri="{FF2B5EF4-FFF2-40B4-BE49-F238E27FC236}">
                <a16:creationId xmlns:a16="http://schemas.microsoft.com/office/drawing/2014/main" id="{65779202-A3C0-4ACF-A8E8-464CDF47DCFA}"/>
              </a:ext>
            </a:extLst>
          </p:cNvPr>
          <p:cNvSpPr>
            <a:spLocks noEditPoints="1"/>
          </p:cNvSpPr>
          <p:nvPr/>
        </p:nvSpPr>
        <p:spPr bwMode="auto">
          <a:xfrm>
            <a:off x="5203534" y="505053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41537" y="341408"/>
            <a:ext cx="2980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i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rPr>
              <a:t>韓國</a:t>
            </a:r>
            <a:r>
              <a:rPr lang="en-US" altLang="zh-TW" sz="3200" i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rPr>
              <a:t>N</a:t>
            </a:r>
            <a:r>
              <a:rPr lang="zh-TW" altLang="en-US" sz="3200" i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rPr>
              <a:t>號房事件</a:t>
            </a:r>
          </a:p>
        </p:txBody>
      </p:sp>
      <p:sp>
        <p:nvSpPr>
          <p:cNvPr id="280" name="Oval 113"/>
          <p:cNvSpPr/>
          <p:nvPr/>
        </p:nvSpPr>
        <p:spPr>
          <a:xfrm>
            <a:off x="7373170" y="3941471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04" name="Oval 118"/>
          <p:cNvSpPr/>
          <p:nvPr/>
        </p:nvSpPr>
        <p:spPr>
          <a:xfrm>
            <a:off x="6848300" y="4473743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4299" y="1768610"/>
            <a:ext cx="6096000" cy="448584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TW" altLang="en-US" sz="1050" dirty="0">
              <a:solidFill>
                <a:srgbClr val="000000"/>
              </a:solidFill>
              <a:latin typeface="微軟正黑體..."/>
            </a:endParaRPr>
          </a:p>
          <a:p>
            <a:pPr marR="28630"/>
            <a:r>
              <a:rPr lang="zh-TW" altLang="en-US" sz="25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一名暱稱「博士」的人在</a:t>
            </a:r>
            <a:r>
              <a:rPr lang="en-US" altLang="zh-TW" sz="25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Telegram</a:t>
            </a:r>
            <a:r>
              <a:rPr lang="zh-TW" altLang="en-US" sz="25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通訊軟體</a:t>
            </a:r>
            <a:r>
              <a:rPr lang="zh-TW" altLang="en-US" sz="25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創立「</a:t>
            </a:r>
            <a:r>
              <a:rPr lang="en-US" altLang="zh-TW" sz="25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</a:t>
            </a:r>
            <a:r>
              <a:rPr lang="zh-TW" altLang="en-US" sz="25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號房」，主要鎖定正在</a:t>
            </a:r>
            <a:r>
              <a:rPr lang="zh-TW" altLang="en-US" sz="25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尋找打工、缺錢的</a:t>
            </a:r>
            <a:r>
              <a:rPr lang="zh-TW" altLang="en-US" sz="25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年輕女生，邀約她們當模特兒，</a:t>
            </a:r>
            <a:r>
              <a:rPr lang="zh-TW" altLang="en-US" sz="25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誘騙</a:t>
            </a:r>
            <a:r>
              <a:rPr lang="zh-TW" altLang="en-US" sz="25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她們拍攝性愛、性虐等影片。</a:t>
            </a:r>
            <a:endParaRPr lang="en-US" altLang="zh-TW" sz="25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R="28630"/>
            <a:endParaRPr lang="zh-TW" altLang="en-US" sz="25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R="25280"/>
            <a:r>
              <a:rPr lang="zh-TW" altLang="en-US" sz="25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「博士」蒐集了性愛、性虐影片及照片之後，以預告的方式上傳到</a:t>
            </a:r>
            <a:r>
              <a:rPr lang="en-US" altLang="zh-TW" sz="25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</a:t>
            </a:r>
            <a:r>
              <a:rPr lang="zh-TW" altLang="en-US" sz="25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號房裡，分享給所有會員看，如果想要再看更多或完整版，就必須支付指定金額，取得進入「</a:t>
            </a:r>
            <a:r>
              <a:rPr lang="en-US" altLang="zh-TW" sz="25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2</a:t>
            </a:r>
            <a:r>
              <a:rPr lang="zh-TW" altLang="en-US" sz="25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號房」和「博士房」的權限，經報導有超過</a:t>
            </a:r>
            <a:r>
              <a:rPr lang="en-US" altLang="zh-TW" sz="25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26</a:t>
            </a:r>
            <a:r>
              <a:rPr lang="zh-TW" altLang="en-US" sz="25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萬人已經加入付費群組。</a:t>
            </a:r>
          </a:p>
        </p:txBody>
      </p:sp>
      <p:sp>
        <p:nvSpPr>
          <p:cNvPr id="32" name="PA_矩形 206"/>
          <p:cNvSpPr/>
          <p:nvPr>
            <p:custDataLst>
              <p:tags r:id="rId1"/>
            </p:custDataLst>
          </p:nvPr>
        </p:nvSpPr>
        <p:spPr>
          <a:xfrm>
            <a:off x="585498" y="1661883"/>
            <a:ext cx="6253603" cy="4729391"/>
          </a:xfrm>
          <a:prstGeom prst="rect">
            <a:avLst/>
          </a:prstGeom>
          <a:noFill/>
          <a:ln w="190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39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1">
            <a:extLst>
              <a:ext uri="{FF2B5EF4-FFF2-40B4-BE49-F238E27FC236}">
                <a16:creationId xmlns:a16="http://schemas.microsoft.com/office/drawing/2014/main" id="{069CB566-00EB-4416-9437-E5F80B417C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170" y="2370302"/>
            <a:ext cx="4571569" cy="4474043"/>
          </a:xfrm>
          <a:prstGeom prst="rect">
            <a:avLst/>
          </a:prstGeom>
        </p:spPr>
      </p:pic>
      <p:sp>
        <p:nvSpPr>
          <p:cNvPr id="13" name="弧形箭號 (上彎) 12">
            <a:hlinkClick r:id="rId6" action="ppaction://hlinksldjump"/>
          </p:cNvPr>
          <p:cNvSpPr/>
          <p:nvPr/>
        </p:nvSpPr>
        <p:spPr>
          <a:xfrm>
            <a:off x="5887640" y="6006221"/>
            <a:ext cx="711437" cy="4964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40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2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val 113"/>
          <p:cNvSpPr/>
          <p:nvPr/>
        </p:nvSpPr>
        <p:spPr>
          <a:xfrm>
            <a:off x="7001695" y="4349018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55" name="Oval 118"/>
          <p:cNvSpPr/>
          <p:nvPr/>
        </p:nvSpPr>
        <p:spPr>
          <a:xfrm>
            <a:off x="6476825" y="4881290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20"/>
            <a:ext cx="5572125" cy="1971674"/>
          </a:xfrm>
          <a:prstGeom prst="rect">
            <a:avLst/>
          </a:prstGeom>
        </p:spPr>
      </p:pic>
      <p:sp>
        <p:nvSpPr>
          <p:cNvPr id="173" name="任意多边形 24">
            <a:extLst>
              <a:ext uri="{FF2B5EF4-FFF2-40B4-BE49-F238E27FC236}">
                <a16:creationId xmlns:a16="http://schemas.microsoft.com/office/drawing/2014/main" id="{BF5085DC-9782-4820-990E-8B114F11625C}"/>
              </a:ext>
            </a:extLst>
          </p:cNvPr>
          <p:cNvSpPr/>
          <p:nvPr/>
        </p:nvSpPr>
        <p:spPr>
          <a:xfrm>
            <a:off x="452424" y="674512"/>
            <a:ext cx="2701323" cy="40194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accent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0" name="Freeform 34">
            <a:extLst>
              <a:ext uri="{FF2B5EF4-FFF2-40B4-BE49-F238E27FC236}">
                <a16:creationId xmlns:a16="http://schemas.microsoft.com/office/drawing/2014/main" id="{65779202-A3C0-4ACF-A8E8-464CDF47DCFA}"/>
              </a:ext>
            </a:extLst>
          </p:cNvPr>
          <p:cNvSpPr>
            <a:spLocks noEditPoints="1"/>
          </p:cNvSpPr>
          <p:nvPr/>
        </p:nvSpPr>
        <p:spPr bwMode="auto">
          <a:xfrm>
            <a:off x="3172845" y="547594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41537" y="341408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i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rPr>
              <a:t>想一想</a:t>
            </a:r>
          </a:p>
        </p:txBody>
      </p:sp>
      <p:sp>
        <p:nvSpPr>
          <p:cNvPr id="280" name="Oval 113"/>
          <p:cNvSpPr/>
          <p:nvPr/>
        </p:nvSpPr>
        <p:spPr>
          <a:xfrm>
            <a:off x="7001695" y="4349018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04" name="Oval 118"/>
          <p:cNvSpPr/>
          <p:nvPr/>
        </p:nvSpPr>
        <p:spPr>
          <a:xfrm>
            <a:off x="6476825" y="4881290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742950" y="2131572"/>
            <a:ext cx="2851814" cy="2895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8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拒絕他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5067299" y="1652559"/>
            <a:ext cx="3219450" cy="173341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SAM</a:t>
            </a:r>
            <a:r>
              <a:rPr lang="zh-TW" altLang="en-US" dirty="0"/>
              <a:t>哥哥說他是我男朋友，     若我不給他就是不愛他，        他不要跟不愛他的人聊天</a:t>
            </a:r>
            <a:r>
              <a:rPr lang="en-US" altLang="zh-TW" dirty="0"/>
              <a:t>…..</a:t>
            </a:r>
          </a:p>
        </p:txBody>
      </p:sp>
      <p:sp>
        <p:nvSpPr>
          <p:cNvPr id="8" name="心形 7"/>
          <p:cNvSpPr/>
          <p:nvPr/>
        </p:nvSpPr>
        <p:spPr>
          <a:xfrm>
            <a:off x="4410074" y="4125801"/>
            <a:ext cx="3057525" cy="2604956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/>
              <a:t>但我很喜歡他耶</a:t>
            </a:r>
            <a:r>
              <a:rPr lang="en-US" altLang="zh-TW"/>
              <a:t>…..</a:t>
            </a:r>
          </a:p>
          <a:p>
            <a:pPr algn="ctr"/>
            <a:r>
              <a:rPr lang="zh-TW" altLang="en-US"/>
              <a:t>我害怕以後不能跟</a:t>
            </a:r>
            <a:r>
              <a:rPr lang="en-US" altLang="zh-TW"/>
              <a:t>SAM</a:t>
            </a:r>
            <a:r>
              <a:rPr lang="zh-TW" altLang="en-US"/>
              <a:t>哥哥聊天了</a:t>
            </a:r>
            <a:r>
              <a:rPr lang="en-US" altLang="zh-TW"/>
              <a:t>…..</a:t>
            </a:r>
            <a:endParaRPr lang="en-US" altLang="zh-TW" dirty="0"/>
          </a:p>
        </p:txBody>
      </p:sp>
      <p:sp>
        <p:nvSpPr>
          <p:cNvPr id="9" name="摺角紙張 8"/>
          <p:cNvSpPr/>
          <p:nvPr/>
        </p:nvSpPr>
        <p:spPr>
          <a:xfrm>
            <a:off x="8439150" y="3714657"/>
            <a:ext cx="2933700" cy="1960395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r>
              <a:rPr lang="zh-TW" altLang="zh-TW" dirty="0"/>
              <a:t>為了能和</a:t>
            </a:r>
            <a:r>
              <a:rPr lang="en-US" altLang="zh-TW" dirty="0"/>
              <a:t>SAM</a:t>
            </a:r>
            <a:r>
              <a:rPr lang="zh-TW" altLang="zh-TW" dirty="0"/>
              <a:t>哥哥繼續，</a:t>
            </a:r>
            <a:endParaRPr lang="en-US" altLang="zh-TW" dirty="0"/>
          </a:p>
          <a:p>
            <a:pPr algn="ctr"/>
            <a:r>
              <a:rPr lang="zh-TW" altLang="zh-TW" dirty="0"/>
              <a:t>我先給只穿內衣的照片好了</a:t>
            </a:r>
            <a:r>
              <a:rPr lang="en-US" altLang="zh-TW" dirty="0">
                <a:hlinkClick r:id="rId4" action="ppaction://hlinksldjump"/>
              </a:rPr>
              <a:t>★</a:t>
            </a:r>
            <a:endParaRPr lang="en-US" altLang="zh-TW" dirty="0"/>
          </a:p>
          <a:p>
            <a:pPr algn="ctr"/>
            <a:endParaRPr lang="zh-TW" altLang="zh-TW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65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val 113"/>
          <p:cNvSpPr/>
          <p:nvPr/>
        </p:nvSpPr>
        <p:spPr>
          <a:xfrm>
            <a:off x="7154095" y="4530528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621"/>
            <a:ext cx="5572125" cy="1971674"/>
          </a:xfrm>
          <a:prstGeom prst="rect">
            <a:avLst/>
          </a:prstGeom>
        </p:spPr>
      </p:pic>
      <p:sp>
        <p:nvSpPr>
          <p:cNvPr id="173" name="任意多边形 24">
            <a:extLst>
              <a:ext uri="{FF2B5EF4-FFF2-40B4-BE49-F238E27FC236}">
                <a16:creationId xmlns:a16="http://schemas.microsoft.com/office/drawing/2014/main" id="{BF5085DC-9782-4820-990E-8B114F11625C}"/>
              </a:ext>
            </a:extLst>
          </p:cNvPr>
          <p:cNvSpPr/>
          <p:nvPr/>
        </p:nvSpPr>
        <p:spPr>
          <a:xfrm>
            <a:off x="452424" y="674512"/>
            <a:ext cx="2701323" cy="40194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accent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0" name="Freeform 34">
            <a:extLst>
              <a:ext uri="{FF2B5EF4-FFF2-40B4-BE49-F238E27FC236}">
                <a16:creationId xmlns:a16="http://schemas.microsoft.com/office/drawing/2014/main" id="{65779202-A3C0-4ACF-A8E8-464CDF47DCFA}"/>
              </a:ext>
            </a:extLst>
          </p:cNvPr>
          <p:cNvSpPr>
            <a:spLocks noEditPoints="1"/>
          </p:cNvSpPr>
          <p:nvPr/>
        </p:nvSpPr>
        <p:spPr bwMode="auto">
          <a:xfrm>
            <a:off x="3172845" y="547594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41537" y="341408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i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rPr>
              <a:t>想一想</a:t>
            </a:r>
          </a:p>
        </p:txBody>
      </p:sp>
      <p:sp>
        <p:nvSpPr>
          <p:cNvPr id="280" name="Oval 113"/>
          <p:cNvSpPr/>
          <p:nvPr/>
        </p:nvSpPr>
        <p:spPr>
          <a:xfrm>
            <a:off x="7154095" y="4530528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04" name="Oval 118"/>
          <p:cNvSpPr/>
          <p:nvPr/>
        </p:nvSpPr>
        <p:spPr>
          <a:xfrm>
            <a:off x="6629225" y="5062800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895350" y="2313082"/>
            <a:ext cx="2851814" cy="2895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8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答應他</a:t>
            </a:r>
          </a:p>
        </p:txBody>
      </p:sp>
      <p:sp>
        <p:nvSpPr>
          <p:cNvPr id="12" name="心形 11"/>
          <p:cNvSpPr/>
          <p:nvPr/>
        </p:nvSpPr>
        <p:spPr>
          <a:xfrm>
            <a:off x="4457700" y="2511508"/>
            <a:ext cx="3396586" cy="2826856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我覺得</a:t>
            </a:r>
            <a:r>
              <a:rPr lang="en-US" altLang="zh-TW" dirty="0"/>
              <a:t>SAM</a:t>
            </a:r>
            <a:r>
              <a:rPr lang="zh-TW" altLang="en-US" dirty="0"/>
              <a:t>哥哥是好人，而且是我男朋友，給他沒什麼不對</a:t>
            </a:r>
          </a:p>
        </p:txBody>
      </p:sp>
      <p:sp>
        <p:nvSpPr>
          <p:cNvPr id="14" name="摺角紙張 13"/>
          <p:cNvSpPr/>
          <p:nvPr/>
        </p:nvSpPr>
        <p:spPr>
          <a:xfrm>
            <a:off x="8564822" y="2895301"/>
            <a:ext cx="2933700" cy="1960395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dirty="0"/>
          </a:p>
          <a:p>
            <a:pPr algn="ctr"/>
            <a:r>
              <a:rPr lang="zh-TW" altLang="zh-TW" dirty="0"/>
              <a:t>為了能和</a:t>
            </a:r>
            <a:r>
              <a:rPr lang="en-US" altLang="zh-TW" dirty="0"/>
              <a:t>SAM</a:t>
            </a:r>
            <a:r>
              <a:rPr lang="zh-TW" altLang="zh-TW" dirty="0"/>
              <a:t>哥哥繼續，</a:t>
            </a:r>
            <a:endParaRPr lang="en-US" altLang="zh-TW" dirty="0"/>
          </a:p>
          <a:p>
            <a:pPr algn="ctr"/>
            <a:r>
              <a:rPr lang="zh-TW" altLang="zh-TW" dirty="0"/>
              <a:t>我先給只穿內衣的照片好了</a:t>
            </a:r>
            <a:endParaRPr lang="en-US" altLang="zh-TW" dirty="0"/>
          </a:p>
          <a:p>
            <a:pPr algn="ctr"/>
            <a:r>
              <a:rPr lang="zh-TW" altLang="zh-TW" dirty="0">
                <a:hlinkClick r:id="rId4" action="ppaction://hlinksldjump"/>
              </a:rPr>
              <a:t>★</a:t>
            </a:r>
            <a:endParaRPr lang="zh-TW" altLang="zh-TW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64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220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val 113"/>
          <p:cNvSpPr/>
          <p:nvPr/>
        </p:nvSpPr>
        <p:spPr>
          <a:xfrm>
            <a:off x="7373170" y="3941471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55" name="Oval 118"/>
          <p:cNvSpPr/>
          <p:nvPr/>
        </p:nvSpPr>
        <p:spPr>
          <a:xfrm>
            <a:off x="6848300" y="4473743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20"/>
            <a:ext cx="5572125" cy="1971674"/>
          </a:xfrm>
          <a:prstGeom prst="rect">
            <a:avLst/>
          </a:prstGeom>
        </p:spPr>
      </p:pic>
      <p:sp>
        <p:nvSpPr>
          <p:cNvPr id="280" name="Oval 113"/>
          <p:cNvSpPr/>
          <p:nvPr/>
        </p:nvSpPr>
        <p:spPr>
          <a:xfrm>
            <a:off x="7373170" y="3941471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04" name="Oval 118"/>
          <p:cNvSpPr/>
          <p:nvPr/>
        </p:nvSpPr>
        <p:spPr>
          <a:xfrm>
            <a:off x="6848300" y="4473743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pSp>
        <p:nvGrpSpPr>
          <p:cNvPr id="305" name="chenying0907 3"/>
          <p:cNvGrpSpPr/>
          <p:nvPr/>
        </p:nvGrpSpPr>
        <p:grpSpPr>
          <a:xfrm>
            <a:off x="1708043" y="4650347"/>
            <a:ext cx="681806" cy="690129"/>
            <a:chOff x="6557336" y="3969080"/>
            <a:chExt cx="1506414" cy="1521587"/>
          </a:xfrm>
        </p:grpSpPr>
        <p:sp>
          <p:nvSpPr>
            <p:cNvPr id="306" name="椭圆 31"/>
            <p:cNvSpPr/>
            <p:nvPr/>
          </p:nvSpPr>
          <p:spPr>
            <a:xfrm rot="15654318">
              <a:off x="6549749" y="3976667"/>
              <a:ext cx="1521587" cy="150641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25400" cap="rnd">
              <a:solidFill>
                <a:schemeClr val="accent2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399" dirty="0">
                <a:solidFill>
                  <a:srgbClr val="60544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7" name="chenying0907 172"/>
            <p:cNvGrpSpPr/>
            <p:nvPr/>
          </p:nvGrpSpPr>
          <p:grpSpPr>
            <a:xfrm>
              <a:off x="6945920" y="4376565"/>
              <a:ext cx="674484" cy="711466"/>
              <a:chOff x="4197350" y="2182813"/>
              <a:chExt cx="608013" cy="641350"/>
            </a:xfrm>
            <a:solidFill>
              <a:srgbClr val="005188"/>
            </a:solidFill>
          </p:grpSpPr>
          <p:sp>
            <p:nvSpPr>
              <p:cNvPr id="308" name="chenying0907 166"/>
              <p:cNvSpPr/>
              <p:nvPr/>
            </p:nvSpPr>
            <p:spPr bwMode="auto">
              <a:xfrm>
                <a:off x="4229100" y="2211388"/>
                <a:ext cx="39688" cy="157163"/>
              </a:xfrm>
              <a:custGeom>
                <a:avLst/>
                <a:gdLst/>
                <a:ahLst/>
                <a:cxnLst>
                  <a:cxn ang="0">
                    <a:pos x="63" y="2"/>
                  </a:cxn>
                  <a:cxn ang="0">
                    <a:pos x="63" y="2"/>
                  </a:cxn>
                  <a:cxn ang="0">
                    <a:pos x="58" y="14"/>
                  </a:cxn>
                  <a:cxn ang="0">
                    <a:pos x="54" y="25"/>
                  </a:cxn>
                  <a:cxn ang="0">
                    <a:pos x="47" y="49"/>
                  </a:cxn>
                  <a:cxn ang="0">
                    <a:pos x="34" y="96"/>
                  </a:cxn>
                  <a:cxn ang="0">
                    <a:pos x="34" y="96"/>
                  </a:cxn>
                  <a:cxn ang="0">
                    <a:pos x="27" y="122"/>
                  </a:cxn>
                  <a:cxn ang="0">
                    <a:pos x="21" y="149"/>
                  </a:cxn>
                  <a:cxn ang="0">
                    <a:pos x="10" y="203"/>
                  </a:cxn>
                  <a:cxn ang="0">
                    <a:pos x="10" y="203"/>
                  </a:cxn>
                  <a:cxn ang="0">
                    <a:pos x="6" y="222"/>
                  </a:cxn>
                  <a:cxn ang="0">
                    <a:pos x="3" y="243"/>
                  </a:cxn>
                  <a:cxn ang="0">
                    <a:pos x="1" y="263"/>
                  </a:cxn>
                  <a:cxn ang="0">
                    <a:pos x="0" y="283"/>
                  </a:cxn>
                  <a:cxn ang="0">
                    <a:pos x="0" y="283"/>
                  </a:cxn>
                  <a:cxn ang="0">
                    <a:pos x="1" y="290"/>
                  </a:cxn>
                  <a:cxn ang="0">
                    <a:pos x="2" y="292"/>
                  </a:cxn>
                  <a:cxn ang="0">
                    <a:pos x="3" y="294"/>
                  </a:cxn>
                  <a:cxn ang="0">
                    <a:pos x="6" y="296"/>
                  </a:cxn>
                  <a:cxn ang="0">
                    <a:pos x="8" y="296"/>
                  </a:cxn>
                  <a:cxn ang="0">
                    <a:pos x="11" y="296"/>
                  </a:cxn>
                  <a:cxn ang="0">
                    <a:pos x="14" y="294"/>
                  </a:cxn>
                  <a:cxn ang="0">
                    <a:pos x="14" y="294"/>
                  </a:cxn>
                  <a:cxn ang="0">
                    <a:pos x="15" y="293"/>
                  </a:cxn>
                  <a:cxn ang="0">
                    <a:pos x="16" y="291"/>
                  </a:cxn>
                  <a:cxn ang="0">
                    <a:pos x="15" y="287"/>
                  </a:cxn>
                  <a:cxn ang="0">
                    <a:pos x="14" y="285"/>
                  </a:cxn>
                  <a:cxn ang="0">
                    <a:pos x="12" y="285"/>
                  </a:cxn>
                  <a:cxn ang="0">
                    <a:pos x="11" y="284"/>
                  </a:cxn>
                  <a:cxn ang="0">
                    <a:pos x="9" y="285"/>
                  </a:cxn>
                  <a:cxn ang="0">
                    <a:pos x="9" y="285"/>
                  </a:cxn>
                  <a:cxn ang="0">
                    <a:pos x="11" y="282"/>
                  </a:cxn>
                  <a:cxn ang="0">
                    <a:pos x="12" y="276"/>
                  </a:cxn>
                  <a:cxn ang="0">
                    <a:pos x="14" y="259"/>
                  </a:cxn>
                  <a:cxn ang="0">
                    <a:pos x="14" y="232"/>
                  </a:cxn>
                  <a:cxn ang="0">
                    <a:pos x="14" y="232"/>
                  </a:cxn>
                  <a:cxn ang="0">
                    <a:pos x="17" y="212"/>
                  </a:cxn>
                  <a:cxn ang="0">
                    <a:pos x="21" y="193"/>
                  </a:cxn>
                  <a:cxn ang="0">
                    <a:pos x="29" y="155"/>
                  </a:cxn>
                  <a:cxn ang="0">
                    <a:pos x="29" y="155"/>
                  </a:cxn>
                  <a:cxn ang="0">
                    <a:pos x="38" y="119"/>
                  </a:cxn>
                  <a:cxn ang="0">
                    <a:pos x="48" y="83"/>
                  </a:cxn>
                  <a:cxn ang="0">
                    <a:pos x="48" y="83"/>
                  </a:cxn>
                  <a:cxn ang="0">
                    <a:pos x="58" y="45"/>
                  </a:cxn>
                  <a:cxn ang="0">
                    <a:pos x="64" y="25"/>
                  </a:cxn>
                  <a:cxn ang="0">
                    <a:pos x="68" y="16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3" y="3"/>
                  </a:cxn>
                  <a:cxn ang="0">
                    <a:pos x="72" y="2"/>
                  </a:cxn>
                  <a:cxn ang="0">
                    <a:pos x="71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3" y="2"/>
                  </a:cxn>
                  <a:cxn ang="0">
                    <a:pos x="63" y="2"/>
                  </a:cxn>
                </a:cxnLst>
                <a:rect l="0" t="0" r="r" b="b"/>
                <a:pathLst>
                  <a:path w="73" h="296">
                    <a:moveTo>
                      <a:pt x="63" y="2"/>
                    </a:moveTo>
                    <a:lnTo>
                      <a:pt x="63" y="2"/>
                    </a:lnTo>
                    <a:lnTo>
                      <a:pt x="58" y="14"/>
                    </a:lnTo>
                    <a:lnTo>
                      <a:pt x="54" y="25"/>
                    </a:lnTo>
                    <a:lnTo>
                      <a:pt x="47" y="49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27" y="122"/>
                    </a:lnTo>
                    <a:lnTo>
                      <a:pt x="21" y="149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6" y="222"/>
                    </a:lnTo>
                    <a:lnTo>
                      <a:pt x="3" y="243"/>
                    </a:lnTo>
                    <a:lnTo>
                      <a:pt x="1" y="263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6" y="296"/>
                    </a:lnTo>
                    <a:lnTo>
                      <a:pt x="8" y="296"/>
                    </a:lnTo>
                    <a:lnTo>
                      <a:pt x="11" y="296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5" y="293"/>
                    </a:lnTo>
                    <a:lnTo>
                      <a:pt x="16" y="291"/>
                    </a:lnTo>
                    <a:lnTo>
                      <a:pt x="15" y="287"/>
                    </a:lnTo>
                    <a:lnTo>
                      <a:pt x="14" y="285"/>
                    </a:lnTo>
                    <a:lnTo>
                      <a:pt x="12" y="285"/>
                    </a:lnTo>
                    <a:lnTo>
                      <a:pt x="11" y="284"/>
                    </a:lnTo>
                    <a:lnTo>
                      <a:pt x="9" y="285"/>
                    </a:lnTo>
                    <a:lnTo>
                      <a:pt x="9" y="285"/>
                    </a:lnTo>
                    <a:lnTo>
                      <a:pt x="11" y="282"/>
                    </a:lnTo>
                    <a:lnTo>
                      <a:pt x="12" y="276"/>
                    </a:lnTo>
                    <a:lnTo>
                      <a:pt x="14" y="259"/>
                    </a:lnTo>
                    <a:lnTo>
                      <a:pt x="14" y="232"/>
                    </a:lnTo>
                    <a:lnTo>
                      <a:pt x="14" y="232"/>
                    </a:lnTo>
                    <a:lnTo>
                      <a:pt x="17" y="212"/>
                    </a:lnTo>
                    <a:lnTo>
                      <a:pt x="21" y="193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38" y="119"/>
                    </a:lnTo>
                    <a:lnTo>
                      <a:pt x="48" y="83"/>
                    </a:lnTo>
                    <a:lnTo>
                      <a:pt x="48" y="83"/>
                    </a:lnTo>
                    <a:lnTo>
                      <a:pt x="58" y="45"/>
                    </a:lnTo>
                    <a:lnTo>
                      <a:pt x="64" y="25"/>
                    </a:lnTo>
                    <a:lnTo>
                      <a:pt x="68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1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3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9" name="chenying0907 167"/>
              <p:cNvSpPr/>
              <p:nvPr/>
            </p:nvSpPr>
            <p:spPr bwMode="auto">
              <a:xfrm>
                <a:off x="4251325" y="2206625"/>
                <a:ext cx="39688" cy="177800"/>
              </a:xfrm>
              <a:custGeom>
                <a:avLst/>
                <a:gdLst/>
                <a:ahLst/>
                <a:cxnLst>
                  <a:cxn ang="0">
                    <a:pos x="66" y="3"/>
                  </a:cxn>
                  <a:cxn ang="0">
                    <a:pos x="66" y="3"/>
                  </a:cxn>
                  <a:cxn ang="0">
                    <a:pos x="51" y="40"/>
                  </a:cxn>
                  <a:cxn ang="0">
                    <a:pos x="44" y="59"/>
                  </a:cxn>
                  <a:cxn ang="0">
                    <a:pos x="38" y="78"/>
                  </a:cxn>
                  <a:cxn ang="0">
                    <a:pos x="38" y="78"/>
                  </a:cxn>
                  <a:cxn ang="0">
                    <a:pos x="33" y="101"/>
                  </a:cxn>
                  <a:cxn ang="0">
                    <a:pos x="29" y="124"/>
                  </a:cxn>
                  <a:cxn ang="0">
                    <a:pos x="20" y="170"/>
                  </a:cxn>
                  <a:cxn ang="0">
                    <a:pos x="20" y="170"/>
                  </a:cxn>
                  <a:cxn ang="0">
                    <a:pos x="5" y="249"/>
                  </a:cxn>
                  <a:cxn ang="0">
                    <a:pos x="5" y="249"/>
                  </a:cxn>
                  <a:cxn ang="0">
                    <a:pos x="2" y="270"/>
                  </a:cxn>
                  <a:cxn ang="0">
                    <a:pos x="1" y="290"/>
                  </a:cxn>
                  <a:cxn ang="0">
                    <a:pos x="0" y="311"/>
                  </a:cxn>
                  <a:cxn ang="0">
                    <a:pos x="0" y="332"/>
                  </a:cxn>
                  <a:cxn ang="0">
                    <a:pos x="0" y="332"/>
                  </a:cxn>
                  <a:cxn ang="0">
                    <a:pos x="0" y="334"/>
                  </a:cxn>
                  <a:cxn ang="0">
                    <a:pos x="1" y="336"/>
                  </a:cxn>
                  <a:cxn ang="0">
                    <a:pos x="3" y="336"/>
                  </a:cxn>
                  <a:cxn ang="0">
                    <a:pos x="5" y="337"/>
                  </a:cxn>
                  <a:cxn ang="0">
                    <a:pos x="6" y="336"/>
                  </a:cxn>
                  <a:cxn ang="0">
                    <a:pos x="8" y="336"/>
                  </a:cxn>
                  <a:cxn ang="0">
                    <a:pos x="9" y="334"/>
                  </a:cxn>
                  <a:cxn ang="0">
                    <a:pos x="9" y="332"/>
                  </a:cxn>
                  <a:cxn ang="0">
                    <a:pos x="9" y="332"/>
                  </a:cxn>
                  <a:cxn ang="0">
                    <a:pos x="9" y="310"/>
                  </a:cxn>
                  <a:cxn ang="0">
                    <a:pos x="10" y="288"/>
                  </a:cxn>
                  <a:cxn ang="0">
                    <a:pos x="12" y="265"/>
                  </a:cxn>
                  <a:cxn ang="0">
                    <a:pos x="16" y="244"/>
                  </a:cxn>
                  <a:cxn ang="0">
                    <a:pos x="16" y="244"/>
                  </a:cxn>
                  <a:cxn ang="0">
                    <a:pos x="32" y="164"/>
                  </a:cxn>
                  <a:cxn ang="0">
                    <a:pos x="32" y="164"/>
                  </a:cxn>
                  <a:cxn ang="0">
                    <a:pos x="39" y="122"/>
                  </a:cxn>
                  <a:cxn ang="0">
                    <a:pos x="47" y="81"/>
                  </a:cxn>
                  <a:cxn ang="0">
                    <a:pos x="47" y="81"/>
                  </a:cxn>
                  <a:cxn ang="0">
                    <a:pos x="52" y="61"/>
                  </a:cxn>
                  <a:cxn ang="0">
                    <a:pos x="60" y="43"/>
                  </a:cxn>
                  <a:cxn ang="0">
                    <a:pos x="75" y="6"/>
                  </a:cxn>
                  <a:cxn ang="0">
                    <a:pos x="75" y="6"/>
                  </a:cxn>
                  <a:cxn ang="0">
                    <a:pos x="76" y="4"/>
                  </a:cxn>
                  <a:cxn ang="0">
                    <a:pos x="75" y="2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69" y="1"/>
                  </a:cxn>
                  <a:cxn ang="0">
                    <a:pos x="67" y="2"/>
                  </a:cxn>
                  <a:cxn ang="0">
                    <a:pos x="66" y="3"/>
                  </a:cxn>
                  <a:cxn ang="0">
                    <a:pos x="66" y="3"/>
                  </a:cxn>
                </a:cxnLst>
                <a:rect l="0" t="0" r="r" b="b"/>
                <a:pathLst>
                  <a:path w="76" h="337">
                    <a:moveTo>
                      <a:pt x="66" y="3"/>
                    </a:moveTo>
                    <a:lnTo>
                      <a:pt x="66" y="3"/>
                    </a:lnTo>
                    <a:lnTo>
                      <a:pt x="51" y="40"/>
                    </a:lnTo>
                    <a:lnTo>
                      <a:pt x="44" y="59"/>
                    </a:lnTo>
                    <a:lnTo>
                      <a:pt x="38" y="78"/>
                    </a:lnTo>
                    <a:lnTo>
                      <a:pt x="38" y="78"/>
                    </a:lnTo>
                    <a:lnTo>
                      <a:pt x="33" y="101"/>
                    </a:lnTo>
                    <a:lnTo>
                      <a:pt x="29" y="124"/>
                    </a:lnTo>
                    <a:lnTo>
                      <a:pt x="20" y="170"/>
                    </a:lnTo>
                    <a:lnTo>
                      <a:pt x="20" y="170"/>
                    </a:lnTo>
                    <a:lnTo>
                      <a:pt x="5" y="249"/>
                    </a:lnTo>
                    <a:lnTo>
                      <a:pt x="5" y="249"/>
                    </a:lnTo>
                    <a:lnTo>
                      <a:pt x="2" y="270"/>
                    </a:lnTo>
                    <a:lnTo>
                      <a:pt x="1" y="290"/>
                    </a:lnTo>
                    <a:lnTo>
                      <a:pt x="0" y="311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0" y="334"/>
                    </a:lnTo>
                    <a:lnTo>
                      <a:pt x="1" y="336"/>
                    </a:lnTo>
                    <a:lnTo>
                      <a:pt x="3" y="336"/>
                    </a:lnTo>
                    <a:lnTo>
                      <a:pt x="5" y="337"/>
                    </a:lnTo>
                    <a:lnTo>
                      <a:pt x="6" y="336"/>
                    </a:lnTo>
                    <a:lnTo>
                      <a:pt x="8" y="336"/>
                    </a:lnTo>
                    <a:lnTo>
                      <a:pt x="9" y="334"/>
                    </a:lnTo>
                    <a:lnTo>
                      <a:pt x="9" y="332"/>
                    </a:lnTo>
                    <a:lnTo>
                      <a:pt x="9" y="332"/>
                    </a:lnTo>
                    <a:lnTo>
                      <a:pt x="9" y="310"/>
                    </a:lnTo>
                    <a:lnTo>
                      <a:pt x="10" y="288"/>
                    </a:lnTo>
                    <a:lnTo>
                      <a:pt x="12" y="265"/>
                    </a:lnTo>
                    <a:lnTo>
                      <a:pt x="16" y="244"/>
                    </a:lnTo>
                    <a:lnTo>
                      <a:pt x="16" y="244"/>
                    </a:lnTo>
                    <a:lnTo>
                      <a:pt x="32" y="164"/>
                    </a:lnTo>
                    <a:lnTo>
                      <a:pt x="32" y="164"/>
                    </a:lnTo>
                    <a:lnTo>
                      <a:pt x="39" y="122"/>
                    </a:lnTo>
                    <a:lnTo>
                      <a:pt x="47" y="81"/>
                    </a:lnTo>
                    <a:lnTo>
                      <a:pt x="47" y="81"/>
                    </a:lnTo>
                    <a:lnTo>
                      <a:pt x="52" y="61"/>
                    </a:lnTo>
                    <a:lnTo>
                      <a:pt x="60" y="43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69" y="1"/>
                    </a:lnTo>
                    <a:lnTo>
                      <a:pt x="67" y="2"/>
                    </a:lnTo>
                    <a:lnTo>
                      <a:pt x="66" y="3"/>
                    </a:lnTo>
                    <a:lnTo>
                      <a:pt x="66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0" name="chenying0907 168"/>
              <p:cNvSpPr/>
              <p:nvPr/>
            </p:nvSpPr>
            <p:spPr bwMode="auto">
              <a:xfrm>
                <a:off x="4271963" y="2197100"/>
                <a:ext cx="55563" cy="195263"/>
              </a:xfrm>
              <a:custGeom>
                <a:avLst/>
                <a:gdLst/>
                <a:ahLst/>
                <a:cxnLst>
                  <a:cxn ang="0">
                    <a:pos x="98" y="2"/>
                  </a:cxn>
                  <a:cxn ang="0">
                    <a:pos x="98" y="2"/>
                  </a:cxn>
                  <a:cxn ang="0">
                    <a:pos x="84" y="26"/>
                  </a:cxn>
                  <a:cxn ang="0">
                    <a:pos x="71" y="51"/>
                  </a:cxn>
                  <a:cxn ang="0">
                    <a:pos x="61" y="77"/>
                  </a:cxn>
                  <a:cxn ang="0">
                    <a:pos x="51" y="103"/>
                  </a:cxn>
                  <a:cxn ang="0">
                    <a:pos x="42" y="128"/>
                  </a:cxn>
                  <a:cxn ang="0">
                    <a:pos x="34" y="155"/>
                  </a:cxn>
                  <a:cxn ang="0">
                    <a:pos x="27" y="182"/>
                  </a:cxn>
                  <a:cxn ang="0">
                    <a:pos x="21" y="209"/>
                  </a:cxn>
                  <a:cxn ang="0">
                    <a:pos x="21" y="209"/>
                  </a:cxn>
                  <a:cxn ang="0">
                    <a:pos x="14" y="234"/>
                  </a:cxn>
                  <a:cxn ang="0">
                    <a:pos x="9" y="259"/>
                  </a:cxn>
                  <a:cxn ang="0">
                    <a:pos x="6" y="283"/>
                  </a:cxn>
                  <a:cxn ang="0">
                    <a:pos x="3" y="308"/>
                  </a:cxn>
                  <a:cxn ang="0">
                    <a:pos x="3" y="308"/>
                  </a:cxn>
                  <a:cxn ang="0">
                    <a:pos x="1" y="323"/>
                  </a:cxn>
                  <a:cxn ang="0">
                    <a:pos x="0" y="340"/>
                  </a:cxn>
                  <a:cxn ang="0">
                    <a:pos x="0" y="349"/>
                  </a:cxn>
                  <a:cxn ang="0">
                    <a:pos x="1" y="356"/>
                  </a:cxn>
                  <a:cxn ang="0">
                    <a:pos x="4" y="363"/>
                  </a:cxn>
                  <a:cxn ang="0">
                    <a:pos x="6" y="366"/>
                  </a:cxn>
                  <a:cxn ang="0">
                    <a:pos x="8" y="368"/>
                  </a:cxn>
                  <a:cxn ang="0">
                    <a:pos x="8" y="368"/>
                  </a:cxn>
                  <a:cxn ang="0">
                    <a:pos x="11" y="370"/>
                  </a:cxn>
                  <a:cxn ang="0">
                    <a:pos x="13" y="369"/>
                  </a:cxn>
                  <a:cxn ang="0">
                    <a:pos x="15" y="368"/>
                  </a:cxn>
                  <a:cxn ang="0">
                    <a:pos x="16" y="365"/>
                  </a:cxn>
                  <a:cxn ang="0">
                    <a:pos x="16" y="361"/>
                  </a:cxn>
                  <a:cxn ang="0">
                    <a:pos x="16" y="361"/>
                  </a:cxn>
                  <a:cxn ang="0">
                    <a:pos x="16" y="359"/>
                  </a:cxn>
                  <a:cxn ang="0">
                    <a:pos x="15" y="357"/>
                  </a:cxn>
                  <a:cxn ang="0">
                    <a:pos x="13" y="356"/>
                  </a:cxn>
                  <a:cxn ang="0">
                    <a:pos x="11" y="356"/>
                  </a:cxn>
                  <a:cxn ang="0">
                    <a:pos x="11" y="356"/>
                  </a:cxn>
                  <a:cxn ang="0">
                    <a:pos x="10" y="349"/>
                  </a:cxn>
                  <a:cxn ang="0">
                    <a:pos x="10" y="339"/>
                  </a:cxn>
                  <a:cxn ang="0">
                    <a:pos x="11" y="324"/>
                  </a:cxn>
                  <a:cxn ang="0">
                    <a:pos x="11" y="324"/>
                  </a:cxn>
                  <a:cxn ang="0">
                    <a:pos x="12" y="304"/>
                  </a:cxn>
                  <a:cxn ang="0">
                    <a:pos x="14" y="283"/>
                  </a:cxn>
                  <a:cxn ang="0">
                    <a:pos x="14" y="283"/>
                  </a:cxn>
                  <a:cxn ang="0">
                    <a:pos x="19" y="259"/>
                  </a:cxn>
                  <a:cxn ang="0">
                    <a:pos x="24" y="235"/>
                  </a:cxn>
                  <a:cxn ang="0">
                    <a:pos x="35" y="185"/>
                  </a:cxn>
                  <a:cxn ang="0">
                    <a:pos x="35" y="185"/>
                  </a:cxn>
                  <a:cxn ang="0">
                    <a:pos x="47" y="143"/>
                  </a:cxn>
                  <a:cxn ang="0">
                    <a:pos x="61" y="102"/>
                  </a:cxn>
                  <a:cxn ang="0">
                    <a:pos x="61" y="102"/>
                  </a:cxn>
                  <a:cxn ang="0">
                    <a:pos x="70" y="77"/>
                  </a:cxn>
                  <a:cxn ang="0">
                    <a:pos x="80" y="53"/>
                  </a:cxn>
                  <a:cxn ang="0">
                    <a:pos x="93" y="30"/>
                  </a:cxn>
                  <a:cxn ang="0">
                    <a:pos x="106" y="8"/>
                  </a:cxn>
                  <a:cxn ang="0">
                    <a:pos x="106" y="8"/>
                  </a:cxn>
                  <a:cxn ang="0">
                    <a:pos x="106" y="6"/>
                  </a:cxn>
                  <a:cxn ang="0">
                    <a:pos x="106" y="3"/>
                  </a:cxn>
                  <a:cxn ang="0">
                    <a:pos x="105" y="2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2"/>
                  </a:cxn>
                  <a:cxn ang="0">
                    <a:pos x="98" y="2"/>
                  </a:cxn>
                </a:cxnLst>
                <a:rect l="0" t="0" r="r" b="b"/>
                <a:pathLst>
                  <a:path w="106" h="370">
                    <a:moveTo>
                      <a:pt x="98" y="2"/>
                    </a:moveTo>
                    <a:lnTo>
                      <a:pt x="98" y="2"/>
                    </a:lnTo>
                    <a:lnTo>
                      <a:pt x="84" y="26"/>
                    </a:lnTo>
                    <a:lnTo>
                      <a:pt x="71" y="51"/>
                    </a:lnTo>
                    <a:lnTo>
                      <a:pt x="61" y="77"/>
                    </a:lnTo>
                    <a:lnTo>
                      <a:pt x="51" y="103"/>
                    </a:lnTo>
                    <a:lnTo>
                      <a:pt x="42" y="128"/>
                    </a:lnTo>
                    <a:lnTo>
                      <a:pt x="34" y="155"/>
                    </a:lnTo>
                    <a:lnTo>
                      <a:pt x="27" y="182"/>
                    </a:lnTo>
                    <a:lnTo>
                      <a:pt x="21" y="209"/>
                    </a:lnTo>
                    <a:lnTo>
                      <a:pt x="21" y="209"/>
                    </a:lnTo>
                    <a:lnTo>
                      <a:pt x="14" y="234"/>
                    </a:lnTo>
                    <a:lnTo>
                      <a:pt x="9" y="259"/>
                    </a:lnTo>
                    <a:lnTo>
                      <a:pt x="6" y="283"/>
                    </a:lnTo>
                    <a:lnTo>
                      <a:pt x="3" y="308"/>
                    </a:lnTo>
                    <a:lnTo>
                      <a:pt x="3" y="308"/>
                    </a:lnTo>
                    <a:lnTo>
                      <a:pt x="1" y="323"/>
                    </a:lnTo>
                    <a:lnTo>
                      <a:pt x="0" y="340"/>
                    </a:lnTo>
                    <a:lnTo>
                      <a:pt x="0" y="349"/>
                    </a:lnTo>
                    <a:lnTo>
                      <a:pt x="1" y="356"/>
                    </a:lnTo>
                    <a:lnTo>
                      <a:pt x="4" y="363"/>
                    </a:lnTo>
                    <a:lnTo>
                      <a:pt x="6" y="366"/>
                    </a:lnTo>
                    <a:lnTo>
                      <a:pt x="8" y="368"/>
                    </a:lnTo>
                    <a:lnTo>
                      <a:pt x="8" y="368"/>
                    </a:lnTo>
                    <a:lnTo>
                      <a:pt x="11" y="370"/>
                    </a:lnTo>
                    <a:lnTo>
                      <a:pt x="13" y="369"/>
                    </a:lnTo>
                    <a:lnTo>
                      <a:pt x="15" y="368"/>
                    </a:lnTo>
                    <a:lnTo>
                      <a:pt x="16" y="365"/>
                    </a:lnTo>
                    <a:lnTo>
                      <a:pt x="16" y="361"/>
                    </a:lnTo>
                    <a:lnTo>
                      <a:pt x="16" y="361"/>
                    </a:lnTo>
                    <a:lnTo>
                      <a:pt x="16" y="359"/>
                    </a:lnTo>
                    <a:lnTo>
                      <a:pt x="15" y="357"/>
                    </a:lnTo>
                    <a:lnTo>
                      <a:pt x="13" y="356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0" y="349"/>
                    </a:lnTo>
                    <a:lnTo>
                      <a:pt x="10" y="339"/>
                    </a:lnTo>
                    <a:lnTo>
                      <a:pt x="11" y="324"/>
                    </a:lnTo>
                    <a:lnTo>
                      <a:pt x="11" y="324"/>
                    </a:lnTo>
                    <a:lnTo>
                      <a:pt x="12" y="304"/>
                    </a:lnTo>
                    <a:lnTo>
                      <a:pt x="14" y="283"/>
                    </a:lnTo>
                    <a:lnTo>
                      <a:pt x="14" y="283"/>
                    </a:lnTo>
                    <a:lnTo>
                      <a:pt x="19" y="259"/>
                    </a:lnTo>
                    <a:lnTo>
                      <a:pt x="24" y="23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47" y="143"/>
                    </a:lnTo>
                    <a:lnTo>
                      <a:pt x="61" y="102"/>
                    </a:lnTo>
                    <a:lnTo>
                      <a:pt x="61" y="102"/>
                    </a:lnTo>
                    <a:lnTo>
                      <a:pt x="70" y="77"/>
                    </a:lnTo>
                    <a:lnTo>
                      <a:pt x="80" y="53"/>
                    </a:lnTo>
                    <a:lnTo>
                      <a:pt x="93" y="30"/>
                    </a:lnTo>
                    <a:lnTo>
                      <a:pt x="106" y="8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6" y="3"/>
                    </a:lnTo>
                    <a:lnTo>
                      <a:pt x="105" y="2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2"/>
                    </a:lnTo>
                    <a:lnTo>
                      <a:pt x="98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1" name="chenying0907 169"/>
              <p:cNvSpPr/>
              <p:nvPr/>
            </p:nvSpPr>
            <p:spPr bwMode="auto">
              <a:xfrm>
                <a:off x="4305300" y="2198688"/>
                <a:ext cx="39688" cy="146050"/>
              </a:xfrm>
              <a:custGeom>
                <a:avLst/>
                <a:gdLst/>
                <a:ahLst/>
                <a:cxnLst>
                  <a:cxn ang="0">
                    <a:pos x="68" y="2"/>
                  </a:cxn>
                  <a:cxn ang="0">
                    <a:pos x="68" y="2"/>
                  </a:cxn>
                  <a:cxn ang="0">
                    <a:pos x="62" y="10"/>
                  </a:cxn>
                  <a:cxn ang="0">
                    <a:pos x="57" y="20"/>
                  </a:cxn>
                  <a:cxn ang="0">
                    <a:pos x="54" y="31"/>
                  </a:cxn>
                  <a:cxn ang="0">
                    <a:pos x="53" y="41"/>
                  </a:cxn>
                  <a:cxn ang="0">
                    <a:pos x="53" y="41"/>
                  </a:cxn>
                  <a:cxn ang="0">
                    <a:pos x="51" y="51"/>
                  </a:cxn>
                  <a:cxn ang="0">
                    <a:pos x="49" y="60"/>
                  </a:cxn>
                  <a:cxn ang="0">
                    <a:pos x="42" y="80"/>
                  </a:cxn>
                  <a:cxn ang="0">
                    <a:pos x="37" y="101"/>
                  </a:cxn>
                  <a:cxn ang="0">
                    <a:pos x="32" y="120"/>
                  </a:cxn>
                  <a:cxn ang="0">
                    <a:pos x="32" y="120"/>
                  </a:cxn>
                  <a:cxn ang="0">
                    <a:pos x="14" y="191"/>
                  </a:cxn>
                  <a:cxn ang="0">
                    <a:pos x="7" y="227"/>
                  </a:cxn>
                  <a:cxn ang="0">
                    <a:pos x="3" y="244"/>
                  </a:cxn>
                  <a:cxn ang="0">
                    <a:pos x="1" y="263"/>
                  </a:cxn>
                  <a:cxn ang="0">
                    <a:pos x="1" y="263"/>
                  </a:cxn>
                  <a:cxn ang="0">
                    <a:pos x="0" y="265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0" y="272"/>
                  </a:cxn>
                  <a:cxn ang="0">
                    <a:pos x="1" y="273"/>
                  </a:cxn>
                  <a:cxn ang="0">
                    <a:pos x="3" y="274"/>
                  </a:cxn>
                  <a:cxn ang="0">
                    <a:pos x="4" y="274"/>
                  </a:cxn>
                  <a:cxn ang="0">
                    <a:pos x="7" y="273"/>
                  </a:cxn>
                  <a:cxn ang="0">
                    <a:pos x="8" y="272"/>
                  </a:cxn>
                  <a:cxn ang="0">
                    <a:pos x="9" y="270"/>
                  </a:cxn>
                  <a:cxn ang="0">
                    <a:pos x="9" y="270"/>
                  </a:cxn>
                  <a:cxn ang="0">
                    <a:pos x="11" y="254"/>
                  </a:cxn>
                  <a:cxn ang="0">
                    <a:pos x="14" y="237"/>
                  </a:cxn>
                  <a:cxn ang="0">
                    <a:pos x="22" y="204"/>
                  </a:cxn>
                  <a:cxn ang="0">
                    <a:pos x="37" y="139"/>
                  </a:cxn>
                  <a:cxn ang="0">
                    <a:pos x="37" y="139"/>
                  </a:cxn>
                  <a:cxn ang="0">
                    <a:pos x="45" y="106"/>
                  </a:cxn>
                  <a:cxn ang="0">
                    <a:pos x="54" y="73"/>
                  </a:cxn>
                  <a:cxn ang="0">
                    <a:pos x="54" y="73"/>
                  </a:cxn>
                  <a:cxn ang="0">
                    <a:pos x="58" y="56"/>
                  </a:cxn>
                  <a:cxn ang="0">
                    <a:pos x="61" y="39"/>
                  </a:cxn>
                  <a:cxn ang="0">
                    <a:pos x="64" y="31"/>
                  </a:cxn>
                  <a:cxn ang="0">
                    <a:pos x="66" y="22"/>
                  </a:cxn>
                  <a:cxn ang="0">
                    <a:pos x="70" y="14"/>
                  </a:cxn>
                  <a:cxn ang="0">
                    <a:pos x="74" y="8"/>
                  </a:cxn>
                  <a:cxn ang="0">
                    <a:pos x="74" y="8"/>
                  </a:cxn>
                  <a:cxn ang="0">
                    <a:pos x="75" y="6"/>
                  </a:cxn>
                  <a:cxn ang="0">
                    <a:pos x="75" y="5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69" y="0"/>
                  </a:cxn>
                  <a:cxn ang="0">
                    <a:pos x="68" y="2"/>
                  </a:cxn>
                  <a:cxn ang="0">
                    <a:pos x="68" y="2"/>
                  </a:cxn>
                </a:cxnLst>
                <a:rect l="0" t="0" r="r" b="b"/>
                <a:pathLst>
                  <a:path w="75" h="274">
                    <a:moveTo>
                      <a:pt x="68" y="2"/>
                    </a:moveTo>
                    <a:lnTo>
                      <a:pt x="68" y="2"/>
                    </a:lnTo>
                    <a:lnTo>
                      <a:pt x="62" y="10"/>
                    </a:lnTo>
                    <a:lnTo>
                      <a:pt x="57" y="20"/>
                    </a:lnTo>
                    <a:lnTo>
                      <a:pt x="54" y="31"/>
                    </a:lnTo>
                    <a:lnTo>
                      <a:pt x="53" y="41"/>
                    </a:lnTo>
                    <a:lnTo>
                      <a:pt x="53" y="41"/>
                    </a:lnTo>
                    <a:lnTo>
                      <a:pt x="51" y="51"/>
                    </a:lnTo>
                    <a:lnTo>
                      <a:pt x="49" y="60"/>
                    </a:lnTo>
                    <a:lnTo>
                      <a:pt x="42" y="80"/>
                    </a:lnTo>
                    <a:lnTo>
                      <a:pt x="37" y="101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14" y="191"/>
                    </a:lnTo>
                    <a:lnTo>
                      <a:pt x="7" y="227"/>
                    </a:lnTo>
                    <a:lnTo>
                      <a:pt x="3" y="244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0" y="265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2"/>
                    </a:lnTo>
                    <a:lnTo>
                      <a:pt x="1" y="273"/>
                    </a:lnTo>
                    <a:lnTo>
                      <a:pt x="3" y="274"/>
                    </a:lnTo>
                    <a:lnTo>
                      <a:pt x="4" y="274"/>
                    </a:lnTo>
                    <a:lnTo>
                      <a:pt x="7" y="273"/>
                    </a:lnTo>
                    <a:lnTo>
                      <a:pt x="8" y="272"/>
                    </a:lnTo>
                    <a:lnTo>
                      <a:pt x="9" y="270"/>
                    </a:lnTo>
                    <a:lnTo>
                      <a:pt x="9" y="270"/>
                    </a:lnTo>
                    <a:lnTo>
                      <a:pt x="11" y="254"/>
                    </a:lnTo>
                    <a:lnTo>
                      <a:pt x="14" y="237"/>
                    </a:lnTo>
                    <a:lnTo>
                      <a:pt x="22" y="204"/>
                    </a:lnTo>
                    <a:lnTo>
                      <a:pt x="37" y="139"/>
                    </a:lnTo>
                    <a:lnTo>
                      <a:pt x="37" y="139"/>
                    </a:lnTo>
                    <a:lnTo>
                      <a:pt x="45" y="106"/>
                    </a:lnTo>
                    <a:lnTo>
                      <a:pt x="54" y="73"/>
                    </a:lnTo>
                    <a:lnTo>
                      <a:pt x="54" y="73"/>
                    </a:lnTo>
                    <a:lnTo>
                      <a:pt x="58" y="56"/>
                    </a:lnTo>
                    <a:lnTo>
                      <a:pt x="61" y="39"/>
                    </a:lnTo>
                    <a:lnTo>
                      <a:pt x="64" y="31"/>
                    </a:lnTo>
                    <a:lnTo>
                      <a:pt x="66" y="22"/>
                    </a:lnTo>
                    <a:lnTo>
                      <a:pt x="70" y="14"/>
                    </a:lnTo>
                    <a:lnTo>
                      <a:pt x="74" y="8"/>
                    </a:lnTo>
                    <a:lnTo>
                      <a:pt x="74" y="8"/>
                    </a:lnTo>
                    <a:lnTo>
                      <a:pt x="75" y="6"/>
                    </a:lnTo>
                    <a:lnTo>
                      <a:pt x="75" y="5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8" y="2"/>
                    </a:lnTo>
                    <a:lnTo>
                      <a:pt x="68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2" name="chenying0907 170"/>
              <p:cNvSpPr/>
              <p:nvPr/>
            </p:nvSpPr>
            <p:spPr bwMode="auto">
              <a:xfrm>
                <a:off x="4338638" y="2201863"/>
                <a:ext cx="31750" cy="112713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2" y="4"/>
                  </a:cxn>
                  <a:cxn ang="0">
                    <a:pos x="51" y="10"/>
                  </a:cxn>
                  <a:cxn ang="0">
                    <a:pos x="48" y="16"/>
                  </a:cxn>
                  <a:cxn ang="0">
                    <a:pos x="43" y="29"/>
                  </a:cxn>
                  <a:cxn ang="0">
                    <a:pos x="38" y="41"/>
                  </a:cxn>
                  <a:cxn ang="0">
                    <a:pos x="36" y="47"/>
                  </a:cxn>
                  <a:cxn ang="0">
                    <a:pos x="34" y="54"/>
                  </a:cxn>
                  <a:cxn ang="0">
                    <a:pos x="34" y="54"/>
                  </a:cxn>
                  <a:cxn ang="0">
                    <a:pos x="25" y="103"/>
                  </a:cxn>
                  <a:cxn ang="0">
                    <a:pos x="25" y="103"/>
                  </a:cxn>
                  <a:cxn ang="0">
                    <a:pos x="23" y="116"/>
                  </a:cxn>
                  <a:cxn ang="0">
                    <a:pos x="19" y="129"/>
                  </a:cxn>
                  <a:cxn ang="0">
                    <a:pos x="10" y="156"/>
                  </a:cxn>
                  <a:cxn ang="0">
                    <a:pos x="3" y="181"/>
                  </a:cxn>
                  <a:cxn ang="0">
                    <a:pos x="1" y="195"/>
                  </a:cxn>
                  <a:cxn ang="0">
                    <a:pos x="0" y="208"/>
                  </a:cxn>
                  <a:cxn ang="0">
                    <a:pos x="0" y="208"/>
                  </a:cxn>
                  <a:cxn ang="0">
                    <a:pos x="0" y="210"/>
                  </a:cxn>
                  <a:cxn ang="0">
                    <a:pos x="1" y="211"/>
                  </a:cxn>
                  <a:cxn ang="0">
                    <a:pos x="2" y="212"/>
                  </a:cxn>
                  <a:cxn ang="0">
                    <a:pos x="4" y="212"/>
                  </a:cxn>
                  <a:cxn ang="0">
                    <a:pos x="6" y="212"/>
                  </a:cxn>
                  <a:cxn ang="0">
                    <a:pos x="7" y="211"/>
                  </a:cxn>
                  <a:cxn ang="0">
                    <a:pos x="8" y="210"/>
                  </a:cxn>
                  <a:cxn ang="0">
                    <a:pos x="9" y="208"/>
                  </a:cxn>
                  <a:cxn ang="0">
                    <a:pos x="9" y="208"/>
                  </a:cxn>
                  <a:cxn ang="0">
                    <a:pos x="10" y="200"/>
                  </a:cxn>
                  <a:cxn ang="0">
                    <a:pos x="11" y="192"/>
                  </a:cxn>
                  <a:cxn ang="0">
                    <a:pos x="15" y="176"/>
                  </a:cxn>
                  <a:cxn ang="0">
                    <a:pos x="26" y="144"/>
                  </a:cxn>
                  <a:cxn ang="0">
                    <a:pos x="26" y="144"/>
                  </a:cxn>
                  <a:cxn ang="0">
                    <a:pos x="29" y="131"/>
                  </a:cxn>
                  <a:cxn ang="0">
                    <a:pos x="32" y="117"/>
                  </a:cxn>
                  <a:cxn ang="0">
                    <a:pos x="37" y="91"/>
                  </a:cxn>
                  <a:cxn ang="0">
                    <a:pos x="37" y="91"/>
                  </a:cxn>
                  <a:cxn ang="0">
                    <a:pos x="41" y="67"/>
                  </a:cxn>
                  <a:cxn ang="0">
                    <a:pos x="46" y="42"/>
                  </a:cxn>
                  <a:cxn ang="0">
                    <a:pos x="46" y="42"/>
                  </a:cxn>
                  <a:cxn ang="0">
                    <a:pos x="50" y="33"/>
                  </a:cxn>
                  <a:cxn ang="0">
                    <a:pos x="55" y="23"/>
                  </a:cxn>
                  <a:cxn ang="0">
                    <a:pos x="59" y="14"/>
                  </a:cxn>
                  <a:cxn ang="0">
                    <a:pos x="60" y="9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3"/>
                  </a:cxn>
                  <a:cxn ang="0">
                    <a:pos x="60" y="1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4" y="1"/>
                  </a:cxn>
                  <a:cxn ang="0">
                    <a:pos x="53" y="3"/>
                  </a:cxn>
                  <a:cxn ang="0">
                    <a:pos x="52" y="4"/>
                  </a:cxn>
                  <a:cxn ang="0">
                    <a:pos x="52" y="4"/>
                  </a:cxn>
                </a:cxnLst>
                <a:rect l="0" t="0" r="r" b="b"/>
                <a:pathLst>
                  <a:path w="61" h="212">
                    <a:moveTo>
                      <a:pt x="52" y="4"/>
                    </a:moveTo>
                    <a:lnTo>
                      <a:pt x="52" y="4"/>
                    </a:lnTo>
                    <a:lnTo>
                      <a:pt x="51" y="10"/>
                    </a:lnTo>
                    <a:lnTo>
                      <a:pt x="48" y="16"/>
                    </a:lnTo>
                    <a:lnTo>
                      <a:pt x="43" y="29"/>
                    </a:lnTo>
                    <a:lnTo>
                      <a:pt x="38" y="41"/>
                    </a:lnTo>
                    <a:lnTo>
                      <a:pt x="36" y="47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5" y="103"/>
                    </a:lnTo>
                    <a:lnTo>
                      <a:pt x="25" y="103"/>
                    </a:lnTo>
                    <a:lnTo>
                      <a:pt x="23" y="116"/>
                    </a:lnTo>
                    <a:lnTo>
                      <a:pt x="19" y="129"/>
                    </a:lnTo>
                    <a:lnTo>
                      <a:pt x="10" y="156"/>
                    </a:lnTo>
                    <a:lnTo>
                      <a:pt x="3" y="181"/>
                    </a:lnTo>
                    <a:lnTo>
                      <a:pt x="1" y="19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10"/>
                    </a:lnTo>
                    <a:lnTo>
                      <a:pt x="1" y="211"/>
                    </a:lnTo>
                    <a:lnTo>
                      <a:pt x="2" y="212"/>
                    </a:lnTo>
                    <a:lnTo>
                      <a:pt x="4" y="212"/>
                    </a:lnTo>
                    <a:lnTo>
                      <a:pt x="6" y="212"/>
                    </a:lnTo>
                    <a:lnTo>
                      <a:pt x="7" y="211"/>
                    </a:lnTo>
                    <a:lnTo>
                      <a:pt x="8" y="210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10" y="200"/>
                    </a:lnTo>
                    <a:lnTo>
                      <a:pt x="11" y="192"/>
                    </a:lnTo>
                    <a:lnTo>
                      <a:pt x="15" y="17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9" y="131"/>
                    </a:lnTo>
                    <a:lnTo>
                      <a:pt x="32" y="117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41" y="67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50" y="33"/>
                    </a:lnTo>
                    <a:lnTo>
                      <a:pt x="55" y="23"/>
                    </a:lnTo>
                    <a:lnTo>
                      <a:pt x="59" y="14"/>
                    </a:lnTo>
                    <a:lnTo>
                      <a:pt x="60" y="9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3"/>
                    </a:lnTo>
                    <a:lnTo>
                      <a:pt x="60" y="1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53" y="3"/>
                    </a:lnTo>
                    <a:lnTo>
                      <a:pt x="52" y="4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3" name="chenying0907 171"/>
              <p:cNvSpPr/>
              <p:nvPr/>
            </p:nvSpPr>
            <p:spPr bwMode="auto">
              <a:xfrm>
                <a:off x="4357688" y="2209800"/>
                <a:ext cx="36513" cy="90488"/>
              </a:xfrm>
              <a:custGeom>
                <a:avLst/>
                <a:gdLst/>
                <a:ahLst/>
                <a:cxnLst>
                  <a:cxn ang="0">
                    <a:pos x="60" y="1"/>
                  </a:cxn>
                  <a:cxn ang="0">
                    <a:pos x="60" y="1"/>
                  </a:cxn>
                  <a:cxn ang="0">
                    <a:pos x="51" y="10"/>
                  </a:cxn>
                  <a:cxn ang="0">
                    <a:pos x="43" y="22"/>
                  </a:cxn>
                  <a:cxn ang="0">
                    <a:pos x="37" y="34"/>
                  </a:cxn>
                  <a:cxn ang="0">
                    <a:pos x="33" y="48"/>
                  </a:cxn>
                  <a:cxn ang="0">
                    <a:pos x="29" y="61"/>
                  </a:cxn>
                  <a:cxn ang="0">
                    <a:pos x="25" y="75"/>
                  </a:cxn>
                  <a:cxn ang="0">
                    <a:pos x="20" y="100"/>
                  </a:cxn>
                  <a:cxn ang="0">
                    <a:pos x="20" y="100"/>
                  </a:cxn>
                  <a:cxn ang="0">
                    <a:pos x="15" y="115"/>
                  </a:cxn>
                  <a:cxn ang="0">
                    <a:pos x="6" y="135"/>
                  </a:cxn>
                  <a:cxn ang="0">
                    <a:pos x="3" y="147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1" y="166"/>
                  </a:cxn>
                  <a:cxn ang="0">
                    <a:pos x="3" y="170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1"/>
                  </a:cxn>
                  <a:cxn ang="0">
                    <a:pos x="9" y="169"/>
                  </a:cxn>
                  <a:cxn ang="0">
                    <a:pos x="10" y="167"/>
                  </a:cxn>
                  <a:cxn ang="0">
                    <a:pos x="11" y="165"/>
                  </a:cxn>
                  <a:cxn ang="0">
                    <a:pos x="10" y="164"/>
                  </a:cxn>
                  <a:cxn ang="0">
                    <a:pos x="9" y="162"/>
                  </a:cxn>
                  <a:cxn ang="0">
                    <a:pos x="9" y="162"/>
                  </a:cxn>
                  <a:cxn ang="0">
                    <a:pos x="10" y="159"/>
                  </a:cxn>
                  <a:cxn ang="0">
                    <a:pos x="14" y="152"/>
                  </a:cxn>
                  <a:cxn ang="0">
                    <a:pos x="18" y="138"/>
                  </a:cxn>
                  <a:cxn ang="0">
                    <a:pos x="18" y="138"/>
                  </a:cxn>
                  <a:cxn ang="0">
                    <a:pos x="24" y="119"/>
                  </a:cxn>
                  <a:cxn ang="0">
                    <a:pos x="29" y="100"/>
                  </a:cxn>
                  <a:cxn ang="0">
                    <a:pos x="29" y="100"/>
                  </a:cxn>
                  <a:cxn ang="0">
                    <a:pos x="34" y="76"/>
                  </a:cxn>
                  <a:cxn ang="0">
                    <a:pos x="38" y="63"/>
                  </a:cxn>
                  <a:cxn ang="0">
                    <a:pos x="41" y="51"/>
                  </a:cxn>
                  <a:cxn ang="0">
                    <a:pos x="47" y="38"/>
                  </a:cxn>
                  <a:cxn ang="0">
                    <a:pos x="52" y="27"/>
                  </a:cxn>
                  <a:cxn ang="0">
                    <a:pos x="58" y="17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6"/>
                  </a:cxn>
                  <a:cxn ang="0">
                    <a:pos x="68" y="4"/>
                  </a:cxn>
                  <a:cxn ang="0">
                    <a:pos x="67" y="3"/>
                  </a:cxn>
                  <a:cxn ang="0">
                    <a:pos x="66" y="1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60" y="1"/>
                  </a:cxn>
                </a:cxnLst>
                <a:rect l="0" t="0" r="r" b="b"/>
                <a:pathLst>
                  <a:path w="68" h="171">
                    <a:moveTo>
                      <a:pt x="60" y="1"/>
                    </a:moveTo>
                    <a:lnTo>
                      <a:pt x="60" y="1"/>
                    </a:lnTo>
                    <a:lnTo>
                      <a:pt x="51" y="10"/>
                    </a:lnTo>
                    <a:lnTo>
                      <a:pt x="43" y="22"/>
                    </a:lnTo>
                    <a:lnTo>
                      <a:pt x="37" y="34"/>
                    </a:lnTo>
                    <a:lnTo>
                      <a:pt x="33" y="48"/>
                    </a:lnTo>
                    <a:lnTo>
                      <a:pt x="29" y="61"/>
                    </a:lnTo>
                    <a:lnTo>
                      <a:pt x="25" y="75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5" y="115"/>
                    </a:lnTo>
                    <a:lnTo>
                      <a:pt x="6" y="135"/>
                    </a:lnTo>
                    <a:lnTo>
                      <a:pt x="3" y="147"/>
                    </a:lnTo>
                    <a:lnTo>
                      <a:pt x="0" y="156"/>
                    </a:lnTo>
                    <a:lnTo>
                      <a:pt x="0" y="164"/>
                    </a:lnTo>
                    <a:lnTo>
                      <a:pt x="1" y="166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1"/>
                    </a:lnTo>
                    <a:lnTo>
                      <a:pt x="9" y="169"/>
                    </a:lnTo>
                    <a:lnTo>
                      <a:pt x="10" y="167"/>
                    </a:lnTo>
                    <a:lnTo>
                      <a:pt x="11" y="165"/>
                    </a:lnTo>
                    <a:lnTo>
                      <a:pt x="10" y="164"/>
                    </a:lnTo>
                    <a:lnTo>
                      <a:pt x="9" y="162"/>
                    </a:lnTo>
                    <a:lnTo>
                      <a:pt x="9" y="162"/>
                    </a:lnTo>
                    <a:lnTo>
                      <a:pt x="10" y="159"/>
                    </a:lnTo>
                    <a:lnTo>
                      <a:pt x="14" y="152"/>
                    </a:lnTo>
                    <a:lnTo>
                      <a:pt x="18" y="138"/>
                    </a:lnTo>
                    <a:lnTo>
                      <a:pt x="18" y="138"/>
                    </a:lnTo>
                    <a:lnTo>
                      <a:pt x="24" y="119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34" y="76"/>
                    </a:lnTo>
                    <a:lnTo>
                      <a:pt x="38" y="63"/>
                    </a:lnTo>
                    <a:lnTo>
                      <a:pt x="41" y="51"/>
                    </a:lnTo>
                    <a:lnTo>
                      <a:pt x="47" y="38"/>
                    </a:lnTo>
                    <a:lnTo>
                      <a:pt x="52" y="27"/>
                    </a:lnTo>
                    <a:lnTo>
                      <a:pt x="58" y="1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8" y="4"/>
                    </a:lnTo>
                    <a:lnTo>
                      <a:pt x="67" y="3"/>
                    </a:lnTo>
                    <a:lnTo>
                      <a:pt x="66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6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4" name="chenying0907 172"/>
              <p:cNvSpPr/>
              <p:nvPr/>
            </p:nvSpPr>
            <p:spPr bwMode="auto">
              <a:xfrm>
                <a:off x="4383088" y="2219325"/>
                <a:ext cx="33338" cy="63500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5" y="0"/>
                  </a:cxn>
                  <a:cxn ang="0">
                    <a:pos x="50" y="2"/>
                  </a:cxn>
                  <a:cxn ang="0">
                    <a:pos x="46" y="5"/>
                  </a:cxn>
                  <a:cxn ang="0">
                    <a:pos x="42" y="8"/>
                  </a:cxn>
                  <a:cxn ang="0">
                    <a:pos x="39" y="11"/>
                  </a:cxn>
                  <a:cxn ang="0">
                    <a:pos x="33" y="19"/>
                  </a:cxn>
                  <a:cxn ang="0">
                    <a:pos x="29" y="30"/>
                  </a:cxn>
                  <a:cxn ang="0">
                    <a:pos x="29" y="30"/>
                  </a:cxn>
                  <a:cxn ang="0">
                    <a:pos x="13" y="70"/>
                  </a:cxn>
                  <a:cxn ang="0">
                    <a:pos x="6" y="91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8"/>
                  </a:cxn>
                  <a:cxn ang="0">
                    <a:pos x="4" y="118"/>
                  </a:cxn>
                  <a:cxn ang="0">
                    <a:pos x="6" y="119"/>
                  </a:cxn>
                  <a:cxn ang="0">
                    <a:pos x="7" y="118"/>
                  </a:cxn>
                  <a:cxn ang="0">
                    <a:pos x="8" y="116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3" y="100"/>
                  </a:cxn>
                  <a:cxn ang="0">
                    <a:pos x="17" y="84"/>
                  </a:cxn>
                  <a:cxn ang="0">
                    <a:pos x="23" y="70"/>
                  </a:cxn>
                  <a:cxn ang="0">
                    <a:pos x="30" y="56"/>
                  </a:cxn>
                  <a:cxn ang="0">
                    <a:pos x="30" y="56"/>
                  </a:cxn>
                  <a:cxn ang="0">
                    <a:pos x="34" y="42"/>
                  </a:cxn>
                  <a:cxn ang="0">
                    <a:pos x="39" y="29"/>
                  </a:cxn>
                  <a:cxn ang="0">
                    <a:pos x="42" y="22"/>
                  </a:cxn>
                  <a:cxn ang="0">
                    <a:pos x="46" y="17"/>
                  </a:cxn>
                  <a:cxn ang="0">
                    <a:pos x="51" y="12"/>
                  </a:cxn>
                  <a:cxn ang="0">
                    <a:pos x="57" y="9"/>
                  </a:cxn>
                  <a:cxn ang="0">
                    <a:pos x="57" y="9"/>
                  </a:cxn>
                  <a:cxn ang="0">
                    <a:pos x="60" y="8"/>
                  </a:cxn>
                  <a:cxn ang="0">
                    <a:pos x="61" y="7"/>
                  </a:cxn>
                  <a:cxn ang="0">
                    <a:pos x="62" y="5"/>
                  </a:cxn>
                  <a:cxn ang="0">
                    <a:pos x="61" y="3"/>
                  </a:cxn>
                  <a:cxn ang="0">
                    <a:pos x="61" y="2"/>
                  </a:cxn>
                  <a:cxn ang="0">
                    <a:pos x="60" y="0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5" y="0"/>
                  </a:cxn>
                </a:cxnLst>
                <a:rect l="0" t="0" r="r" b="b"/>
                <a:pathLst>
                  <a:path w="62" h="119">
                    <a:moveTo>
                      <a:pt x="55" y="0"/>
                    </a:moveTo>
                    <a:lnTo>
                      <a:pt x="55" y="0"/>
                    </a:lnTo>
                    <a:lnTo>
                      <a:pt x="50" y="2"/>
                    </a:lnTo>
                    <a:lnTo>
                      <a:pt x="46" y="5"/>
                    </a:lnTo>
                    <a:lnTo>
                      <a:pt x="42" y="8"/>
                    </a:lnTo>
                    <a:lnTo>
                      <a:pt x="39" y="11"/>
                    </a:lnTo>
                    <a:lnTo>
                      <a:pt x="33" y="19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13" y="70"/>
                    </a:lnTo>
                    <a:lnTo>
                      <a:pt x="6" y="91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8"/>
                    </a:lnTo>
                    <a:lnTo>
                      <a:pt x="4" y="118"/>
                    </a:lnTo>
                    <a:lnTo>
                      <a:pt x="6" y="119"/>
                    </a:lnTo>
                    <a:lnTo>
                      <a:pt x="7" y="118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3" y="100"/>
                    </a:lnTo>
                    <a:lnTo>
                      <a:pt x="17" y="84"/>
                    </a:lnTo>
                    <a:lnTo>
                      <a:pt x="23" y="70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4" y="42"/>
                    </a:lnTo>
                    <a:lnTo>
                      <a:pt x="39" y="29"/>
                    </a:lnTo>
                    <a:lnTo>
                      <a:pt x="42" y="22"/>
                    </a:lnTo>
                    <a:lnTo>
                      <a:pt x="46" y="17"/>
                    </a:lnTo>
                    <a:lnTo>
                      <a:pt x="51" y="12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60" y="8"/>
                    </a:lnTo>
                    <a:lnTo>
                      <a:pt x="61" y="7"/>
                    </a:lnTo>
                    <a:lnTo>
                      <a:pt x="62" y="5"/>
                    </a:lnTo>
                    <a:lnTo>
                      <a:pt x="61" y="3"/>
                    </a:lnTo>
                    <a:lnTo>
                      <a:pt x="61" y="2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5" name="chenying0907 173"/>
              <p:cNvSpPr/>
              <p:nvPr/>
            </p:nvSpPr>
            <p:spPr bwMode="auto">
              <a:xfrm>
                <a:off x="4403725" y="2228850"/>
                <a:ext cx="17463" cy="52388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27" y="1"/>
                  </a:cxn>
                  <a:cxn ang="0">
                    <a:pos x="24" y="2"/>
                  </a:cxn>
                  <a:cxn ang="0">
                    <a:pos x="22" y="6"/>
                  </a:cxn>
                  <a:cxn ang="0">
                    <a:pos x="17" y="12"/>
                  </a:cxn>
                  <a:cxn ang="0">
                    <a:pos x="15" y="20"/>
                  </a:cxn>
                  <a:cxn ang="0">
                    <a:pos x="14" y="27"/>
                  </a:cxn>
                  <a:cxn ang="0">
                    <a:pos x="14" y="27"/>
                  </a:cxn>
                  <a:cxn ang="0">
                    <a:pos x="12" y="45"/>
                  </a:cxn>
                  <a:cxn ang="0">
                    <a:pos x="10" y="61"/>
                  </a:cxn>
                  <a:cxn ang="0">
                    <a:pos x="6" y="78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1" y="100"/>
                  </a:cxn>
                  <a:cxn ang="0">
                    <a:pos x="3" y="100"/>
                  </a:cxn>
                  <a:cxn ang="0">
                    <a:pos x="6" y="100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5" y="80"/>
                  </a:cxn>
                  <a:cxn ang="0">
                    <a:pos x="18" y="75"/>
                  </a:cxn>
                  <a:cxn ang="0">
                    <a:pos x="18" y="75"/>
                  </a:cxn>
                  <a:cxn ang="0">
                    <a:pos x="19" y="72"/>
                  </a:cxn>
                  <a:cxn ang="0">
                    <a:pos x="21" y="69"/>
                  </a:cxn>
                  <a:cxn ang="0">
                    <a:pos x="21" y="62"/>
                  </a:cxn>
                  <a:cxn ang="0">
                    <a:pos x="22" y="49"/>
                  </a:cxn>
                  <a:cxn ang="0">
                    <a:pos x="22" y="49"/>
                  </a:cxn>
                  <a:cxn ang="0">
                    <a:pos x="23" y="28"/>
                  </a:cxn>
                  <a:cxn ang="0">
                    <a:pos x="24" y="22"/>
                  </a:cxn>
                  <a:cxn ang="0">
                    <a:pos x="25" y="17"/>
                  </a:cxn>
                  <a:cxn ang="0">
                    <a:pos x="27" y="13"/>
                  </a:cxn>
                  <a:cxn ang="0">
                    <a:pos x="30" y="10"/>
                  </a:cxn>
                  <a:cxn ang="0">
                    <a:pos x="30" y="10"/>
                  </a:cxn>
                  <a:cxn ang="0">
                    <a:pos x="31" y="9"/>
                  </a:cxn>
                  <a:cxn ang="0">
                    <a:pos x="32" y="8"/>
                  </a:cxn>
                  <a:cxn ang="0">
                    <a:pos x="33" y="3"/>
                  </a:cxn>
                  <a:cxn ang="0">
                    <a:pos x="32" y="2"/>
                  </a:cxn>
                  <a:cxn ang="0">
                    <a:pos x="31" y="1"/>
                  </a:cxn>
                  <a:cxn ang="0">
                    <a:pos x="29" y="0"/>
                  </a:cxn>
                  <a:cxn ang="0">
                    <a:pos x="27" y="1"/>
                  </a:cxn>
                  <a:cxn ang="0">
                    <a:pos x="27" y="1"/>
                  </a:cxn>
                </a:cxnLst>
                <a:rect l="0" t="0" r="r" b="b"/>
                <a:pathLst>
                  <a:path w="33" h="100">
                    <a:moveTo>
                      <a:pt x="27" y="1"/>
                    </a:moveTo>
                    <a:lnTo>
                      <a:pt x="27" y="1"/>
                    </a:lnTo>
                    <a:lnTo>
                      <a:pt x="24" y="2"/>
                    </a:lnTo>
                    <a:lnTo>
                      <a:pt x="22" y="6"/>
                    </a:lnTo>
                    <a:lnTo>
                      <a:pt x="17" y="12"/>
                    </a:lnTo>
                    <a:lnTo>
                      <a:pt x="15" y="20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2" y="45"/>
                    </a:lnTo>
                    <a:lnTo>
                      <a:pt x="10" y="61"/>
                    </a:lnTo>
                    <a:lnTo>
                      <a:pt x="6" y="7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1" y="100"/>
                    </a:lnTo>
                    <a:lnTo>
                      <a:pt x="3" y="100"/>
                    </a:lnTo>
                    <a:lnTo>
                      <a:pt x="6" y="100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5" y="80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19" y="72"/>
                    </a:lnTo>
                    <a:lnTo>
                      <a:pt x="21" y="69"/>
                    </a:lnTo>
                    <a:lnTo>
                      <a:pt x="21" y="6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3" y="28"/>
                    </a:lnTo>
                    <a:lnTo>
                      <a:pt x="24" y="22"/>
                    </a:lnTo>
                    <a:lnTo>
                      <a:pt x="25" y="17"/>
                    </a:lnTo>
                    <a:lnTo>
                      <a:pt x="27" y="13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1" y="9"/>
                    </a:lnTo>
                    <a:lnTo>
                      <a:pt x="32" y="8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29" y="0"/>
                    </a:lnTo>
                    <a:lnTo>
                      <a:pt x="27" y="1"/>
                    </a:lnTo>
                    <a:lnTo>
                      <a:pt x="27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6" name="chenying0907 174"/>
              <p:cNvSpPr/>
              <p:nvPr/>
            </p:nvSpPr>
            <p:spPr bwMode="auto">
              <a:xfrm>
                <a:off x="4340225" y="2436813"/>
                <a:ext cx="4763" cy="428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3" y="80"/>
                  </a:cxn>
                  <a:cxn ang="0">
                    <a:pos x="5" y="80"/>
                  </a:cxn>
                  <a:cxn ang="0">
                    <a:pos x="6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9" y="76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0">
                    <a:moveTo>
                      <a:pt x="0" y="5"/>
                    </a:moveTo>
                    <a:lnTo>
                      <a:pt x="0" y="76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80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7" name="chenying0907 175"/>
              <p:cNvSpPr/>
              <p:nvPr/>
            </p:nvSpPr>
            <p:spPr bwMode="auto">
              <a:xfrm>
                <a:off x="4370388" y="2460625"/>
                <a:ext cx="11113" cy="6508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2" y="2"/>
                  </a:cxn>
                  <a:cxn ang="0">
                    <a:pos x="9" y="9"/>
                  </a:cxn>
                  <a:cxn ang="0">
                    <a:pos x="7" y="15"/>
                  </a:cxn>
                  <a:cxn ang="0">
                    <a:pos x="3" y="29"/>
                  </a:cxn>
                  <a:cxn ang="0">
                    <a:pos x="1" y="44"/>
                  </a:cxn>
                  <a:cxn ang="0">
                    <a:pos x="0" y="59"/>
                  </a:cxn>
                  <a:cxn ang="0">
                    <a:pos x="1" y="90"/>
                  </a:cxn>
                  <a:cxn ang="0">
                    <a:pos x="2" y="118"/>
                  </a:cxn>
                  <a:cxn ang="0">
                    <a:pos x="2" y="118"/>
                  </a:cxn>
                  <a:cxn ang="0">
                    <a:pos x="3" y="120"/>
                  </a:cxn>
                  <a:cxn ang="0">
                    <a:pos x="4" y="122"/>
                  </a:cxn>
                  <a:cxn ang="0">
                    <a:pos x="5" y="123"/>
                  </a:cxn>
                  <a:cxn ang="0">
                    <a:pos x="7" y="123"/>
                  </a:cxn>
                  <a:cxn ang="0">
                    <a:pos x="9" y="123"/>
                  </a:cxn>
                  <a:cxn ang="0">
                    <a:pos x="10" y="122"/>
                  </a:cxn>
                  <a:cxn ang="0">
                    <a:pos x="11" y="120"/>
                  </a:cxn>
                  <a:cxn ang="0">
                    <a:pos x="11" y="118"/>
                  </a:cxn>
                  <a:cxn ang="0">
                    <a:pos x="11" y="118"/>
                  </a:cxn>
                  <a:cxn ang="0">
                    <a:pos x="10" y="91"/>
                  </a:cxn>
                  <a:cxn ang="0">
                    <a:pos x="10" y="61"/>
                  </a:cxn>
                  <a:cxn ang="0">
                    <a:pos x="10" y="47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7" y="13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2" y="5"/>
                  </a:cxn>
                  <a:cxn ang="0">
                    <a:pos x="20" y="3"/>
                  </a:cxn>
                  <a:cxn ang="0">
                    <a:pos x="19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2"/>
                  </a:cxn>
                </a:cxnLst>
                <a:rect l="0" t="0" r="r" b="b"/>
                <a:pathLst>
                  <a:path w="22" h="123">
                    <a:moveTo>
                      <a:pt x="12" y="2"/>
                    </a:moveTo>
                    <a:lnTo>
                      <a:pt x="12" y="2"/>
                    </a:lnTo>
                    <a:lnTo>
                      <a:pt x="9" y="9"/>
                    </a:lnTo>
                    <a:lnTo>
                      <a:pt x="7" y="15"/>
                    </a:lnTo>
                    <a:lnTo>
                      <a:pt x="3" y="29"/>
                    </a:lnTo>
                    <a:lnTo>
                      <a:pt x="1" y="44"/>
                    </a:lnTo>
                    <a:lnTo>
                      <a:pt x="0" y="59"/>
                    </a:lnTo>
                    <a:lnTo>
                      <a:pt x="1" y="90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4" y="122"/>
                    </a:lnTo>
                    <a:lnTo>
                      <a:pt x="5" y="123"/>
                    </a:lnTo>
                    <a:lnTo>
                      <a:pt x="7" y="123"/>
                    </a:lnTo>
                    <a:lnTo>
                      <a:pt x="9" y="123"/>
                    </a:lnTo>
                    <a:lnTo>
                      <a:pt x="10" y="122"/>
                    </a:lnTo>
                    <a:lnTo>
                      <a:pt x="11" y="120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0" y="91"/>
                    </a:lnTo>
                    <a:lnTo>
                      <a:pt x="10" y="61"/>
                    </a:lnTo>
                    <a:lnTo>
                      <a:pt x="10" y="47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7" y="13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8" name="chenying0907 176"/>
              <p:cNvSpPr/>
              <p:nvPr/>
            </p:nvSpPr>
            <p:spPr bwMode="auto">
              <a:xfrm>
                <a:off x="4395788" y="2492375"/>
                <a:ext cx="7938" cy="55563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29"/>
                  </a:cxn>
                  <a:cxn ang="0">
                    <a:pos x="2" y="53"/>
                  </a:cxn>
                  <a:cxn ang="0">
                    <a:pos x="1" y="77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4"/>
                  </a:cxn>
                  <a:cxn ang="0">
                    <a:pos x="4" y="105"/>
                  </a:cxn>
                  <a:cxn ang="0">
                    <a:pos x="6" y="105"/>
                  </a:cxn>
                  <a:cxn ang="0">
                    <a:pos x="7" y="105"/>
                  </a:cxn>
                  <a:cxn ang="0">
                    <a:pos x="9" y="104"/>
                  </a:cxn>
                  <a:cxn ang="0">
                    <a:pos x="10" y="102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1" y="77"/>
                  </a:cxn>
                  <a:cxn ang="0">
                    <a:pos x="13" y="53"/>
                  </a:cxn>
                  <a:cxn ang="0">
                    <a:pos x="14" y="29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05">
                    <a:moveTo>
                      <a:pt x="6" y="5"/>
                    </a:moveTo>
                    <a:lnTo>
                      <a:pt x="6" y="5"/>
                    </a:lnTo>
                    <a:lnTo>
                      <a:pt x="5" y="29"/>
                    </a:lnTo>
                    <a:lnTo>
                      <a:pt x="2" y="53"/>
                    </a:lnTo>
                    <a:lnTo>
                      <a:pt x="1" y="77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4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7" y="105"/>
                    </a:lnTo>
                    <a:lnTo>
                      <a:pt x="9" y="104"/>
                    </a:lnTo>
                    <a:lnTo>
                      <a:pt x="10" y="102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1" y="77"/>
                    </a:lnTo>
                    <a:lnTo>
                      <a:pt x="13" y="53"/>
                    </a:lnTo>
                    <a:lnTo>
                      <a:pt x="14" y="29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9" name="chenying0907 177"/>
              <p:cNvSpPr/>
              <p:nvPr/>
            </p:nvSpPr>
            <p:spPr bwMode="auto">
              <a:xfrm>
                <a:off x="4424363" y="25209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6"/>
                  </a:cxn>
                  <a:cxn ang="0">
                    <a:pos x="3" y="136"/>
                  </a:cxn>
                  <a:cxn ang="0">
                    <a:pos x="4" y="137"/>
                  </a:cxn>
                  <a:cxn ang="0">
                    <a:pos x="6" y="136"/>
                  </a:cxn>
                  <a:cxn ang="0">
                    <a:pos x="7" y="136"/>
                  </a:cxn>
                  <a:cxn ang="0">
                    <a:pos x="8" y="134"/>
                  </a:cxn>
                  <a:cxn ang="0">
                    <a:pos x="9" y="13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137">
                    <a:moveTo>
                      <a:pt x="0" y="4"/>
                    </a:move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6"/>
                    </a:lnTo>
                    <a:lnTo>
                      <a:pt x="3" y="136"/>
                    </a:lnTo>
                    <a:lnTo>
                      <a:pt x="4" y="137"/>
                    </a:lnTo>
                    <a:lnTo>
                      <a:pt x="6" y="136"/>
                    </a:lnTo>
                    <a:lnTo>
                      <a:pt x="7" y="136"/>
                    </a:lnTo>
                    <a:lnTo>
                      <a:pt x="8" y="134"/>
                    </a:lnTo>
                    <a:lnTo>
                      <a:pt x="9" y="13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0" name="chenying0907 178"/>
              <p:cNvSpPr/>
              <p:nvPr/>
            </p:nvSpPr>
            <p:spPr bwMode="auto">
              <a:xfrm>
                <a:off x="4451350" y="2547938"/>
                <a:ext cx="7938" cy="68263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3"/>
                  </a:cxn>
                  <a:cxn ang="0">
                    <a:pos x="1" y="47"/>
                  </a:cxn>
                  <a:cxn ang="0">
                    <a:pos x="0" y="62"/>
                  </a:cxn>
                  <a:cxn ang="0">
                    <a:pos x="0" y="124"/>
                  </a:cxn>
                  <a:cxn ang="0">
                    <a:pos x="0" y="124"/>
                  </a:cxn>
                  <a:cxn ang="0">
                    <a:pos x="1" y="126"/>
                  </a:cxn>
                  <a:cxn ang="0">
                    <a:pos x="2" y="127"/>
                  </a:cxn>
                  <a:cxn ang="0">
                    <a:pos x="3" y="128"/>
                  </a:cxn>
                  <a:cxn ang="0">
                    <a:pos x="5" y="128"/>
                  </a:cxn>
                  <a:cxn ang="0">
                    <a:pos x="6" y="128"/>
                  </a:cxn>
                  <a:cxn ang="0">
                    <a:pos x="8" y="127"/>
                  </a:cxn>
                  <a:cxn ang="0">
                    <a:pos x="9" y="126"/>
                  </a:cxn>
                  <a:cxn ang="0">
                    <a:pos x="9" y="124"/>
                  </a:cxn>
                  <a:cxn ang="0">
                    <a:pos x="9" y="69"/>
                  </a:cxn>
                  <a:cxn ang="0">
                    <a:pos x="9" y="69"/>
                  </a:cxn>
                  <a:cxn ang="0">
                    <a:pos x="10" y="52"/>
                  </a:cxn>
                  <a:cxn ang="0">
                    <a:pos x="11" y="3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28">
                    <a:moveTo>
                      <a:pt x="5" y="5"/>
                    </a:moveTo>
                    <a:lnTo>
                      <a:pt x="5" y="5"/>
                    </a:lnTo>
                    <a:lnTo>
                      <a:pt x="2" y="33"/>
                    </a:lnTo>
                    <a:lnTo>
                      <a:pt x="1" y="47"/>
                    </a:lnTo>
                    <a:lnTo>
                      <a:pt x="0" y="6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1" y="126"/>
                    </a:lnTo>
                    <a:lnTo>
                      <a:pt x="2" y="127"/>
                    </a:lnTo>
                    <a:lnTo>
                      <a:pt x="3" y="128"/>
                    </a:lnTo>
                    <a:lnTo>
                      <a:pt x="5" y="128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0" y="52"/>
                    </a:lnTo>
                    <a:lnTo>
                      <a:pt x="11" y="3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1" name="chenying0907 179"/>
              <p:cNvSpPr/>
              <p:nvPr/>
            </p:nvSpPr>
            <p:spPr bwMode="auto">
              <a:xfrm>
                <a:off x="4478338" y="2578100"/>
                <a:ext cx="6350" cy="555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10" y="10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104">
                    <a:moveTo>
                      <a:pt x="0" y="5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10" y="10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2" name="chenying0907 180"/>
              <p:cNvSpPr/>
              <p:nvPr/>
            </p:nvSpPr>
            <p:spPr bwMode="auto">
              <a:xfrm>
                <a:off x="4500563" y="2608263"/>
                <a:ext cx="7938" cy="49213"/>
              </a:xfrm>
              <a:custGeom>
                <a:avLst/>
                <a:gdLst/>
                <a:ahLst/>
                <a:cxnLst>
                  <a:cxn ang="0">
                    <a:pos x="15" y="88"/>
                  </a:cxn>
                  <a:cxn ang="0">
                    <a:pos x="15" y="88"/>
                  </a:cxn>
                  <a:cxn ang="0">
                    <a:pos x="12" y="79"/>
                  </a:cxn>
                  <a:cxn ang="0">
                    <a:pos x="10" y="68"/>
                  </a:cxn>
                  <a:cxn ang="0">
                    <a:pos x="9" y="57"/>
                  </a:cxn>
                  <a:cxn ang="0">
                    <a:pos x="9" y="47"/>
                  </a:cxn>
                  <a:cxn ang="0">
                    <a:pos x="9" y="2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6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9"/>
                  </a:cxn>
                  <a:cxn ang="0">
                    <a:pos x="3" y="81"/>
                  </a:cxn>
                  <a:cxn ang="0">
                    <a:pos x="6" y="91"/>
                  </a:cxn>
                  <a:cxn ang="0">
                    <a:pos x="6" y="91"/>
                  </a:cxn>
                  <a:cxn ang="0">
                    <a:pos x="7" y="93"/>
                  </a:cxn>
                  <a:cxn ang="0">
                    <a:pos x="8" y="94"/>
                  </a:cxn>
                  <a:cxn ang="0">
                    <a:pos x="10" y="94"/>
                  </a:cxn>
                  <a:cxn ang="0">
                    <a:pos x="12" y="94"/>
                  </a:cxn>
                  <a:cxn ang="0">
                    <a:pos x="13" y="93"/>
                  </a:cxn>
                  <a:cxn ang="0">
                    <a:pos x="14" y="92"/>
                  </a:cxn>
                  <a:cxn ang="0">
                    <a:pos x="15" y="90"/>
                  </a:cxn>
                  <a:cxn ang="0">
                    <a:pos x="15" y="88"/>
                  </a:cxn>
                  <a:cxn ang="0">
                    <a:pos x="15" y="88"/>
                  </a:cxn>
                </a:cxnLst>
                <a:rect l="0" t="0" r="r" b="b"/>
                <a:pathLst>
                  <a:path w="15" h="94">
                    <a:moveTo>
                      <a:pt x="15" y="88"/>
                    </a:moveTo>
                    <a:lnTo>
                      <a:pt x="15" y="88"/>
                    </a:lnTo>
                    <a:lnTo>
                      <a:pt x="12" y="79"/>
                    </a:lnTo>
                    <a:lnTo>
                      <a:pt x="10" y="68"/>
                    </a:lnTo>
                    <a:lnTo>
                      <a:pt x="9" y="57"/>
                    </a:lnTo>
                    <a:lnTo>
                      <a:pt x="9" y="47"/>
                    </a:lnTo>
                    <a:lnTo>
                      <a:pt x="9" y="2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6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9"/>
                    </a:lnTo>
                    <a:lnTo>
                      <a:pt x="3" y="8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7" y="93"/>
                    </a:lnTo>
                    <a:lnTo>
                      <a:pt x="8" y="94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3" y="93"/>
                    </a:lnTo>
                    <a:lnTo>
                      <a:pt x="14" y="92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5" y="88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3" name="chenying0907 181"/>
              <p:cNvSpPr/>
              <p:nvPr/>
            </p:nvSpPr>
            <p:spPr bwMode="auto">
              <a:xfrm>
                <a:off x="4529138" y="2622550"/>
                <a:ext cx="7938" cy="63500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18"/>
                  </a:cxn>
                  <a:cxn ang="0">
                    <a:pos x="3" y="31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86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7"/>
                  </a:cxn>
                  <a:cxn ang="0">
                    <a:pos x="3" y="118"/>
                  </a:cxn>
                  <a:cxn ang="0">
                    <a:pos x="6" y="119"/>
                  </a:cxn>
                  <a:cxn ang="0">
                    <a:pos x="8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1" y="114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1"/>
                  </a:cxn>
                  <a:cxn ang="0">
                    <a:pos x="14" y="18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19">
                    <a:moveTo>
                      <a:pt x="6" y="5"/>
                    </a:moveTo>
                    <a:lnTo>
                      <a:pt x="6" y="5"/>
                    </a:lnTo>
                    <a:lnTo>
                      <a:pt x="5" y="18"/>
                    </a:lnTo>
                    <a:lnTo>
                      <a:pt x="3" y="31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86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8"/>
                    </a:lnTo>
                    <a:lnTo>
                      <a:pt x="6" y="119"/>
                    </a:lnTo>
                    <a:lnTo>
                      <a:pt x="8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1" y="114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1"/>
                    </a:lnTo>
                    <a:lnTo>
                      <a:pt x="14" y="18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4" name="chenying0907 182"/>
              <p:cNvSpPr/>
              <p:nvPr/>
            </p:nvSpPr>
            <p:spPr bwMode="auto">
              <a:xfrm>
                <a:off x="4551363" y="2652713"/>
                <a:ext cx="4763" cy="55563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53"/>
                  </a:cxn>
                  <a:cxn ang="0">
                    <a:pos x="0" y="75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2" y="101"/>
                  </a:cxn>
                  <a:cxn ang="0">
                    <a:pos x="4" y="103"/>
                  </a:cxn>
                  <a:cxn ang="0">
                    <a:pos x="7" y="104"/>
                  </a:cxn>
                  <a:cxn ang="0">
                    <a:pos x="9" y="104"/>
                  </a:cxn>
                  <a:cxn ang="0">
                    <a:pos x="10" y="103"/>
                  </a:cxn>
                  <a:cxn ang="0">
                    <a:pos x="11" y="101"/>
                  </a:cxn>
                  <a:cxn ang="0">
                    <a:pos x="11" y="99"/>
                  </a:cxn>
                  <a:cxn ang="0">
                    <a:pos x="11" y="99"/>
                  </a:cxn>
                  <a:cxn ang="0">
                    <a:pos x="9" y="75"/>
                  </a:cxn>
                  <a:cxn ang="0">
                    <a:pos x="9" y="53"/>
                  </a:cxn>
                  <a:cxn ang="0">
                    <a:pos x="11" y="5"/>
                  </a:cxn>
                  <a:cxn ang="0">
                    <a:pos x="11" y="5"/>
                  </a:cxn>
                </a:cxnLst>
                <a:rect l="0" t="0" r="r" b="b"/>
                <a:pathLst>
                  <a:path w="11" h="104">
                    <a:moveTo>
                      <a:pt x="11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3"/>
                    </a:lnTo>
                    <a:lnTo>
                      <a:pt x="0" y="75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2" y="101"/>
                    </a:lnTo>
                    <a:lnTo>
                      <a:pt x="4" y="103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10" y="103"/>
                    </a:lnTo>
                    <a:lnTo>
                      <a:pt x="11" y="101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9" y="75"/>
                    </a:lnTo>
                    <a:lnTo>
                      <a:pt x="9" y="53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5" name="chenying0907 183"/>
              <p:cNvSpPr/>
              <p:nvPr/>
            </p:nvSpPr>
            <p:spPr bwMode="auto">
              <a:xfrm>
                <a:off x="4572000" y="2676525"/>
                <a:ext cx="6350" cy="5873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57"/>
                  </a:cxn>
                  <a:cxn ang="0">
                    <a:pos x="2" y="83"/>
                  </a:cxn>
                  <a:cxn ang="0">
                    <a:pos x="5" y="109"/>
                  </a:cxn>
                  <a:cxn ang="0">
                    <a:pos x="5" y="109"/>
                  </a:cxn>
                  <a:cxn ang="0">
                    <a:pos x="6" y="111"/>
                  </a:cxn>
                  <a:cxn ang="0">
                    <a:pos x="7" y="112"/>
                  </a:cxn>
                  <a:cxn ang="0">
                    <a:pos x="10" y="113"/>
                  </a:cxn>
                  <a:cxn ang="0">
                    <a:pos x="12" y="113"/>
                  </a:cxn>
                  <a:cxn ang="0">
                    <a:pos x="13" y="112"/>
                  </a:cxn>
                  <a:cxn ang="0">
                    <a:pos x="14" y="111"/>
                  </a:cxn>
                  <a:cxn ang="0">
                    <a:pos x="14" y="109"/>
                  </a:cxn>
                  <a:cxn ang="0">
                    <a:pos x="14" y="109"/>
                  </a:cxn>
                  <a:cxn ang="0">
                    <a:pos x="12" y="83"/>
                  </a:cxn>
                  <a:cxn ang="0">
                    <a:pos x="10" y="5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113">
                    <a:moveTo>
                      <a:pt x="10" y="4"/>
                    </a:move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7"/>
                    </a:lnTo>
                    <a:lnTo>
                      <a:pt x="2" y="83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6" y="111"/>
                    </a:lnTo>
                    <a:lnTo>
                      <a:pt x="7" y="112"/>
                    </a:lnTo>
                    <a:lnTo>
                      <a:pt x="10" y="113"/>
                    </a:lnTo>
                    <a:lnTo>
                      <a:pt x="12" y="113"/>
                    </a:lnTo>
                    <a:lnTo>
                      <a:pt x="13" y="112"/>
                    </a:lnTo>
                    <a:lnTo>
                      <a:pt x="14" y="111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2" y="83"/>
                    </a:lnTo>
                    <a:lnTo>
                      <a:pt x="10" y="5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6" name="chenying0907 184"/>
              <p:cNvSpPr/>
              <p:nvPr/>
            </p:nvSpPr>
            <p:spPr bwMode="auto">
              <a:xfrm>
                <a:off x="4481513" y="2305050"/>
                <a:ext cx="12700" cy="61913"/>
              </a:xfrm>
              <a:custGeom>
                <a:avLst/>
                <a:gdLst/>
                <a:ahLst/>
                <a:cxnLst>
                  <a:cxn ang="0">
                    <a:pos x="21" y="109"/>
                  </a:cxn>
                  <a:cxn ang="0">
                    <a:pos x="21" y="109"/>
                  </a:cxn>
                  <a:cxn ang="0">
                    <a:pos x="16" y="105"/>
                  </a:cxn>
                  <a:cxn ang="0">
                    <a:pos x="13" y="101"/>
                  </a:cxn>
                  <a:cxn ang="0">
                    <a:pos x="11" y="95"/>
                  </a:cxn>
                  <a:cxn ang="0">
                    <a:pos x="9" y="89"/>
                  </a:cxn>
                  <a:cxn ang="0">
                    <a:pos x="9" y="76"/>
                  </a:cxn>
                  <a:cxn ang="0">
                    <a:pos x="9" y="64"/>
                  </a:cxn>
                  <a:cxn ang="0">
                    <a:pos x="9" y="64"/>
                  </a:cxn>
                  <a:cxn ang="0">
                    <a:pos x="10" y="3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89"/>
                  </a:cxn>
                  <a:cxn ang="0">
                    <a:pos x="1" y="95"/>
                  </a:cxn>
                  <a:cxn ang="0">
                    <a:pos x="3" y="100"/>
                  </a:cxn>
                  <a:cxn ang="0">
                    <a:pos x="5" y="105"/>
                  </a:cxn>
                  <a:cxn ang="0">
                    <a:pos x="8" y="110"/>
                  </a:cxn>
                  <a:cxn ang="0">
                    <a:pos x="12" y="115"/>
                  </a:cxn>
                  <a:cxn ang="0">
                    <a:pos x="16" y="118"/>
                  </a:cxn>
                  <a:cxn ang="0">
                    <a:pos x="16" y="118"/>
                  </a:cxn>
                  <a:cxn ang="0">
                    <a:pos x="18" y="119"/>
                  </a:cxn>
                  <a:cxn ang="0">
                    <a:pos x="20" y="119"/>
                  </a:cxn>
                  <a:cxn ang="0">
                    <a:pos x="21" y="118"/>
                  </a:cxn>
                  <a:cxn ang="0">
                    <a:pos x="22" y="117"/>
                  </a:cxn>
                  <a:cxn ang="0">
                    <a:pos x="23" y="115"/>
                  </a:cxn>
                  <a:cxn ang="0">
                    <a:pos x="23" y="112"/>
                  </a:cxn>
                  <a:cxn ang="0">
                    <a:pos x="22" y="111"/>
                  </a:cxn>
                  <a:cxn ang="0">
                    <a:pos x="21" y="109"/>
                  </a:cxn>
                  <a:cxn ang="0">
                    <a:pos x="21" y="109"/>
                  </a:cxn>
                </a:cxnLst>
                <a:rect l="0" t="0" r="r" b="b"/>
                <a:pathLst>
                  <a:path w="23" h="119">
                    <a:moveTo>
                      <a:pt x="21" y="109"/>
                    </a:moveTo>
                    <a:lnTo>
                      <a:pt x="21" y="109"/>
                    </a:lnTo>
                    <a:lnTo>
                      <a:pt x="16" y="105"/>
                    </a:lnTo>
                    <a:lnTo>
                      <a:pt x="13" y="101"/>
                    </a:lnTo>
                    <a:lnTo>
                      <a:pt x="11" y="95"/>
                    </a:lnTo>
                    <a:lnTo>
                      <a:pt x="9" y="89"/>
                    </a:lnTo>
                    <a:lnTo>
                      <a:pt x="9" y="76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10" y="3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9"/>
                    </a:lnTo>
                    <a:lnTo>
                      <a:pt x="1" y="95"/>
                    </a:lnTo>
                    <a:lnTo>
                      <a:pt x="3" y="100"/>
                    </a:lnTo>
                    <a:lnTo>
                      <a:pt x="5" y="105"/>
                    </a:lnTo>
                    <a:lnTo>
                      <a:pt x="8" y="110"/>
                    </a:lnTo>
                    <a:lnTo>
                      <a:pt x="12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8" y="119"/>
                    </a:lnTo>
                    <a:lnTo>
                      <a:pt x="20" y="119"/>
                    </a:lnTo>
                    <a:lnTo>
                      <a:pt x="21" y="118"/>
                    </a:lnTo>
                    <a:lnTo>
                      <a:pt x="22" y="117"/>
                    </a:lnTo>
                    <a:lnTo>
                      <a:pt x="23" y="115"/>
                    </a:lnTo>
                    <a:lnTo>
                      <a:pt x="23" y="112"/>
                    </a:lnTo>
                    <a:lnTo>
                      <a:pt x="22" y="111"/>
                    </a:lnTo>
                    <a:lnTo>
                      <a:pt x="21" y="109"/>
                    </a:lnTo>
                    <a:lnTo>
                      <a:pt x="21" y="109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7" name="chenying0907 185"/>
              <p:cNvSpPr/>
              <p:nvPr/>
            </p:nvSpPr>
            <p:spPr bwMode="auto">
              <a:xfrm>
                <a:off x="4519613" y="2336800"/>
                <a:ext cx="9525" cy="5556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7" y="15"/>
                  </a:cxn>
                  <a:cxn ang="0">
                    <a:pos x="4" y="27"/>
                  </a:cxn>
                  <a:cxn ang="0">
                    <a:pos x="2" y="50"/>
                  </a:cxn>
                  <a:cxn ang="0">
                    <a:pos x="0" y="75"/>
                  </a:cxn>
                  <a:cxn ang="0">
                    <a:pos x="0" y="99"/>
                  </a:cxn>
                  <a:cxn ang="0">
                    <a:pos x="0" y="99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4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99"/>
                  </a:cxn>
                  <a:cxn ang="0">
                    <a:pos x="9" y="99"/>
                  </a:cxn>
                  <a:cxn ang="0">
                    <a:pos x="10" y="75"/>
                  </a:cxn>
                  <a:cxn ang="0">
                    <a:pos x="11" y="52"/>
                  </a:cxn>
                  <a:cxn ang="0">
                    <a:pos x="13" y="29"/>
                  </a:cxn>
                  <a:cxn ang="0">
                    <a:pos x="16" y="17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104">
                    <a:moveTo>
                      <a:pt x="9" y="3"/>
                    </a:moveTo>
                    <a:lnTo>
                      <a:pt x="9" y="3"/>
                    </a:lnTo>
                    <a:lnTo>
                      <a:pt x="7" y="15"/>
                    </a:lnTo>
                    <a:lnTo>
                      <a:pt x="4" y="27"/>
                    </a:lnTo>
                    <a:lnTo>
                      <a:pt x="2" y="50"/>
                    </a:lnTo>
                    <a:lnTo>
                      <a:pt x="0" y="75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4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10" y="75"/>
                    </a:lnTo>
                    <a:lnTo>
                      <a:pt x="11" y="52"/>
                    </a:lnTo>
                    <a:lnTo>
                      <a:pt x="13" y="29"/>
                    </a:lnTo>
                    <a:lnTo>
                      <a:pt x="16" y="17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8" name="chenying0907 186"/>
              <p:cNvSpPr/>
              <p:nvPr/>
            </p:nvSpPr>
            <p:spPr bwMode="auto">
              <a:xfrm>
                <a:off x="4543425" y="2370138"/>
                <a:ext cx="7938" cy="71438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36"/>
                  </a:cxn>
                  <a:cxn ang="0">
                    <a:pos x="3" y="68"/>
                  </a:cxn>
                  <a:cxn ang="0">
                    <a:pos x="1" y="100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5"/>
                  </a:cxn>
                  <a:cxn ang="0">
                    <a:pos x="3" y="136"/>
                  </a:cxn>
                  <a:cxn ang="0">
                    <a:pos x="4" y="136"/>
                  </a:cxn>
                  <a:cxn ang="0">
                    <a:pos x="7" y="136"/>
                  </a:cxn>
                  <a:cxn ang="0">
                    <a:pos x="9" y="135"/>
                  </a:cxn>
                  <a:cxn ang="0">
                    <a:pos x="10" y="134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11" y="100"/>
                  </a:cxn>
                  <a:cxn ang="0">
                    <a:pos x="13" y="68"/>
                  </a:cxn>
                  <a:cxn ang="0">
                    <a:pos x="14" y="36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136">
                    <a:moveTo>
                      <a:pt x="5" y="4"/>
                    </a:moveTo>
                    <a:lnTo>
                      <a:pt x="5" y="4"/>
                    </a:lnTo>
                    <a:lnTo>
                      <a:pt x="4" y="36"/>
                    </a:lnTo>
                    <a:lnTo>
                      <a:pt x="3" y="68"/>
                    </a:lnTo>
                    <a:lnTo>
                      <a:pt x="1" y="100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5"/>
                    </a:lnTo>
                    <a:lnTo>
                      <a:pt x="3" y="136"/>
                    </a:lnTo>
                    <a:lnTo>
                      <a:pt x="4" y="136"/>
                    </a:lnTo>
                    <a:lnTo>
                      <a:pt x="7" y="136"/>
                    </a:lnTo>
                    <a:lnTo>
                      <a:pt x="9" y="135"/>
                    </a:lnTo>
                    <a:lnTo>
                      <a:pt x="10" y="134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1" y="100"/>
                    </a:lnTo>
                    <a:lnTo>
                      <a:pt x="13" y="68"/>
                    </a:lnTo>
                    <a:lnTo>
                      <a:pt x="14" y="36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9" name="chenying0907 187"/>
              <p:cNvSpPr/>
              <p:nvPr/>
            </p:nvSpPr>
            <p:spPr bwMode="auto">
              <a:xfrm>
                <a:off x="4573588" y="24066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28"/>
                  </a:cxn>
                  <a:cxn ang="0">
                    <a:pos x="0" y="128"/>
                  </a:cxn>
                  <a:cxn ang="0">
                    <a:pos x="0" y="130"/>
                  </a:cxn>
                  <a:cxn ang="0">
                    <a:pos x="1" y="131"/>
                  </a:cxn>
                  <a:cxn ang="0">
                    <a:pos x="3" y="132"/>
                  </a:cxn>
                  <a:cxn ang="0">
                    <a:pos x="5" y="133"/>
                  </a:cxn>
                  <a:cxn ang="0">
                    <a:pos x="6" y="132"/>
                  </a:cxn>
                  <a:cxn ang="0">
                    <a:pos x="8" y="131"/>
                  </a:cxn>
                  <a:cxn ang="0">
                    <a:pos x="9" y="130"/>
                  </a:cxn>
                  <a:cxn ang="0">
                    <a:pos x="9" y="12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33">
                    <a:moveTo>
                      <a:pt x="0" y="5"/>
                    </a:moveTo>
                    <a:lnTo>
                      <a:pt x="0" y="128"/>
                    </a:lnTo>
                    <a:lnTo>
                      <a:pt x="0" y="128"/>
                    </a:lnTo>
                    <a:lnTo>
                      <a:pt x="0" y="130"/>
                    </a:lnTo>
                    <a:lnTo>
                      <a:pt x="1" y="131"/>
                    </a:lnTo>
                    <a:lnTo>
                      <a:pt x="3" y="132"/>
                    </a:lnTo>
                    <a:lnTo>
                      <a:pt x="5" y="133"/>
                    </a:lnTo>
                    <a:lnTo>
                      <a:pt x="6" y="132"/>
                    </a:lnTo>
                    <a:lnTo>
                      <a:pt x="8" y="131"/>
                    </a:lnTo>
                    <a:lnTo>
                      <a:pt x="9" y="130"/>
                    </a:lnTo>
                    <a:lnTo>
                      <a:pt x="9" y="12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0" name="chenying0907 188"/>
              <p:cNvSpPr/>
              <p:nvPr/>
            </p:nvSpPr>
            <p:spPr bwMode="auto">
              <a:xfrm>
                <a:off x="4602163" y="24320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8"/>
                  </a:cxn>
                  <a:cxn ang="0">
                    <a:pos x="0" y="118"/>
                  </a:cxn>
                  <a:cxn ang="0">
                    <a:pos x="0" y="120"/>
                  </a:cxn>
                  <a:cxn ang="0">
                    <a:pos x="1" y="121"/>
                  </a:cxn>
                  <a:cxn ang="0">
                    <a:pos x="2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7" y="121"/>
                  </a:cxn>
                  <a:cxn ang="0">
                    <a:pos x="8" y="120"/>
                  </a:cxn>
                  <a:cxn ang="0">
                    <a:pos x="9" y="11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8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1" y="121"/>
                    </a:lnTo>
                    <a:lnTo>
                      <a:pt x="2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7" y="121"/>
                    </a:lnTo>
                    <a:lnTo>
                      <a:pt x="8" y="120"/>
                    </a:lnTo>
                    <a:lnTo>
                      <a:pt x="9" y="11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1" name="chenying0907 189"/>
              <p:cNvSpPr/>
              <p:nvPr/>
            </p:nvSpPr>
            <p:spPr bwMode="auto">
              <a:xfrm>
                <a:off x="4624388" y="24574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1"/>
                  </a:cxn>
                  <a:cxn ang="0">
                    <a:pos x="9" y="119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2" name="chenying0907 190"/>
              <p:cNvSpPr/>
              <p:nvPr/>
            </p:nvSpPr>
            <p:spPr bwMode="auto">
              <a:xfrm>
                <a:off x="4651375" y="2482850"/>
                <a:ext cx="7938" cy="73025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0"/>
                  </a:cxn>
                  <a:cxn ang="0">
                    <a:pos x="1" y="42"/>
                  </a:cxn>
                  <a:cxn ang="0">
                    <a:pos x="0" y="55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1" y="134"/>
                  </a:cxn>
                  <a:cxn ang="0">
                    <a:pos x="2" y="136"/>
                  </a:cxn>
                  <a:cxn ang="0">
                    <a:pos x="3" y="137"/>
                  </a:cxn>
                  <a:cxn ang="0">
                    <a:pos x="5" y="137"/>
                  </a:cxn>
                  <a:cxn ang="0">
                    <a:pos x="7" y="137"/>
                  </a:cxn>
                  <a:cxn ang="0">
                    <a:pos x="8" y="136"/>
                  </a:cxn>
                  <a:cxn ang="0">
                    <a:pos x="9" y="134"/>
                  </a:cxn>
                  <a:cxn ang="0">
                    <a:pos x="10" y="132"/>
                  </a:cxn>
                  <a:cxn ang="0">
                    <a:pos x="10" y="62"/>
                  </a:cxn>
                  <a:cxn ang="0">
                    <a:pos x="10" y="62"/>
                  </a:cxn>
                  <a:cxn ang="0">
                    <a:pos x="10" y="47"/>
                  </a:cxn>
                  <a:cxn ang="0">
                    <a:pos x="11" y="33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37">
                    <a:moveTo>
                      <a:pt x="5" y="5"/>
                    </a:moveTo>
                    <a:lnTo>
                      <a:pt x="5" y="5"/>
                    </a:lnTo>
                    <a:lnTo>
                      <a:pt x="2" y="30"/>
                    </a:lnTo>
                    <a:lnTo>
                      <a:pt x="1" y="42"/>
                    </a:lnTo>
                    <a:lnTo>
                      <a:pt x="0" y="5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1" y="134"/>
                    </a:lnTo>
                    <a:lnTo>
                      <a:pt x="2" y="136"/>
                    </a:lnTo>
                    <a:lnTo>
                      <a:pt x="3" y="137"/>
                    </a:lnTo>
                    <a:lnTo>
                      <a:pt x="5" y="137"/>
                    </a:lnTo>
                    <a:lnTo>
                      <a:pt x="7" y="137"/>
                    </a:lnTo>
                    <a:lnTo>
                      <a:pt x="8" y="136"/>
                    </a:lnTo>
                    <a:lnTo>
                      <a:pt x="9" y="134"/>
                    </a:lnTo>
                    <a:lnTo>
                      <a:pt x="10" y="132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47"/>
                    </a:lnTo>
                    <a:lnTo>
                      <a:pt x="11" y="33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3" name="chenying0907 191"/>
              <p:cNvSpPr/>
              <p:nvPr/>
            </p:nvSpPr>
            <p:spPr bwMode="auto">
              <a:xfrm>
                <a:off x="4684713" y="2500313"/>
                <a:ext cx="4763" cy="873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61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3" y="165"/>
                  </a:cxn>
                  <a:cxn ang="0">
                    <a:pos x="5" y="166"/>
                  </a:cxn>
                  <a:cxn ang="0">
                    <a:pos x="6" y="165"/>
                  </a:cxn>
                  <a:cxn ang="0">
                    <a:pos x="8" y="164"/>
                  </a:cxn>
                  <a:cxn ang="0">
                    <a:pos x="9" y="163"/>
                  </a:cxn>
                  <a:cxn ang="0">
                    <a:pos x="9" y="16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66">
                    <a:moveTo>
                      <a:pt x="0" y="5"/>
                    </a:moveTo>
                    <a:lnTo>
                      <a:pt x="0" y="161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3" y="165"/>
                    </a:lnTo>
                    <a:lnTo>
                      <a:pt x="5" y="166"/>
                    </a:lnTo>
                    <a:lnTo>
                      <a:pt x="6" y="165"/>
                    </a:lnTo>
                    <a:lnTo>
                      <a:pt x="8" y="164"/>
                    </a:lnTo>
                    <a:lnTo>
                      <a:pt x="9" y="163"/>
                    </a:lnTo>
                    <a:lnTo>
                      <a:pt x="9" y="16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4" name="chenying0907 192"/>
              <p:cNvSpPr/>
              <p:nvPr/>
            </p:nvSpPr>
            <p:spPr bwMode="auto">
              <a:xfrm>
                <a:off x="4702175" y="2540000"/>
                <a:ext cx="7938" cy="6985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3" y="19"/>
                  </a:cxn>
                  <a:cxn ang="0">
                    <a:pos x="1" y="34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1" y="96"/>
                  </a:cxn>
                  <a:cxn ang="0">
                    <a:pos x="1" y="127"/>
                  </a:cxn>
                  <a:cxn ang="0">
                    <a:pos x="1" y="127"/>
                  </a:cxn>
                  <a:cxn ang="0">
                    <a:pos x="2" y="129"/>
                  </a:cxn>
                  <a:cxn ang="0">
                    <a:pos x="3" y="131"/>
                  </a:cxn>
                  <a:cxn ang="0">
                    <a:pos x="4" y="132"/>
                  </a:cxn>
                  <a:cxn ang="0">
                    <a:pos x="6" y="132"/>
                  </a:cxn>
                  <a:cxn ang="0">
                    <a:pos x="7" y="132"/>
                  </a:cxn>
                  <a:cxn ang="0">
                    <a:pos x="9" y="131"/>
                  </a:cxn>
                  <a:cxn ang="0">
                    <a:pos x="10" y="129"/>
                  </a:cxn>
                  <a:cxn ang="0">
                    <a:pos x="10" y="127"/>
                  </a:cxn>
                  <a:cxn ang="0">
                    <a:pos x="10" y="127"/>
                  </a:cxn>
                  <a:cxn ang="0">
                    <a:pos x="10" y="97"/>
                  </a:cxn>
                  <a:cxn ang="0">
                    <a:pos x="9" y="66"/>
                  </a:cxn>
                  <a:cxn ang="0">
                    <a:pos x="9" y="51"/>
                  </a:cxn>
                  <a:cxn ang="0">
                    <a:pos x="10" y="36"/>
                  </a:cxn>
                  <a:cxn ang="0">
                    <a:pos x="12" y="21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l="0" t="0" r="r" b="b"/>
                <a:pathLst>
                  <a:path w="15" h="132">
                    <a:moveTo>
                      <a:pt x="6" y="3"/>
                    </a:moveTo>
                    <a:lnTo>
                      <a:pt x="6" y="3"/>
                    </a:lnTo>
                    <a:lnTo>
                      <a:pt x="3" y="19"/>
                    </a:lnTo>
                    <a:lnTo>
                      <a:pt x="1" y="34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1" y="96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9"/>
                    </a:lnTo>
                    <a:lnTo>
                      <a:pt x="3" y="131"/>
                    </a:lnTo>
                    <a:lnTo>
                      <a:pt x="4" y="132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9" y="131"/>
                    </a:lnTo>
                    <a:lnTo>
                      <a:pt x="10" y="129"/>
                    </a:lnTo>
                    <a:lnTo>
                      <a:pt x="10" y="127"/>
                    </a:lnTo>
                    <a:lnTo>
                      <a:pt x="10" y="127"/>
                    </a:lnTo>
                    <a:lnTo>
                      <a:pt x="10" y="97"/>
                    </a:lnTo>
                    <a:lnTo>
                      <a:pt x="9" y="66"/>
                    </a:lnTo>
                    <a:lnTo>
                      <a:pt x="9" y="51"/>
                    </a:lnTo>
                    <a:lnTo>
                      <a:pt x="10" y="36"/>
                    </a:lnTo>
                    <a:lnTo>
                      <a:pt x="12" y="21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5" name="chenying0907 193"/>
              <p:cNvSpPr/>
              <p:nvPr/>
            </p:nvSpPr>
            <p:spPr bwMode="auto">
              <a:xfrm>
                <a:off x="4727575" y="2568575"/>
                <a:ext cx="9525" cy="52388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3" y="48"/>
                  </a:cxn>
                  <a:cxn ang="0">
                    <a:pos x="1" y="72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9" y="98"/>
                  </a:cxn>
                  <a:cxn ang="0">
                    <a:pos x="10" y="97"/>
                  </a:cxn>
                  <a:cxn ang="0">
                    <a:pos x="10" y="95"/>
                  </a:cxn>
                  <a:cxn ang="0">
                    <a:pos x="10" y="95"/>
                  </a:cxn>
                  <a:cxn ang="0">
                    <a:pos x="11" y="72"/>
                  </a:cxn>
                  <a:cxn ang="0">
                    <a:pos x="13" y="50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8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1" y="2"/>
                  </a:cxn>
                  <a:cxn ang="0">
                    <a:pos x="10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99">
                    <a:moveTo>
                      <a:pt x="10" y="3"/>
                    </a:moveTo>
                    <a:lnTo>
                      <a:pt x="10" y="3"/>
                    </a:lnTo>
                    <a:lnTo>
                      <a:pt x="3" y="48"/>
                    </a:lnTo>
                    <a:lnTo>
                      <a:pt x="1" y="72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9" y="98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1" y="72"/>
                    </a:lnTo>
                    <a:lnTo>
                      <a:pt x="13" y="50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10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6" name="chenying0907 194"/>
              <p:cNvSpPr/>
              <p:nvPr/>
            </p:nvSpPr>
            <p:spPr bwMode="auto">
              <a:xfrm>
                <a:off x="4748213" y="2590800"/>
                <a:ext cx="4763" cy="571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3" y="109"/>
                  </a:cxn>
                  <a:cxn ang="0">
                    <a:pos x="4" y="110"/>
                  </a:cxn>
                  <a:cxn ang="0">
                    <a:pos x="6" y="109"/>
                  </a:cxn>
                  <a:cxn ang="0">
                    <a:pos x="7" y="109"/>
                  </a:cxn>
                  <a:cxn ang="0">
                    <a:pos x="9" y="107"/>
                  </a:cxn>
                  <a:cxn ang="0">
                    <a:pos x="9" y="10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10">
                    <a:moveTo>
                      <a:pt x="0" y="5"/>
                    </a:moveTo>
                    <a:lnTo>
                      <a:pt x="0" y="104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3" y="109"/>
                    </a:lnTo>
                    <a:lnTo>
                      <a:pt x="4" y="110"/>
                    </a:lnTo>
                    <a:lnTo>
                      <a:pt x="6" y="109"/>
                    </a:lnTo>
                    <a:lnTo>
                      <a:pt x="7" y="109"/>
                    </a:lnTo>
                    <a:lnTo>
                      <a:pt x="9" y="107"/>
                    </a:lnTo>
                    <a:lnTo>
                      <a:pt x="9" y="10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7" name="chenying0907 195"/>
              <p:cNvSpPr/>
              <p:nvPr/>
            </p:nvSpPr>
            <p:spPr bwMode="auto">
              <a:xfrm>
                <a:off x="4641850" y="2751138"/>
                <a:ext cx="7938" cy="26988"/>
              </a:xfrm>
              <a:custGeom>
                <a:avLst/>
                <a:gdLst/>
                <a:ahLst/>
                <a:cxnLst>
                  <a:cxn ang="0">
                    <a:pos x="15" y="46"/>
                  </a:cxn>
                  <a:cxn ang="0">
                    <a:pos x="15" y="46"/>
                  </a:cxn>
                  <a:cxn ang="0">
                    <a:pos x="12" y="36"/>
                  </a:cxn>
                  <a:cxn ang="0">
                    <a:pos x="11" y="2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7"/>
                  </a:cxn>
                  <a:cxn ang="0">
                    <a:pos x="2" y="38"/>
                  </a:cxn>
                  <a:cxn ang="0">
                    <a:pos x="5" y="48"/>
                  </a:cxn>
                  <a:cxn ang="0">
                    <a:pos x="5" y="48"/>
                  </a:cxn>
                  <a:cxn ang="0">
                    <a:pos x="6" y="50"/>
                  </a:cxn>
                  <a:cxn ang="0">
                    <a:pos x="7" y="51"/>
                  </a:cxn>
                  <a:cxn ang="0">
                    <a:pos x="10" y="51"/>
                  </a:cxn>
                  <a:cxn ang="0">
                    <a:pos x="11" y="51"/>
                  </a:cxn>
                  <a:cxn ang="0">
                    <a:pos x="13" y="51"/>
                  </a:cxn>
                  <a:cxn ang="0">
                    <a:pos x="14" y="49"/>
                  </a:cxn>
                  <a:cxn ang="0">
                    <a:pos x="15" y="48"/>
                  </a:cxn>
                  <a:cxn ang="0">
                    <a:pos x="15" y="46"/>
                  </a:cxn>
                  <a:cxn ang="0">
                    <a:pos x="15" y="46"/>
                  </a:cxn>
                </a:cxnLst>
                <a:rect l="0" t="0" r="r" b="b"/>
                <a:pathLst>
                  <a:path w="15" h="51">
                    <a:moveTo>
                      <a:pt x="15" y="46"/>
                    </a:moveTo>
                    <a:lnTo>
                      <a:pt x="15" y="46"/>
                    </a:lnTo>
                    <a:lnTo>
                      <a:pt x="12" y="36"/>
                    </a:lnTo>
                    <a:lnTo>
                      <a:pt x="11" y="2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7"/>
                    </a:lnTo>
                    <a:lnTo>
                      <a:pt x="2" y="3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6" y="50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1" y="51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8" name="chenying0907 196"/>
              <p:cNvSpPr/>
              <p:nvPr/>
            </p:nvSpPr>
            <p:spPr bwMode="auto">
              <a:xfrm>
                <a:off x="4675188" y="2751138"/>
                <a:ext cx="12700" cy="34925"/>
              </a:xfrm>
              <a:custGeom>
                <a:avLst/>
                <a:gdLst/>
                <a:ahLst/>
                <a:cxnLst>
                  <a:cxn ang="0">
                    <a:pos x="18" y="39"/>
                  </a:cxn>
                  <a:cxn ang="0">
                    <a:pos x="18" y="39"/>
                  </a:cxn>
                  <a:cxn ang="0">
                    <a:pos x="14" y="31"/>
                  </a:cxn>
                  <a:cxn ang="0">
                    <a:pos x="12" y="23"/>
                  </a:cxn>
                  <a:cxn ang="0">
                    <a:pos x="9" y="1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1" y="24"/>
                  </a:cxn>
                  <a:cxn ang="0">
                    <a:pos x="3" y="30"/>
                  </a:cxn>
                  <a:cxn ang="0">
                    <a:pos x="3" y="30"/>
                  </a:cxn>
                  <a:cxn ang="0">
                    <a:pos x="6" y="38"/>
                  </a:cxn>
                  <a:cxn ang="0">
                    <a:pos x="9" y="45"/>
                  </a:cxn>
                  <a:cxn ang="0">
                    <a:pos x="13" y="54"/>
                  </a:cxn>
                  <a:cxn ang="0">
                    <a:pos x="14" y="62"/>
                  </a:cxn>
                  <a:cxn ang="0">
                    <a:pos x="14" y="62"/>
                  </a:cxn>
                  <a:cxn ang="0">
                    <a:pos x="15" y="64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5"/>
                  </a:cxn>
                  <a:cxn ang="0">
                    <a:pos x="23" y="64"/>
                  </a:cxn>
                  <a:cxn ang="0">
                    <a:pos x="24" y="62"/>
                  </a:cxn>
                  <a:cxn ang="0">
                    <a:pos x="24" y="62"/>
                  </a:cxn>
                  <a:cxn ang="0">
                    <a:pos x="23" y="56"/>
                  </a:cxn>
                  <a:cxn ang="0">
                    <a:pos x="22" y="49"/>
                  </a:cxn>
                  <a:cxn ang="0">
                    <a:pos x="18" y="39"/>
                  </a:cxn>
                  <a:cxn ang="0">
                    <a:pos x="18" y="39"/>
                  </a:cxn>
                </a:cxnLst>
                <a:rect l="0" t="0" r="r" b="b"/>
                <a:pathLst>
                  <a:path w="24" h="66">
                    <a:moveTo>
                      <a:pt x="18" y="39"/>
                    </a:moveTo>
                    <a:lnTo>
                      <a:pt x="18" y="39"/>
                    </a:lnTo>
                    <a:lnTo>
                      <a:pt x="14" y="31"/>
                    </a:lnTo>
                    <a:lnTo>
                      <a:pt x="12" y="23"/>
                    </a:lnTo>
                    <a:lnTo>
                      <a:pt x="9" y="1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6" y="38"/>
                    </a:lnTo>
                    <a:lnTo>
                      <a:pt x="9" y="45"/>
                    </a:lnTo>
                    <a:lnTo>
                      <a:pt x="13" y="54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5" y="64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3" y="56"/>
                    </a:lnTo>
                    <a:lnTo>
                      <a:pt x="22" y="49"/>
                    </a:lnTo>
                    <a:lnTo>
                      <a:pt x="18" y="39"/>
                    </a:lnTo>
                    <a:lnTo>
                      <a:pt x="18" y="39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9" name="chenying0907 197"/>
              <p:cNvSpPr/>
              <p:nvPr/>
            </p:nvSpPr>
            <p:spPr bwMode="auto">
              <a:xfrm>
                <a:off x="4710113" y="2759075"/>
                <a:ext cx="9525" cy="4445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4"/>
                  </a:cxn>
                  <a:cxn ang="0">
                    <a:pos x="3" y="44"/>
                  </a:cxn>
                  <a:cxn ang="0">
                    <a:pos x="6" y="63"/>
                  </a:cxn>
                  <a:cxn ang="0">
                    <a:pos x="10" y="82"/>
                  </a:cxn>
                  <a:cxn ang="0">
                    <a:pos x="10" y="82"/>
                  </a:cxn>
                  <a:cxn ang="0">
                    <a:pos x="11" y="84"/>
                  </a:cxn>
                  <a:cxn ang="0">
                    <a:pos x="12" y="85"/>
                  </a:cxn>
                  <a:cxn ang="0">
                    <a:pos x="14" y="85"/>
                  </a:cxn>
                  <a:cxn ang="0">
                    <a:pos x="16" y="85"/>
                  </a:cxn>
                  <a:cxn ang="0">
                    <a:pos x="17" y="84"/>
                  </a:cxn>
                  <a:cxn ang="0">
                    <a:pos x="18" y="83"/>
                  </a:cxn>
                  <a:cxn ang="0">
                    <a:pos x="19" y="82"/>
                  </a:cxn>
                  <a:cxn ang="0">
                    <a:pos x="19" y="80"/>
                  </a:cxn>
                  <a:cxn ang="0">
                    <a:pos x="19" y="80"/>
                  </a:cxn>
                  <a:cxn ang="0">
                    <a:pos x="16" y="61"/>
                  </a:cxn>
                  <a:cxn ang="0">
                    <a:pos x="13" y="43"/>
                  </a:cxn>
                  <a:cxn ang="0">
                    <a:pos x="11" y="24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9" h="85">
                    <a:moveTo>
                      <a:pt x="10" y="4"/>
                    </a:move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4"/>
                    </a:lnTo>
                    <a:lnTo>
                      <a:pt x="3" y="44"/>
                    </a:lnTo>
                    <a:lnTo>
                      <a:pt x="6" y="63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1" y="84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6" y="85"/>
                    </a:lnTo>
                    <a:lnTo>
                      <a:pt x="17" y="84"/>
                    </a:lnTo>
                    <a:lnTo>
                      <a:pt x="18" y="83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6" y="61"/>
                    </a:lnTo>
                    <a:lnTo>
                      <a:pt x="13" y="43"/>
                    </a:lnTo>
                    <a:lnTo>
                      <a:pt x="11" y="24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0" name="chenying0907 198"/>
              <p:cNvSpPr/>
              <p:nvPr/>
            </p:nvSpPr>
            <p:spPr bwMode="auto">
              <a:xfrm>
                <a:off x="4416425" y="2370138"/>
                <a:ext cx="15875" cy="106363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9" y="3"/>
                  </a:cxn>
                  <a:cxn ang="0">
                    <a:pos x="14" y="24"/>
                  </a:cxn>
                  <a:cxn ang="0">
                    <a:pos x="13" y="34"/>
                  </a:cxn>
                  <a:cxn ang="0">
                    <a:pos x="13" y="45"/>
                  </a:cxn>
                  <a:cxn ang="0">
                    <a:pos x="13" y="98"/>
                  </a:cxn>
                  <a:cxn ang="0">
                    <a:pos x="13" y="98"/>
                  </a:cxn>
                  <a:cxn ang="0">
                    <a:pos x="13" y="124"/>
                  </a:cxn>
                  <a:cxn ang="0">
                    <a:pos x="12" y="136"/>
                  </a:cxn>
                  <a:cxn ang="0">
                    <a:pos x="10" y="149"/>
                  </a:cxn>
                  <a:cxn ang="0">
                    <a:pos x="10" y="149"/>
                  </a:cxn>
                  <a:cxn ang="0">
                    <a:pos x="4" y="171"/>
                  </a:cxn>
                  <a:cxn ang="0">
                    <a:pos x="2" y="183"/>
                  </a:cxn>
                  <a:cxn ang="0">
                    <a:pos x="0" y="194"/>
                  </a:cxn>
                  <a:cxn ang="0">
                    <a:pos x="0" y="194"/>
                  </a:cxn>
                  <a:cxn ang="0">
                    <a:pos x="1" y="196"/>
                  </a:cxn>
                  <a:cxn ang="0">
                    <a:pos x="2" y="197"/>
                  </a:cxn>
                  <a:cxn ang="0">
                    <a:pos x="3" y="198"/>
                  </a:cxn>
                  <a:cxn ang="0">
                    <a:pos x="5" y="199"/>
                  </a:cxn>
                  <a:cxn ang="0">
                    <a:pos x="6" y="198"/>
                  </a:cxn>
                  <a:cxn ang="0">
                    <a:pos x="8" y="197"/>
                  </a:cxn>
                  <a:cxn ang="0">
                    <a:pos x="9" y="196"/>
                  </a:cxn>
                  <a:cxn ang="0">
                    <a:pos x="10" y="194"/>
                  </a:cxn>
                  <a:cxn ang="0">
                    <a:pos x="10" y="194"/>
                  </a:cxn>
                  <a:cxn ang="0">
                    <a:pos x="11" y="182"/>
                  </a:cxn>
                  <a:cxn ang="0">
                    <a:pos x="14" y="169"/>
                  </a:cxn>
                  <a:cxn ang="0">
                    <a:pos x="20" y="144"/>
                  </a:cxn>
                  <a:cxn ang="0">
                    <a:pos x="20" y="144"/>
                  </a:cxn>
                  <a:cxn ang="0">
                    <a:pos x="22" y="135"/>
                  </a:cxn>
                  <a:cxn ang="0">
                    <a:pos x="22" y="125"/>
                  </a:cxn>
                  <a:cxn ang="0">
                    <a:pos x="22" y="105"/>
                  </a:cxn>
                  <a:cxn ang="0">
                    <a:pos x="22" y="105"/>
                  </a:cxn>
                  <a:cxn ang="0">
                    <a:pos x="22" y="80"/>
                  </a:cxn>
                  <a:cxn ang="0">
                    <a:pos x="22" y="55"/>
                  </a:cxn>
                  <a:cxn ang="0">
                    <a:pos x="23" y="31"/>
                  </a:cxn>
                  <a:cxn ang="0">
                    <a:pos x="25" y="18"/>
                  </a:cxn>
                  <a:cxn ang="0">
                    <a:pos x="29" y="6"/>
                  </a:cxn>
                  <a:cxn ang="0">
                    <a:pos x="29" y="6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2"/>
                  </a:cxn>
                  <a:cxn ang="0">
                    <a:pos x="19" y="3"/>
                  </a:cxn>
                  <a:cxn ang="0">
                    <a:pos x="19" y="3"/>
                  </a:cxn>
                </a:cxnLst>
                <a:rect l="0" t="0" r="r" b="b"/>
                <a:pathLst>
                  <a:path w="29" h="199">
                    <a:moveTo>
                      <a:pt x="19" y="3"/>
                    </a:moveTo>
                    <a:lnTo>
                      <a:pt x="19" y="3"/>
                    </a:lnTo>
                    <a:lnTo>
                      <a:pt x="14" y="24"/>
                    </a:lnTo>
                    <a:lnTo>
                      <a:pt x="13" y="34"/>
                    </a:lnTo>
                    <a:lnTo>
                      <a:pt x="13" y="4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124"/>
                    </a:lnTo>
                    <a:lnTo>
                      <a:pt x="12" y="136"/>
                    </a:lnTo>
                    <a:lnTo>
                      <a:pt x="10" y="149"/>
                    </a:lnTo>
                    <a:lnTo>
                      <a:pt x="10" y="149"/>
                    </a:lnTo>
                    <a:lnTo>
                      <a:pt x="4" y="171"/>
                    </a:lnTo>
                    <a:lnTo>
                      <a:pt x="2" y="183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1" y="196"/>
                    </a:lnTo>
                    <a:lnTo>
                      <a:pt x="2" y="197"/>
                    </a:lnTo>
                    <a:lnTo>
                      <a:pt x="3" y="198"/>
                    </a:lnTo>
                    <a:lnTo>
                      <a:pt x="5" y="199"/>
                    </a:lnTo>
                    <a:lnTo>
                      <a:pt x="6" y="198"/>
                    </a:lnTo>
                    <a:lnTo>
                      <a:pt x="8" y="197"/>
                    </a:lnTo>
                    <a:lnTo>
                      <a:pt x="9" y="196"/>
                    </a:lnTo>
                    <a:lnTo>
                      <a:pt x="10" y="194"/>
                    </a:lnTo>
                    <a:lnTo>
                      <a:pt x="10" y="194"/>
                    </a:lnTo>
                    <a:lnTo>
                      <a:pt x="11" y="182"/>
                    </a:lnTo>
                    <a:lnTo>
                      <a:pt x="14" y="169"/>
                    </a:lnTo>
                    <a:lnTo>
                      <a:pt x="20" y="144"/>
                    </a:lnTo>
                    <a:lnTo>
                      <a:pt x="20" y="144"/>
                    </a:lnTo>
                    <a:lnTo>
                      <a:pt x="22" y="135"/>
                    </a:lnTo>
                    <a:lnTo>
                      <a:pt x="22" y="125"/>
                    </a:lnTo>
                    <a:lnTo>
                      <a:pt x="22" y="105"/>
                    </a:lnTo>
                    <a:lnTo>
                      <a:pt x="22" y="105"/>
                    </a:lnTo>
                    <a:lnTo>
                      <a:pt x="22" y="80"/>
                    </a:lnTo>
                    <a:lnTo>
                      <a:pt x="22" y="55"/>
                    </a:lnTo>
                    <a:lnTo>
                      <a:pt x="23" y="31"/>
                    </a:lnTo>
                    <a:lnTo>
                      <a:pt x="25" y="18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2"/>
                    </a:lnTo>
                    <a:lnTo>
                      <a:pt x="19" y="3"/>
                    </a:lnTo>
                    <a:lnTo>
                      <a:pt x="19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1" name="chenying0907 199"/>
              <p:cNvSpPr/>
              <p:nvPr/>
            </p:nvSpPr>
            <p:spPr bwMode="auto">
              <a:xfrm>
                <a:off x="4464050" y="2424113"/>
                <a:ext cx="19050" cy="88900"/>
              </a:xfrm>
              <a:custGeom>
                <a:avLst/>
                <a:gdLst/>
                <a:ahLst/>
                <a:cxnLst>
                  <a:cxn ang="0">
                    <a:pos x="26" y="3"/>
                  </a:cxn>
                  <a:cxn ang="0">
                    <a:pos x="26" y="3"/>
                  </a:cxn>
                  <a:cxn ang="0">
                    <a:pos x="18" y="42"/>
                  </a:cxn>
                  <a:cxn ang="0">
                    <a:pos x="11" y="83"/>
                  </a:cxn>
                  <a:cxn ang="0">
                    <a:pos x="6" y="123"/>
                  </a:cxn>
                  <a:cxn ang="0">
                    <a:pos x="0" y="162"/>
                  </a:cxn>
                  <a:cxn ang="0">
                    <a:pos x="0" y="162"/>
                  </a:cxn>
                  <a:cxn ang="0">
                    <a:pos x="0" y="164"/>
                  </a:cxn>
                  <a:cxn ang="0">
                    <a:pos x="2" y="166"/>
                  </a:cxn>
                  <a:cxn ang="0">
                    <a:pos x="3" y="167"/>
                  </a:cxn>
                  <a:cxn ang="0">
                    <a:pos x="5" y="167"/>
                  </a:cxn>
                  <a:cxn ang="0">
                    <a:pos x="8" y="166"/>
                  </a:cxn>
                  <a:cxn ang="0">
                    <a:pos x="10" y="164"/>
                  </a:cxn>
                  <a:cxn ang="0">
                    <a:pos x="10" y="162"/>
                  </a:cxn>
                  <a:cxn ang="0">
                    <a:pos x="10" y="162"/>
                  </a:cxn>
                  <a:cxn ang="0">
                    <a:pos x="15" y="123"/>
                  </a:cxn>
                  <a:cxn ang="0">
                    <a:pos x="20" y="84"/>
                  </a:cxn>
                  <a:cxn ang="0">
                    <a:pos x="26" y="45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5" y="2"/>
                  </a:cxn>
                  <a:cxn ang="0">
                    <a:pos x="34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0"/>
                  </a:cxn>
                  <a:cxn ang="0">
                    <a:pos x="26" y="1"/>
                  </a:cxn>
                  <a:cxn ang="0">
                    <a:pos x="26" y="3"/>
                  </a:cxn>
                  <a:cxn ang="0">
                    <a:pos x="26" y="3"/>
                  </a:cxn>
                </a:cxnLst>
                <a:rect l="0" t="0" r="r" b="b"/>
                <a:pathLst>
                  <a:path w="36" h="167">
                    <a:moveTo>
                      <a:pt x="26" y="3"/>
                    </a:moveTo>
                    <a:lnTo>
                      <a:pt x="26" y="3"/>
                    </a:lnTo>
                    <a:lnTo>
                      <a:pt x="18" y="42"/>
                    </a:lnTo>
                    <a:lnTo>
                      <a:pt x="11" y="83"/>
                    </a:lnTo>
                    <a:lnTo>
                      <a:pt x="6" y="12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2" y="166"/>
                    </a:lnTo>
                    <a:lnTo>
                      <a:pt x="3" y="167"/>
                    </a:lnTo>
                    <a:lnTo>
                      <a:pt x="5" y="167"/>
                    </a:lnTo>
                    <a:lnTo>
                      <a:pt x="8" y="166"/>
                    </a:lnTo>
                    <a:lnTo>
                      <a:pt x="10" y="164"/>
                    </a:lnTo>
                    <a:lnTo>
                      <a:pt x="10" y="162"/>
                    </a:lnTo>
                    <a:lnTo>
                      <a:pt x="10" y="162"/>
                    </a:lnTo>
                    <a:lnTo>
                      <a:pt x="15" y="123"/>
                    </a:lnTo>
                    <a:lnTo>
                      <a:pt x="20" y="84"/>
                    </a:lnTo>
                    <a:lnTo>
                      <a:pt x="26" y="45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6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2" name="chenying0907 200"/>
              <p:cNvSpPr/>
              <p:nvPr/>
            </p:nvSpPr>
            <p:spPr bwMode="auto">
              <a:xfrm>
                <a:off x="4521200" y="2484438"/>
                <a:ext cx="17463" cy="95250"/>
              </a:xfrm>
              <a:custGeom>
                <a:avLst/>
                <a:gdLst/>
                <a:ahLst/>
                <a:cxnLst>
                  <a:cxn ang="0">
                    <a:pos x="26" y="5"/>
                  </a:cxn>
                  <a:cxn ang="0">
                    <a:pos x="26" y="5"/>
                  </a:cxn>
                  <a:cxn ang="0">
                    <a:pos x="25" y="26"/>
                  </a:cxn>
                  <a:cxn ang="0">
                    <a:pos x="23" y="46"/>
                  </a:cxn>
                  <a:cxn ang="0">
                    <a:pos x="20" y="67"/>
                  </a:cxn>
                  <a:cxn ang="0">
                    <a:pos x="14" y="88"/>
                  </a:cxn>
                  <a:cxn ang="0">
                    <a:pos x="14" y="88"/>
                  </a:cxn>
                  <a:cxn ang="0">
                    <a:pos x="11" y="98"/>
                  </a:cxn>
                  <a:cxn ang="0">
                    <a:pos x="9" y="109"/>
                  </a:cxn>
                  <a:cxn ang="0">
                    <a:pos x="6" y="131"/>
                  </a:cxn>
                  <a:cxn ang="0">
                    <a:pos x="3" y="153"/>
                  </a:cxn>
                  <a:cxn ang="0">
                    <a:pos x="0" y="174"/>
                  </a:cxn>
                  <a:cxn ang="0">
                    <a:pos x="0" y="174"/>
                  </a:cxn>
                  <a:cxn ang="0">
                    <a:pos x="0" y="176"/>
                  </a:cxn>
                  <a:cxn ang="0">
                    <a:pos x="1" y="177"/>
                  </a:cxn>
                  <a:cxn ang="0">
                    <a:pos x="4" y="179"/>
                  </a:cxn>
                  <a:cxn ang="0">
                    <a:pos x="6" y="179"/>
                  </a:cxn>
                  <a:cxn ang="0">
                    <a:pos x="7" y="179"/>
                  </a:cxn>
                  <a:cxn ang="0">
                    <a:pos x="8" y="178"/>
                  </a:cxn>
                  <a:cxn ang="0">
                    <a:pos x="9" y="176"/>
                  </a:cxn>
                  <a:cxn ang="0">
                    <a:pos x="9" y="176"/>
                  </a:cxn>
                  <a:cxn ang="0">
                    <a:pos x="12" y="155"/>
                  </a:cxn>
                  <a:cxn ang="0">
                    <a:pos x="15" y="133"/>
                  </a:cxn>
                  <a:cxn ang="0">
                    <a:pos x="18" y="111"/>
                  </a:cxn>
                  <a:cxn ang="0">
                    <a:pos x="24" y="91"/>
                  </a:cxn>
                  <a:cxn ang="0">
                    <a:pos x="24" y="91"/>
                  </a:cxn>
                  <a:cxn ang="0">
                    <a:pos x="28" y="69"/>
                  </a:cxn>
                  <a:cxn ang="0">
                    <a:pos x="32" y="48"/>
                  </a:cxn>
                  <a:cxn ang="0">
                    <a:pos x="34" y="27"/>
                  </a:cxn>
                  <a:cxn ang="0">
                    <a:pos x="35" y="5"/>
                  </a:cxn>
                  <a:cxn ang="0">
                    <a:pos x="35" y="5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1"/>
                  </a:cxn>
                  <a:cxn ang="0">
                    <a:pos x="26" y="3"/>
                  </a:cxn>
                  <a:cxn ang="0">
                    <a:pos x="26" y="5"/>
                  </a:cxn>
                  <a:cxn ang="0">
                    <a:pos x="26" y="5"/>
                  </a:cxn>
                </a:cxnLst>
                <a:rect l="0" t="0" r="r" b="b"/>
                <a:pathLst>
                  <a:path w="35" h="179">
                    <a:moveTo>
                      <a:pt x="26" y="5"/>
                    </a:moveTo>
                    <a:lnTo>
                      <a:pt x="26" y="5"/>
                    </a:lnTo>
                    <a:lnTo>
                      <a:pt x="25" y="26"/>
                    </a:lnTo>
                    <a:lnTo>
                      <a:pt x="23" y="46"/>
                    </a:lnTo>
                    <a:lnTo>
                      <a:pt x="20" y="67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1" y="98"/>
                    </a:lnTo>
                    <a:lnTo>
                      <a:pt x="9" y="109"/>
                    </a:lnTo>
                    <a:lnTo>
                      <a:pt x="6" y="131"/>
                    </a:lnTo>
                    <a:lnTo>
                      <a:pt x="3" y="153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1" y="177"/>
                    </a:lnTo>
                    <a:lnTo>
                      <a:pt x="4" y="179"/>
                    </a:lnTo>
                    <a:lnTo>
                      <a:pt x="6" y="179"/>
                    </a:lnTo>
                    <a:lnTo>
                      <a:pt x="7" y="179"/>
                    </a:lnTo>
                    <a:lnTo>
                      <a:pt x="8" y="178"/>
                    </a:lnTo>
                    <a:lnTo>
                      <a:pt x="9" y="176"/>
                    </a:lnTo>
                    <a:lnTo>
                      <a:pt x="9" y="176"/>
                    </a:lnTo>
                    <a:lnTo>
                      <a:pt x="12" y="155"/>
                    </a:lnTo>
                    <a:lnTo>
                      <a:pt x="15" y="133"/>
                    </a:lnTo>
                    <a:lnTo>
                      <a:pt x="18" y="111"/>
                    </a:lnTo>
                    <a:lnTo>
                      <a:pt x="24" y="91"/>
                    </a:lnTo>
                    <a:lnTo>
                      <a:pt x="24" y="91"/>
                    </a:lnTo>
                    <a:lnTo>
                      <a:pt x="28" y="69"/>
                    </a:lnTo>
                    <a:lnTo>
                      <a:pt x="32" y="48"/>
                    </a:lnTo>
                    <a:lnTo>
                      <a:pt x="34" y="27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6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3" name="chenying0907 201"/>
              <p:cNvSpPr/>
              <p:nvPr/>
            </p:nvSpPr>
            <p:spPr bwMode="auto">
              <a:xfrm>
                <a:off x="4570413" y="2508250"/>
                <a:ext cx="12700" cy="41275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12" y="3"/>
                  </a:cxn>
                  <a:cxn ang="0">
                    <a:pos x="8" y="21"/>
                  </a:cxn>
                  <a:cxn ang="0">
                    <a:pos x="6" y="38"/>
                  </a:cxn>
                  <a:cxn ang="0">
                    <a:pos x="3" y="56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6"/>
                  </a:cxn>
                  <a:cxn ang="0">
                    <a:pos x="1" y="77"/>
                  </a:cxn>
                  <a:cxn ang="0">
                    <a:pos x="2" y="78"/>
                  </a:cxn>
                  <a:cxn ang="0">
                    <a:pos x="3" y="79"/>
                  </a:cxn>
                  <a:cxn ang="0">
                    <a:pos x="5" y="79"/>
                  </a:cxn>
                  <a:cxn ang="0">
                    <a:pos x="7" y="79"/>
                  </a:cxn>
                  <a:cxn ang="0">
                    <a:pos x="8" y="78"/>
                  </a:cxn>
                  <a:cxn ang="0">
                    <a:pos x="9" y="76"/>
                  </a:cxn>
                  <a:cxn ang="0">
                    <a:pos x="9" y="76"/>
                  </a:cxn>
                  <a:cxn ang="0">
                    <a:pos x="12" y="58"/>
                  </a:cxn>
                  <a:cxn ang="0">
                    <a:pos x="14" y="40"/>
                  </a:cxn>
                  <a:cxn ang="0">
                    <a:pos x="17" y="23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2" y="2"/>
                  </a:cxn>
                  <a:cxn ang="0">
                    <a:pos x="21" y="1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3"/>
                  </a:cxn>
                  <a:cxn ang="0">
                    <a:pos x="12" y="3"/>
                  </a:cxn>
                </a:cxnLst>
                <a:rect l="0" t="0" r="r" b="b"/>
                <a:pathLst>
                  <a:path w="22" h="79">
                    <a:moveTo>
                      <a:pt x="12" y="3"/>
                    </a:moveTo>
                    <a:lnTo>
                      <a:pt x="12" y="3"/>
                    </a:lnTo>
                    <a:lnTo>
                      <a:pt x="8" y="21"/>
                    </a:lnTo>
                    <a:lnTo>
                      <a:pt x="6" y="38"/>
                    </a:lnTo>
                    <a:lnTo>
                      <a:pt x="3" y="56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6"/>
                    </a:lnTo>
                    <a:lnTo>
                      <a:pt x="1" y="77"/>
                    </a:lnTo>
                    <a:lnTo>
                      <a:pt x="2" y="78"/>
                    </a:lnTo>
                    <a:lnTo>
                      <a:pt x="3" y="79"/>
                    </a:lnTo>
                    <a:lnTo>
                      <a:pt x="5" y="79"/>
                    </a:lnTo>
                    <a:lnTo>
                      <a:pt x="7" y="79"/>
                    </a:lnTo>
                    <a:lnTo>
                      <a:pt x="8" y="78"/>
                    </a:lnTo>
                    <a:lnTo>
                      <a:pt x="9" y="76"/>
                    </a:lnTo>
                    <a:lnTo>
                      <a:pt x="9" y="76"/>
                    </a:lnTo>
                    <a:lnTo>
                      <a:pt x="12" y="58"/>
                    </a:lnTo>
                    <a:lnTo>
                      <a:pt x="14" y="40"/>
                    </a:lnTo>
                    <a:lnTo>
                      <a:pt x="17" y="23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4" name="chenying0907 202"/>
              <p:cNvSpPr/>
              <p:nvPr/>
            </p:nvSpPr>
            <p:spPr bwMode="auto">
              <a:xfrm>
                <a:off x="4603750" y="2557463"/>
                <a:ext cx="15875" cy="46038"/>
              </a:xfrm>
              <a:custGeom>
                <a:avLst/>
                <a:gdLst/>
                <a:ahLst/>
                <a:cxnLst>
                  <a:cxn ang="0">
                    <a:pos x="20" y="3"/>
                  </a:cxn>
                  <a:cxn ang="0">
                    <a:pos x="20" y="3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81"/>
                  </a:cxn>
                  <a:cxn ang="0">
                    <a:pos x="1" y="83"/>
                  </a:cxn>
                  <a:cxn ang="0">
                    <a:pos x="2" y="84"/>
                  </a:cxn>
                  <a:cxn ang="0">
                    <a:pos x="4" y="85"/>
                  </a:cxn>
                  <a:cxn ang="0">
                    <a:pos x="5" y="85"/>
                  </a:cxn>
                  <a:cxn ang="0">
                    <a:pos x="7" y="85"/>
                  </a:cxn>
                  <a:cxn ang="0">
                    <a:pos x="8" y="84"/>
                  </a:cxn>
                  <a:cxn ang="0">
                    <a:pos x="9" y="82"/>
                  </a:cxn>
                  <a:cxn ang="0">
                    <a:pos x="9" y="82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9" y="3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2" y="0"/>
                  </a:cxn>
                  <a:cxn ang="0">
                    <a:pos x="20" y="1"/>
                  </a:cxn>
                  <a:cxn ang="0">
                    <a:pos x="20" y="3"/>
                  </a:cxn>
                  <a:cxn ang="0">
                    <a:pos x="20" y="3"/>
                  </a:cxn>
                </a:cxnLst>
                <a:rect l="0" t="0" r="r" b="b"/>
                <a:pathLst>
                  <a:path w="29" h="85">
                    <a:moveTo>
                      <a:pt x="20" y="3"/>
                    </a:moveTo>
                    <a:lnTo>
                      <a:pt x="20" y="3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1" y="83"/>
                    </a:lnTo>
                    <a:lnTo>
                      <a:pt x="2" y="84"/>
                    </a:lnTo>
                    <a:lnTo>
                      <a:pt x="4" y="85"/>
                    </a:lnTo>
                    <a:lnTo>
                      <a:pt x="5" y="85"/>
                    </a:lnTo>
                    <a:lnTo>
                      <a:pt x="7" y="85"/>
                    </a:lnTo>
                    <a:lnTo>
                      <a:pt x="8" y="84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9" y="3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0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5" name="chenying0907 203"/>
              <p:cNvSpPr/>
              <p:nvPr/>
            </p:nvSpPr>
            <p:spPr bwMode="auto">
              <a:xfrm>
                <a:off x="4687888" y="2668588"/>
                <a:ext cx="15875" cy="61913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19" y="4"/>
                  </a:cxn>
                  <a:cxn ang="0">
                    <a:pos x="19" y="12"/>
                  </a:cxn>
                  <a:cxn ang="0">
                    <a:pos x="17" y="19"/>
                  </a:cxn>
                  <a:cxn ang="0">
                    <a:pos x="12" y="35"/>
                  </a:cxn>
                  <a:cxn ang="0">
                    <a:pos x="8" y="50"/>
                  </a:cxn>
                  <a:cxn ang="0">
                    <a:pos x="7" y="58"/>
                  </a:cxn>
                  <a:cxn ang="0">
                    <a:pos x="6" y="65"/>
                  </a:cxn>
                  <a:cxn ang="0">
                    <a:pos x="6" y="65"/>
                  </a:cxn>
                  <a:cxn ang="0">
                    <a:pos x="6" y="76"/>
                  </a:cxn>
                  <a:cxn ang="0">
                    <a:pos x="5" y="89"/>
                  </a:cxn>
                  <a:cxn ang="0">
                    <a:pos x="4" y="99"/>
                  </a:cxn>
                  <a:cxn ang="0">
                    <a:pos x="0" y="110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0" y="113"/>
                  </a:cxn>
                  <a:cxn ang="0">
                    <a:pos x="1" y="116"/>
                  </a:cxn>
                  <a:cxn ang="0">
                    <a:pos x="3" y="116"/>
                  </a:cxn>
                  <a:cxn ang="0">
                    <a:pos x="6" y="116"/>
                  </a:cxn>
                  <a:cxn ang="0">
                    <a:pos x="8" y="114"/>
                  </a:cxn>
                  <a:cxn ang="0">
                    <a:pos x="9" y="112"/>
                  </a:cxn>
                  <a:cxn ang="0">
                    <a:pos x="9" y="112"/>
                  </a:cxn>
                  <a:cxn ang="0">
                    <a:pos x="12" y="102"/>
                  </a:cxn>
                  <a:cxn ang="0">
                    <a:pos x="14" y="92"/>
                  </a:cxn>
                  <a:cxn ang="0">
                    <a:pos x="15" y="80"/>
                  </a:cxn>
                  <a:cxn ang="0">
                    <a:pos x="15" y="70"/>
                  </a:cxn>
                  <a:cxn ang="0">
                    <a:pos x="15" y="70"/>
                  </a:cxn>
                  <a:cxn ang="0">
                    <a:pos x="17" y="62"/>
                  </a:cxn>
                  <a:cxn ang="0">
                    <a:pos x="18" y="54"/>
                  </a:cxn>
                  <a:cxn ang="0">
                    <a:pos x="22" y="37"/>
                  </a:cxn>
                  <a:cxn ang="0">
                    <a:pos x="26" y="20"/>
                  </a:cxn>
                  <a:cxn ang="0">
                    <a:pos x="28" y="12"/>
                  </a:cxn>
                  <a:cxn ang="0">
                    <a:pos x="29" y="4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19" y="4"/>
                  </a:cxn>
                  <a:cxn ang="0">
                    <a:pos x="19" y="4"/>
                  </a:cxn>
                </a:cxnLst>
                <a:rect l="0" t="0" r="r" b="b"/>
                <a:pathLst>
                  <a:path w="29" h="116">
                    <a:moveTo>
                      <a:pt x="19" y="4"/>
                    </a:moveTo>
                    <a:lnTo>
                      <a:pt x="19" y="4"/>
                    </a:lnTo>
                    <a:lnTo>
                      <a:pt x="19" y="12"/>
                    </a:lnTo>
                    <a:lnTo>
                      <a:pt x="17" y="19"/>
                    </a:lnTo>
                    <a:lnTo>
                      <a:pt x="12" y="35"/>
                    </a:lnTo>
                    <a:lnTo>
                      <a:pt x="8" y="50"/>
                    </a:lnTo>
                    <a:lnTo>
                      <a:pt x="7" y="58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6" y="76"/>
                    </a:lnTo>
                    <a:lnTo>
                      <a:pt x="5" y="89"/>
                    </a:lnTo>
                    <a:lnTo>
                      <a:pt x="4" y="99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0" y="113"/>
                    </a:lnTo>
                    <a:lnTo>
                      <a:pt x="1" y="116"/>
                    </a:lnTo>
                    <a:lnTo>
                      <a:pt x="3" y="116"/>
                    </a:lnTo>
                    <a:lnTo>
                      <a:pt x="6" y="116"/>
                    </a:lnTo>
                    <a:lnTo>
                      <a:pt x="8" y="114"/>
                    </a:lnTo>
                    <a:lnTo>
                      <a:pt x="9" y="112"/>
                    </a:lnTo>
                    <a:lnTo>
                      <a:pt x="9" y="112"/>
                    </a:lnTo>
                    <a:lnTo>
                      <a:pt x="12" y="102"/>
                    </a:lnTo>
                    <a:lnTo>
                      <a:pt x="14" y="92"/>
                    </a:lnTo>
                    <a:lnTo>
                      <a:pt x="15" y="80"/>
                    </a:lnTo>
                    <a:lnTo>
                      <a:pt x="15" y="70"/>
                    </a:lnTo>
                    <a:lnTo>
                      <a:pt x="15" y="70"/>
                    </a:lnTo>
                    <a:lnTo>
                      <a:pt x="17" y="62"/>
                    </a:lnTo>
                    <a:lnTo>
                      <a:pt x="18" y="54"/>
                    </a:lnTo>
                    <a:lnTo>
                      <a:pt x="22" y="37"/>
                    </a:lnTo>
                    <a:lnTo>
                      <a:pt x="26" y="20"/>
                    </a:lnTo>
                    <a:lnTo>
                      <a:pt x="28" y="12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4"/>
                    </a:lnTo>
                    <a:lnTo>
                      <a:pt x="19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6" name="chenying0907 204"/>
              <p:cNvSpPr/>
              <p:nvPr/>
            </p:nvSpPr>
            <p:spPr bwMode="auto">
              <a:xfrm>
                <a:off x="4714875" y="2657475"/>
                <a:ext cx="11113" cy="61913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12" y="5"/>
                  </a:cxn>
                  <a:cxn ang="0">
                    <a:pos x="10" y="32"/>
                  </a:cxn>
                  <a:cxn ang="0">
                    <a:pos x="6" y="59"/>
                  </a:cxn>
                  <a:cxn ang="0">
                    <a:pos x="2" y="86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0" y="115"/>
                  </a:cxn>
                  <a:cxn ang="0">
                    <a:pos x="1" y="116"/>
                  </a:cxn>
                  <a:cxn ang="0">
                    <a:pos x="3" y="117"/>
                  </a:cxn>
                  <a:cxn ang="0">
                    <a:pos x="4" y="117"/>
                  </a:cxn>
                  <a:cxn ang="0">
                    <a:pos x="6" y="117"/>
                  </a:cxn>
                  <a:cxn ang="0">
                    <a:pos x="8" y="116"/>
                  </a:cxn>
                  <a:cxn ang="0">
                    <a:pos x="9" y="115"/>
                  </a:cxn>
                  <a:cxn ang="0">
                    <a:pos x="9" y="113"/>
                  </a:cxn>
                  <a:cxn ang="0">
                    <a:pos x="9" y="113"/>
                  </a:cxn>
                  <a:cxn ang="0">
                    <a:pos x="11" y="86"/>
                  </a:cxn>
                  <a:cxn ang="0">
                    <a:pos x="15" y="59"/>
                  </a:cxn>
                  <a:cxn ang="0">
                    <a:pos x="19" y="32"/>
                  </a:cxn>
                  <a:cxn ang="0">
                    <a:pos x="21" y="5"/>
                  </a:cxn>
                  <a:cxn ang="0">
                    <a:pos x="21" y="5"/>
                  </a:cxn>
                  <a:cxn ang="0">
                    <a:pos x="21" y="3"/>
                  </a:cxn>
                  <a:cxn ang="0">
                    <a:pos x="20" y="2"/>
                  </a:cxn>
                  <a:cxn ang="0">
                    <a:pos x="19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2"/>
                  </a:cxn>
                  <a:cxn ang="0">
                    <a:pos x="13" y="3"/>
                  </a:cxn>
                  <a:cxn ang="0">
                    <a:pos x="12" y="5"/>
                  </a:cxn>
                  <a:cxn ang="0">
                    <a:pos x="12" y="5"/>
                  </a:cxn>
                </a:cxnLst>
                <a:rect l="0" t="0" r="r" b="b"/>
                <a:pathLst>
                  <a:path w="21" h="117">
                    <a:moveTo>
                      <a:pt x="12" y="5"/>
                    </a:moveTo>
                    <a:lnTo>
                      <a:pt x="12" y="5"/>
                    </a:lnTo>
                    <a:lnTo>
                      <a:pt x="10" y="32"/>
                    </a:lnTo>
                    <a:lnTo>
                      <a:pt x="6" y="59"/>
                    </a:lnTo>
                    <a:lnTo>
                      <a:pt x="2" y="86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1" y="116"/>
                    </a:lnTo>
                    <a:lnTo>
                      <a:pt x="3" y="117"/>
                    </a:lnTo>
                    <a:lnTo>
                      <a:pt x="4" y="117"/>
                    </a:lnTo>
                    <a:lnTo>
                      <a:pt x="6" y="117"/>
                    </a:lnTo>
                    <a:lnTo>
                      <a:pt x="8" y="116"/>
                    </a:lnTo>
                    <a:lnTo>
                      <a:pt x="9" y="115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11" y="86"/>
                    </a:lnTo>
                    <a:lnTo>
                      <a:pt x="15" y="59"/>
                    </a:lnTo>
                    <a:lnTo>
                      <a:pt x="19" y="32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0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2"/>
                    </a:lnTo>
                    <a:lnTo>
                      <a:pt x="13" y="3"/>
                    </a:lnTo>
                    <a:lnTo>
                      <a:pt x="12" y="5"/>
                    </a:lnTo>
                    <a:lnTo>
                      <a:pt x="12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7" name="chenying0907 206"/>
              <p:cNvSpPr>
                <a:spLocks noEditPoints="1"/>
              </p:cNvSpPr>
              <p:nvPr/>
            </p:nvSpPr>
            <p:spPr bwMode="auto">
              <a:xfrm>
                <a:off x="4249738" y="2249488"/>
                <a:ext cx="555625" cy="574675"/>
              </a:xfrm>
              <a:custGeom>
                <a:avLst/>
                <a:gdLst/>
                <a:ahLst/>
                <a:cxnLst>
                  <a:cxn ang="0">
                    <a:pos x="817" y="1056"/>
                  </a:cxn>
                  <a:cxn ang="0">
                    <a:pos x="716" y="1035"/>
                  </a:cxn>
                  <a:cxn ang="0">
                    <a:pos x="659" y="1016"/>
                  </a:cxn>
                  <a:cxn ang="0">
                    <a:pos x="645" y="1010"/>
                  </a:cxn>
                  <a:cxn ang="0">
                    <a:pos x="623" y="986"/>
                  </a:cxn>
                  <a:cxn ang="0">
                    <a:pos x="608" y="970"/>
                  </a:cxn>
                  <a:cxn ang="0">
                    <a:pos x="577" y="929"/>
                  </a:cxn>
                  <a:cxn ang="0">
                    <a:pos x="513" y="864"/>
                  </a:cxn>
                  <a:cxn ang="0">
                    <a:pos x="403" y="767"/>
                  </a:cxn>
                  <a:cxn ang="0">
                    <a:pos x="307" y="683"/>
                  </a:cxn>
                  <a:cxn ang="0">
                    <a:pos x="222" y="574"/>
                  </a:cxn>
                  <a:cxn ang="0">
                    <a:pos x="139" y="472"/>
                  </a:cxn>
                  <a:cxn ang="0">
                    <a:pos x="97" y="439"/>
                  </a:cxn>
                  <a:cxn ang="0">
                    <a:pos x="31" y="360"/>
                  </a:cxn>
                  <a:cxn ang="0">
                    <a:pos x="27" y="300"/>
                  </a:cxn>
                  <a:cxn ang="0">
                    <a:pos x="84" y="371"/>
                  </a:cxn>
                  <a:cxn ang="0">
                    <a:pos x="141" y="426"/>
                  </a:cxn>
                  <a:cxn ang="0">
                    <a:pos x="208" y="491"/>
                  </a:cxn>
                  <a:cxn ang="0">
                    <a:pos x="305" y="624"/>
                  </a:cxn>
                  <a:cxn ang="0">
                    <a:pos x="398" y="714"/>
                  </a:cxn>
                  <a:cxn ang="0">
                    <a:pos x="481" y="790"/>
                  </a:cxn>
                  <a:cxn ang="0">
                    <a:pos x="571" y="872"/>
                  </a:cxn>
                  <a:cxn ang="0">
                    <a:pos x="646" y="943"/>
                  </a:cxn>
                  <a:cxn ang="0">
                    <a:pos x="724" y="871"/>
                  </a:cxn>
                  <a:cxn ang="0">
                    <a:pos x="843" y="787"/>
                  </a:cxn>
                  <a:cxn ang="0">
                    <a:pos x="981" y="693"/>
                  </a:cxn>
                  <a:cxn ang="0">
                    <a:pos x="917" y="620"/>
                  </a:cxn>
                  <a:cxn ang="0">
                    <a:pos x="751" y="446"/>
                  </a:cxn>
                  <a:cxn ang="0">
                    <a:pos x="583" y="291"/>
                  </a:cxn>
                  <a:cxn ang="0">
                    <a:pos x="501" y="195"/>
                  </a:cxn>
                  <a:cxn ang="0">
                    <a:pos x="431" y="116"/>
                  </a:cxn>
                  <a:cxn ang="0">
                    <a:pos x="378" y="54"/>
                  </a:cxn>
                  <a:cxn ang="0">
                    <a:pos x="377" y="0"/>
                  </a:cxn>
                  <a:cxn ang="0">
                    <a:pos x="496" y="134"/>
                  </a:cxn>
                  <a:cxn ang="0">
                    <a:pos x="631" y="290"/>
                  </a:cxn>
                  <a:cxn ang="0">
                    <a:pos x="729" y="380"/>
                  </a:cxn>
                  <a:cxn ang="0">
                    <a:pos x="900" y="546"/>
                  </a:cxn>
                  <a:cxn ang="0">
                    <a:pos x="980" y="641"/>
                  </a:cxn>
                  <a:cxn ang="0">
                    <a:pos x="1020" y="678"/>
                  </a:cxn>
                  <a:cxn ang="0">
                    <a:pos x="1032" y="689"/>
                  </a:cxn>
                  <a:cxn ang="0">
                    <a:pos x="1037" y="700"/>
                  </a:cxn>
                  <a:cxn ang="0">
                    <a:pos x="1051" y="800"/>
                  </a:cxn>
                  <a:cxn ang="0">
                    <a:pos x="1037" y="911"/>
                  </a:cxn>
                  <a:cxn ang="0">
                    <a:pos x="1029" y="991"/>
                  </a:cxn>
                  <a:cxn ang="0">
                    <a:pos x="1023" y="1039"/>
                  </a:cxn>
                  <a:cxn ang="0">
                    <a:pos x="1016" y="1079"/>
                  </a:cxn>
                  <a:cxn ang="0">
                    <a:pos x="1002" y="1088"/>
                  </a:cxn>
                  <a:cxn ang="0">
                    <a:pos x="996" y="1087"/>
                  </a:cxn>
                  <a:cxn ang="0">
                    <a:pos x="954" y="761"/>
                  </a:cxn>
                  <a:cxn ang="0">
                    <a:pos x="842" y="830"/>
                  </a:cxn>
                  <a:cxn ang="0">
                    <a:pos x="729" y="917"/>
                  </a:cxn>
                  <a:cxn ang="0">
                    <a:pos x="672" y="967"/>
                  </a:cxn>
                  <a:cxn ang="0">
                    <a:pos x="699" y="991"/>
                  </a:cxn>
                  <a:cxn ang="0">
                    <a:pos x="772" y="1010"/>
                  </a:cxn>
                  <a:cxn ang="0">
                    <a:pos x="941" y="1046"/>
                  </a:cxn>
                  <a:cxn ang="0">
                    <a:pos x="989" y="1039"/>
                  </a:cxn>
                  <a:cxn ang="0">
                    <a:pos x="990" y="1018"/>
                  </a:cxn>
                  <a:cxn ang="0">
                    <a:pos x="995" y="957"/>
                  </a:cxn>
                  <a:cxn ang="0">
                    <a:pos x="1010" y="856"/>
                  </a:cxn>
                  <a:cxn ang="0">
                    <a:pos x="1010" y="734"/>
                  </a:cxn>
                </a:cxnLst>
                <a:rect l="0" t="0" r="r" b="b"/>
                <a:pathLst>
                  <a:path w="1051" h="1088">
                    <a:moveTo>
                      <a:pt x="991" y="1088"/>
                    </a:moveTo>
                    <a:lnTo>
                      <a:pt x="991" y="1088"/>
                    </a:lnTo>
                    <a:lnTo>
                      <a:pt x="952" y="1084"/>
                    </a:lnTo>
                    <a:lnTo>
                      <a:pt x="911" y="1078"/>
                    </a:lnTo>
                    <a:lnTo>
                      <a:pt x="866" y="1069"/>
                    </a:lnTo>
                    <a:lnTo>
                      <a:pt x="817" y="1056"/>
                    </a:lnTo>
                    <a:lnTo>
                      <a:pt x="817" y="1056"/>
                    </a:lnTo>
                    <a:lnTo>
                      <a:pt x="773" y="1046"/>
                    </a:lnTo>
                    <a:lnTo>
                      <a:pt x="751" y="1041"/>
                    </a:lnTo>
                    <a:lnTo>
                      <a:pt x="728" y="1037"/>
                    </a:lnTo>
                    <a:lnTo>
                      <a:pt x="728" y="1037"/>
                    </a:lnTo>
                    <a:lnTo>
                      <a:pt x="716" y="1035"/>
                    </a:lnTo>
                    <a:lnTo>
                      <a:pt x="706" y="1031"/>
                    </a:lnTo>
                    <a:lnTo>
                      <a:pt x="686" y="1025"/>
                    </a:lnTo>
                    <a:lnTo>
                      <a:pt x="686" y="1025"/>
                    </a:lnTo>
                    <a:lnTo>
                      <a:pt x="673" y="1020"/>
                    </a:lnTo>
                    <a:lnTo>
                      <a:pt x="659" y="1016"/>
                    </a:lnTo>
                    <a:lnTo>
                      <a:pt x="659" y="1016"/>
                    </a:lnTo>
                    <a:lnTo>
                      <a:pt x="654" y="1015"/>
                    </a:lnTo>
                    <a:lnTo>
                      <a:pt x="651" y="1013"/>
                    </a:lnTo>
                    <a:lnTo>
                      <a:pt x="650" y="1012"/>
                    </a:lnTo>
                    <a:lnTo>
                      <a:pt x="649" y="1011"/>
                    </a:lnTo>
                    <a:lnTo>
                      <a:pt x="649" y="1011"/>
                    </a:lnTo>
                    <a:lnTo>
                      <a:pt x="645" y="1010"/>
                    </a:lnTo>
                    <a:lnTo>
                      <a:pt x="645" y="1010"/>
                    </a:lnTo>
                    <a:lnTo>
                      <a:pt x="640" y="1006"/>
                    </a:lnTo>
                    <a:lnTo>
                      <a:pt x="635" y="1001"/>
                    </a:lnTo>
                    <a:lnTo>
                      <a:pt x="628" y="991"/>
                    </a:lnTo>
                    <a:lnTo>
                      <a:pt x="623" y="986"/>
                    </a:lnTo>
                    <a:lnTo>
                      <a:pt x="623" y="986"/>
                    </a:lnTo>
                    <a:lnTo>
                      <a:pt x="620" y="983"/>
                    </a:lnTo>
                    <a:lnTo>
                      <a:pt x="619" y="982"/>
                    </a:lnTo>
                    <a:lnTo>
                      <a:pt x="619" y="982"/>
                    </a:lnTo>
                    <a:lnTo>
                      <a:pt x="614" y="979"/>
                    </a:lnTo>
                    <a:lnTo>
                      <a:pt x="611" y="976"/>
                    </a:lnTo>
                    <a:lnTo>
                      <a:pt x="608" y="970"/>
                    </a:lnTo>
                    <a:lnTo>
                      <a:pt x="608" y="965"/>
                    </a:lnTo>
                    <a:lnTo>
                      <a:pt x="608" y="963"/>
                    </a:lnTo>
                    <a:lnTo>
                      <a:pt x="606" y="961"/>
                    </a:lnTo>
                    <a:lnTo>
                      <a:pt x="606" y="961"/>
                    </a:lnTo>
                    <a:lnTo>
                      <a:pt x="591" y="946"/>
                    </a:lnTo>
                    <a:lnTo>
                      <a:pt x="577" y="929"/>
                    </a:lnTo>
                    <a:lnTo>
                      <a:pt x="577" y="929"/>
                    </a:lnTo>
                    <a:lnTo>
                      <a:pt x="561" y="912"/>
                    </a:lnTo>
                    <a:lnTo>
                      <a:pt x="546" y="895"/>
                    </a:lnTo>
                    <a:lnTo>
                      <a:pt x="529" y="879"/>
                    </a:lnTo>
                    <a:lnTo>
                      <a:pt x="513" y="864"/>
                    </a:lnTo>
                    <a:lnTo>
                      <a:pt x="513" y="864"/>
                    </a:lnTo>
                    <a:lnTo>
                      <a:pt x="490" y="846"/>
                    </a:lnTo>
                    <a:lnTo>
                      <a:pt x="469" y="827"/>
                    </a:lnTo>
                    <a:lnTo>
                      <a:pt x="428" y="789"/>
                    </a:lnTo>
                    <a:lnTo>
                      <a:pt x="428" y="789"/>
                    </a:lnTo>
                    <a:lnTo>
                      <a:pt x="416" y="777"/>
                    </a:lnTo>
                    <a:lnTo>
                      <a:pt x="403" y="767"/>
                    </a:lnTo>
                    <a:lnTo>
                      <a:pt x="378" y="745"/>
                    </a:lnTo>
                    <a:lnTo>
                      <a:pt x="378" y="745"/>
                    </a:lnTo>
                    <a:lnTo>
                      <a:pt x="356" y="729"/>
                    </a:lnTo>
                    <a:lnTo>
                      <a:pt x="336" y="711"/>
                    </a:lnTo>
                    <a:lnTo>
                      <a:pt x="317" y="693"/>
                    </a:lnTo>
                    <a:lnTo>
                      <a:pt x="307" y="683"/>
                    </a:lnTo>
                    <a:lnTo>
                      <a:pt x="299" y="673"/>
                    </a:lnTo>
                    <a:lnTo>
                      <a:pt x="299" y="673"/>
                    </a:lnTo>
                    <a:lnTo>
                      <a:pt x="271" y="638"/>
                    </a:lnTo>
                    <a:lnTo>
                      <a:pt x="271" y="638"/>
                    </a:lnTo>
                    <a:lnTo>
                      <a:pt x="238" y="596"/>
                    </a:lnTo>
                    <a:lnTo>
                      <a:pt x="222" y="574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194" y="534"/>
                    </a:lnTo>
                    <a:lnTo>
                      <a:pt x="178" y="514"/>
                    </a:lnTo>
                    <a:lnTo>
                      <a:pt x="160" y="493"/>
                    </a:lnTo>
                    <a:lnTo>
                      <a:pt x="139" y="472"/>
                    </a:lnTo>
                    <a:lnTo>
                      <a:pt x="139" y="472"/>
                    </a:lnTo>
                    <a:lnTo>
                      <a:pt x="128" y="461"/>
                    </a:lnTo>
                    <a:lnTo>
                      <a:pt x="115" y="453"/>
                    </a:lnTo>
                    <a:lnTo>
                      <a:pt x="115" y="453"/>
                    </a:lnTo>
                    <a:lnTo>
                      <a:pt x="103" y="444"/>
                    </a:lnTo>
                    <a:lnTo>
                      <a:pt x="97" y="439"/>
                    </a:lnTo>
                    <a:lnTo>
                      <a:pt x="92" y="433"/>
                    </a:lnTo>
                    <a:lnTo>
                      <a:pt x="92" y="433"/>
                    </a:lnTo>
                    <a:lnTo>
                      <a:pt x="74" y="414"/>
                    </a:lnTo>
                    <a:lnTo>
                      <a:pt x="57" y="393"/>
                    </a:lnTo>
                    <a:lnTo>
                      <a:pt x="57" y="393"/>
                    </a:lnTo>
                    <a:lnTo>
                      <a:pt x="31" y="360"/>
                    </a:lnTo>
                    <a:lnTo>
                      <a:pt x="16" y="345"/>
                    </a:lnTo>
                    <a:lnTo>
                      <a:pt x="2" y="329"/>
                    </a:lnTo>
                    <a:lnTo>
                      <a:pt x="2" y="329"/>
                    </a:lnTo>
                    <a:lnTo>
                      <a:pt x="0" y="327"/>
                    </a:lnTo>
                    <a:lnTo>
                      <a:pt x="0" y="327"/>
                    </a:lnTo>
                    <a:lnTo>
                      <a:pt x="27" y="300"/>
                    </a:lnTo>
                    <a:lnTo>
                      <a:pt x="27" y="300"/>
                    </a:lnTo>
                    <a:lnTo>
                      <a:pt x="45" y="322"/>
                    </a:lnTo>
                    <a:lnTo>
                      <a:pt x="45" y="322"/>
                    </a:lnTo>
                    <a:lnTo>
                      <a:pt x="68" y="351"/>
                    </a:lnTo>
                    <a:lnTo>
                      <a:pt x="68" y="351"/>
                    </a:lnTo>
                    <a:lnTo>
                      <a:pt x="84" y="371"/>
                    </a:lnTo>
                    <a:lnTo>
                      <a:pt x="102" y="392"/>
                    </a:lnTo>
                    <a:lnTo>
                      <a:pt x="111" y="401"/>
                    </a:lnTo>
                    <a:lnTo>
                      <a:pt x="120" y="411"/>
                    </a:lnTo>
                    <a:lnTo>
                      <a:pt x="131" y="419"/>
                    </a:lnTo>
                    <a:lnTo>
                      <a:pt x="141" y="426"/>
                    </a:lnTo>
                    <a:lnTo>
                      <a:pt x="141" y="426"/>
                    </a:lnTo>
                    <a:lnTo>
                      <a:pt x="151" y="434"/>
                    </a:lnTo>
                    <a:lnTo>
                      <a:pt x="163" y="444"/>
                    </a:lnTo>
                    <a:lnTo>
                      <a:pt x="174" y="454"/>
                    </a:lnTo>
                    <a:lnTo>
                      <a:pt x="186" y="465"/>
                    </a:lnTo>
                    <a:lnTo>
                      <a:pt x="197" y="478"/>
                    </a:lnTo>
                    <a:lnTo>
                      <a:pt x="208" y="491"/>
                    </a:lnTo>
                    <a:lnTo>
                      <a:pt x="219" y="506"/>
                    </a:lnTo>
                    <a:lnTo>
                      <a:pt x="229" y="521"/>
                    </a:lnTo>
                    <a:lnTo>
                      <a:pt x="229" y="521"/>
                    </a:lnTo>
                    <a:lnTo>
                      <a:pt x="261" y="567"/>
                    </a:lnTo>
                    <a:lnTo>
                      <a:pt x="291" y="607"/>
                    </a:lnTo>
                    <a:lnTo>
                      <a:pt x="305" y="624"/>
                    </a:lnTo>
                    <a:lnTo>
                      <a:pt x="319" y="640"/>
                    </a:lnTo>
                    <a:lnTo>
                      <a:pt x="332" y="654"/>
                    </a:lnTo>
                    <a:lnTo>
                      <a:pt x="346" y="668"/>
                    </a:lnTo>
                    <a:lnTo>
                      <a:pt x="346" y="668"/>
                    </a:lnTo>
                    <a:lnTo>
                      <a:pt x="371" y="692"/>
                    </a:lnTo>
                    <a:lnTo>
                      <a:pt x="398" y="714"/>
                    </a:lnTo>
                    <a:lnTo>
                      <a:pt x="398" y="714"/>
                    </a:lnTo>
                    <a:lnTo>
                      <a:pt x="429" y="741"/>
                    </a:lnTo>
                    <a:lnTo>
                      <a:pt x="445" y="755"/>
                    </a:lnTo>
                    <a:lnTo>
                      <a:pt x="459" y="769"/>
                    </a:lnTo>
                    <a:lnTo>
                      <a:pt x="459" y="769"/>
                    </a:lnTo>
                    <a:lnTo>
                      <a:pt x="481" y="790"/>
                    </a:lnTo>
                    <a:lnTo>
                      <a:pt x="504" y="809"/>
                    </a:lnTo>
                    <a:lnTo>
                      <a:pt x="504" y="809"/>
                    </a:lnTo>
                    <a:lnTo>
                      <a:pt x="526" y="828"/>
                    </a:lnTo>
                    <a:lnTo>
                      <a:pt x="548" y="849"/>
                    </a:lnTo>
                    <a:lnTo>
                      <a:pt x="548" y="849"/>
                    </a:lnTo>
                    <a:lnTo>
                      <a:pt x="571" y="872"/>
                    </a:lnTo>
                    <a:lnTo>
                      <a:pt x="594" y="896"/>
                    </a:lnTo>
                    <a:lnTo>
                      <a:pt x="594" y="896"/>
                    </a:lnTo>
                    <a:lnTo>
                      <a:pt x="615" y="920"/>
                    </a:lnTo>
                    <a:lnTo>
                      <a:pt x="638" y="943"/>
                    </a:lnTo>
                    <a:lnTo>
                      <a:pt x="643" y="948"/>
                    </a:lnTo>
                    <a:lnTo>
                      <a:pt x="646" y="943"/>
                    </a:lnTo>
                    <a:lnTo>
                      <a:pt x="646" y="943"/>
                    </a:lnTo>
                    <a:lnTo>
                      <a:pt x="658" y="929"/>
                    </a:lnTo>
                    <a:lnTo>
                      <a:pt x="669" y="917"/>
                    </a:lnTo>
                    <a:lnTo>
                      <a:pt x="682" y="904"/>
                    </a:lnTo>
                    <a:lnTo>
                      <a:pt x="696" y="893"/>
                    </a:lnTo>
                    <a:lnTo>
                      <a:pt x="724" y="871"/>
                    </a:lnTo>
                    <a:lnTo>
                      <a:pt x="753" y="851"/>
                    </a:lnTo>
                    <a:lnTo>
                      <a:pt x="753" y="851"/>
                    </a:lnTo>
                    <a:lnTo>
                      <a:pt x="784" y="829"/>
                    </a:lnTo>
                    <a:lnTo>
                      <a:pt x="784" y="829"/>
                    </a:lnTo>
                    <a:lnTo>
                      <a:pt x="812" y="807"/>
                    </a:lnTo>
                    <a:lnTo>
                      <a:pt x="843" y="787"/>
                    </a:lnTo>
                    <a:lnTo>
                      <a:pt x="906" y="748"/>
                    </a:lnTo>
                    <a:lnTo>
                      <a:pt x="906" y="748"/>
                    </a:lnTo>
                    <a:lnTo>
                      <a:pt x="944" y="725"/>
                    </a:lnTo>
                    <a:lnTo>
                      <a:pt x="980" y="702"/>
                    </a:lnTo>
                    <a:lnTo>
                      <a:pt x="986" y="698"/>
                    </a:lnTo>
                    <a:lnTo>
                      <a:pt x="981" y="693"/>
                    </a:lnTo>
                    <a:lnTo>
                      <a:pt x="981" y="693"/>
                    </a:lnTo>
                    <a:lnTo>
                      <a:pt x="964" y="676"/>
                    </a:lnTo>
                    <a:lnTo>
                      <a:pt x="949" y="660"/>
                    </a:lnTo>
                    <a:lnTo>
                      <a:pt x="920" y="624"/>
                    </a:lnTo>
                    <a:lnTo>
                      <a:pt x="917" y="620"/>
                    </a:lnTo>
                    <a:lnTo>
                      <a:pt x="917" y="620"/>
                    </a:lnTo>
                    <a:lnTo>
                      <a:pt x="882" y="579"/>
                    </a:lnTo>
                    <a:lnTo>
                      <a:pt x="850" y="543"/>
                    </a:lnTo>
                    <a:lnTo>
                      <a:pt x="819" y="510"/>
                    </a:lnTo>
                    <a:lnTo>
                      <a:pt x="789" y="480"/>
                    </a:lnTo>
                    <a:lnTo>
                      <a:pt x="789" y="480"/>
                    </a:lnTo>
                    <a:lnTo>
                      <a:pt x="751" y="446"/>
                    </a:lnTo>
                    <a:lnTo>
                      <a:pt x="712" y="412"/>
                    </a:lnTo>
                    <a:lnTo>
                      <a:pt x="712" y="412"/>
                    </a:lnTo>
                    <a:lnTo>
                      <a:pt x="668" y="372"/>
                    </a:lnTo>
                    <a:lnTo>
                      <a:pt x="624" y="332"/>
                    </a:lnTo>
                    <a:lnTo>
                      <a:pt x="604" y="313"/>
                    </a:lnTo>
                    <a:lnTo>
                      <a:pt x="583" y="291"/>
                    </a:lnTo>
                    <a:lnTo>
                      <a:pt x="564" y="269"/>
                    </a:lnTo>
                    <a:lnTo>
                      <a:pt x="544" y="246"/>
                    </a:lnTo>
                    <a:lnTo>
                      <a:pt x="544" y="246"/>
                    </a:lnTo>
                    <a:lnTo>
                      <a:pt x="522" y="221"/>
                    </a:lnTo>
                    <a:lnTo>
                      <a:pt x="501" y="195"/>
                    </a:lnTo>
                    <a:lnTo>
                      <a:pt x="501" y="195"/>
                    </a:lnTo>
                    <a:lnTo>
                      <a:pt x="475" y="165"/>
                    </a:lnTo>
                    <a:lnTo>
                      <a:pt x="450" y="135"/>
                    </a:lnTo>
                    <a:lnTo>
                      <a:pt x="450" y="135"/>
                    </a:lnTo>
                    <a:lnTo>
                      <a:pt x="441" y="125"/>
                    </a:lnTo>
                    <a:lnTo>
                      <a:pt x="431" y="116"/>
                    </a:lnTo>
                    <a:lnTo>
                      <a:pt x="431" y="116"/>
                    </a:lnTo>
                    <a:lnTo>
                      <a:pt x="422" y="107"/>
                    </a:lnTo>
                    <a:lnTo>
                      <a:pt x="413" y="98"/>
                    </a:lnTo>
                    <a:lnTo>
                      <a:pt x="413" y="98"/>
                    </a:lnTo>
                    <a:lnTo>
                      <a:pt x="400" y="81"/>
                    </a:lnTo>
                    <a:lnTo>
                      <a:pt x="389" y="67"/>
                    </a:lnTo>
                    <a:lnTo>
                      <a:pt x="378" y="54"/>
                    </a:lnTo>
                    <a:lnTo>
                      <a:pt x="366" y="44"/>
                    </a:lnTo>
                    <a:lnTo>
                      <a:pt x="366" y="44"/>
                    </a:lnTo>
                    <a:lnTo>
                      <a:pt x="355" y="33"/>
                    </a:lnTo>
                    <a:lnTo>
                      <a:pt x="346" y="21"/>
                    </a:lnTo>
                    <a:lnTo>
                      <a:pt x="346" y="21"/>
                    </a:lnTo>
                    <a:lnTo>
                      <a:pt x="377" y="0"/>
                    </a:lnTo>
                    <a:lnTo>
                      <a:pt x="377" y="0"/>
                    </a:lnTo>
                    <a:lnTo>
                      <a:pt x="382" y="6"/>
                    </a:lnTo>
                    <a:lnTo>
                      <a:pt x="382" y="6"/>
                    </a:lnTo>
                    <a:lnTo>
                      <a:pt x="433" y="64"/>
                    </a:lnTo>
                    <a:lnTo>
                      <a:pt x="433" y="64"/>
                    </a:lnTo>
                    <a:lnTo>
                      <a:pt x="496" y="134"/>
                    </a:lnTo>
                    <a:lnTo>
                      <a:pt x="527" y="170"/>
                    </a:lnTo>
                    <a:lnTo>
                      <a:pt x="558" y="207"/>
                    </a:lnTo>
                    <a:lnTo>
                      <a:pt x="558" y="207"/>
                    </a:lnTo>
                    <a:lnTo>
                      <a:pt x="585" y="239"/>
                    </a:lnTo>
                    <a:lnTo>
                      <a:pt x="614" y="273"/>
                    </a:lnTo>
                    <a:lnTo>
                      <a:pt x="631" y="290"/>
                    </a:lnTo>
                    <a:lnTo>
                      <a:pt x="647" y="307"/>
                    </a:lnTo>
                    <a:lnTo>
                      <a:pt x="665" y="324"/>
                    </a:lnTo>
                    <a:lnTo>
                      <a:pt x="683" y="341"/>
                    </a:lnTo>
                    <a:lnTo>
                      <a:pt x="683" y="341"/>
                    </a:lnTo>
                    <a:lnTo>
                      <a:pt x="729" y="380"/>
                    </a:lnTo>
                    <a:lnTo>
                      <a:pt x="729" y="380"/>
                    </a:lnTo>
                    <a:lnTo>
                      <a:pt x="765" y="411"/>
                    </a:lnTo>
                    <a:lnTo>
                      <a:pt x="801" y="444"/>
                    </a:lnTo>
                    <a:lnTo>
                      <a:pt x="801" y="444"/>
                    </a:lnTo>
                    <a:lnTo>
                      <a:pt x="836" y="477"/>
                    </a:lnTo>
                    <a:lnTo>
                      <a:pt x="869" y="511"/>
                    </a:lnTo>
                    <a:lnTo>
                      <a:pt x="900" y="546"/>
                    </a:lnTo>
                    <a:lnTo>
                      <a:pt x="930" y="581"/>
                    </a:lnTo>
                    <a:lnTo>
                      <a:pt x="930" y="581"/>
                    </a:lnTo>
                    <a:lnTo>
                      <a:pt x="946" y="600"/>
                    </a:lnTo>
                    <a:lnTo>
                      <a:pt x="946" y="600"/>
                    </a:lnTo>
                    <a:lnTo>
                      <a:pt x="962" y="620"/>
                    </a:lnTo>
                    <a:lnTo>
                      <a:pt x="980" y="641"/>
                    </a:lnTo>
                    <a:lnTo>
                      <a:pt x="998" y="661"/>
                    </a:lnTo>
                    <a:lnTo>
                      <a:pt x="1008" y="669"/>
                    </a:lnTo>
                    <a:lnTo>
                      <a:pt x="1018" y="677"/>
                    </a:lnTo>
                    <a:lnTo>
                      <a:pt x="1019" y="678"/>
                    </a:lnTo>
                    <a:lnTo>
                      <a:pt x="1020" y="678"/>
                    </a:lnTo>
                    <a:lnTo>
                      <a:pt x="1020" y="678"/>
                    </a:lnTo>
                    <a:lnTo>
                      <a:pt x="1025" y="680"/>
                    </a:lnTo>
                    <a:lnTo>
                      <a:pt x="1029" y="684"/>
                    </a:lnTo>
                    <a:lnTo>
                      <a:pt x="1029" y="685"/>
                    </a:lnTo>
                    <a:lnTo>
                      <a:pt x="1030" y="686"/>
                    </a:lnTo>
                    <a:lnTo>
                      <a:pt x="1030" y="686"/>
                    </a:lnTo>
                    <a:lnTo>
                      <a:pt x="1032" y="689"/>
                    </a:lnTo>
                    <a:lnTo>
                      <a:pt x="1035" y="692"/>
                    </a:lnTo>
                    <a:lnTo>
                      <a:pt x="1036" y="695"/>
                    </a:lnTo>
                    <a:lnTo>
                      <a:pt x="1037" y="698"/>
                    </a:lnTo>
                    <a:lnTo>
                      <a:pt x="1037" y="699"/>
                    </a:lnTo>
                    <a:lnTo>
                      <a:pt x="1037" y="700"/>
                    </a:lnTo>
                    <a:lnTo>
                      <a:pt x="1037" y="700"/>
                    </a:lnTo>
                    <a:lnTo>
                      <a:pt x="1041" y="711"/>
                    </a:lnTo>
                    <a:lnTo>
                      <a:pt x="1045" y="723"/>
                    </a:lnTo>
                    <a:lnTo>
                      <a:pt x="1047" y="735"/>
                    </a:lnTo>
                    <a:lnTo>
                      <a:pt x="1049" y="748"/>
                    </a:lnTo>
                    <a:lnTo>
                      <a:pt x="1051" y="774"/>
                    </a:lnTo>
                    <a:lnTo>
                      <a:pt x="1051" y="800"/>
                    </a:lnTo>
                    <a:lnTo>
                      <a:pt x="1050" y="826"/>
                    </a:lnTo>
                    <a:lnTo>
                      <a:pt x="1047" y="851"/>
                    </a:lnTo>
                    <a:lnTo>
                      <a:pt x="1044" y="872"/>
                    </a:lnTo>
                    <a:lnTo>
                      <a:pt x="1040" y="892"/>
                    </a:lnTo>
                    <a:lnTo>
                      <a:pt x="1040" y="892"/>
                    </a:lnTo>
                    <a:lnTo>
                      <a:pt x="1037" y="911"/>
                    </a:lnTo>
                    <a:lnTo>
                      <a:pt x="1035" y="929"/>
                    </a:lnTo>
                    <a:lnTo>
                      <a:pt x="1030" y="967"/>
                    </a:lnTo>
                    <a:lnTo>
                      <a:pt x="1030" y="973"/>
                    </a:lnTo>
                    <a:lnTo>
                      <a:pt x="1030" y="973"/>
                    </a:lnTo>
                    <a:lnTo>
                      <a:pt x="1029" y="991"/>
                    </a:lnTo>
                    <a:lnTo>
                      <a:pt x="1029" y="991"/>
                    </a:lnTo>
                    <a:lnTo>
                      <a:pt x="1029" y="1009"/>
                    </a:lnTo>
                    <a:lnTo>
                      <a:pt x="1028" y="1017"/>
                    </a:lnTo>
                    <a:lnTo>
                      <a:pt x="1026" y="1024"/>
                    </a:lnTo>
                    <a:lnTo>
                      <a:pt x="1026" y="1024"/>
                    </a:lnTo>
                    <a:lnTo>
                      <a:pt x="1024" y="1031"/>
                    </a:lnTo>
                    <a:lnTo>
                      <a:pt x="1023" y="1039"/>
                    </a:lnTo>
                    <a:lnTo>
                      <a:pt x="1023" y="1051"/>
                    </a:lnTo>
                    <a:lnTo>
                      <a:pt x="1023" y="1051"/>
                    </a:lnTo>
                    <a:lnTo>
                      <a:pt x="1023" y="1059"/>
                    </a:lnTo>
                    <a:lnTo>
                      <a:pt x="1021" y="1068"/>
                    </a:lnTo>
                    <a:lnTo>
                      <a:pt x="1019" y="1075"/>
                    </a:lnTo>
                    <a:lnTo>
                      <a:pt x="1016" y="1079"/>
                    </a:lnTo>
                    <a:lnTo>
                      <a:pt x="1013" y="1083"/>
                    </a:lnTo>
                    <a:lnTo>
                      <a:pt x="1013" y="1083"/>
                    </a:lnTo>
                    <a:lnTo>
                      <a:pt x="1010" y="1085"/>
                    </a:lnTo>
                    <a:lnTo>
                      <a:pt x="1008" y="1086"/>
                    </a:lnTo>
                    <a:lnTo>
                      <a:pt x="1005" y="1087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998" y="1087"/>
                    </a:lnTo>
                    <a:lnTo>
                      <a:pt x="997" y="1087"/>
                    </a:lnTo>
                    <a:lnTo>
                      <a:pt x="996" y="1087"/>
                    </a:lnTo>
                    <a:lnTo>
                      <a:pt x="996" y="1087"/>
                    </a:lnTo>
                    <a:lnTo>
                      <a:pt x="992" y="1088"/>
                    </a:lnTo>
                    <a:lnTo>
                      <a:pt x="991" y="1088"/>
                    </a:lnTo>
                    <a:close/>
                    <a:moveTo>
                      <a:pt x="1002" y="731"/>
                    </a:moveTo>
                    <a:lnTo>
                      <a:pt x="1002" y="731"/>
                    </a:lnTo>
                    <a:lnTo>
                      <a:pt x="954" y="761"/>
                    </a:lnTo>
                    <a:lnTo>
                      <a:pt x="954" y="761"/>
                    </a:lnTo>
                    <a:lnTo>
                      <a:pt x="918" y="784"/>
                    </a:lnTo>
                    <a:lnTo>
                      <a:pt x="918" y="784"/>
                    </a:lnTo>
                    <a:lnTo>
                      <a:pt x="885" y="803"/>
                    </a:lnTo>
                    <a:lnTo>
                      <a:pt x="885" y="803"/>
                    </a:lnTo>
                    <a:lnTo>
                      <a:pt x="856" y="821"/>
                    </a:lnTo>
                    <a:lnTo>
                      <a:pt x="842" y="830"/>
                    </a:lnTo>
                    <a:lnTo>
                      <a:pt x="829" y="839"/>
                    </a:lnTo>
                    <a:lnTo>
                      <a:pt x="819" y="847"/>
                    </a:lnTo>
                    <a:lnTo>
                      <a:pt x="819" y="847"/>
                    </a:lnTo>
                    <a:lnTo>
                      <a:pt x="773" y="881"/>
                    </a:lnTo>
                    <a:lnTo>
                      <a:pt x="729" y="917"/>
                    </a:lnTo>
                    <a:lnTo>
                      <a:pt x="729" y="917"/>
                    </a:lnTo>
                    <a:lnTo>
                      <a:pt x="717" y="925"/>
                    </a:lnTo>
                    <a:lnTo>
                      <a:pt x="717" y="925"/>
                    </a:lnTo>
                    <a:lnTo>
                      <a:pt x="704" y="936"/>
                    </a:lnTo>
                    <a:lnTo>
                      <a:pt x="691" y="948"/>
                    </a:lnTo>
                    <a:lnTo>
                      <a:pt x="678" y="960"/>
                    </a:lnTo>
                    <a:lnTo>
                      <a:pt x="672" y="967"/>
                    </a:lnTo>
                    <a:lnTo>
                      <a:pt x="668" y="974"/>
                    </a:lnTo>
                    <a:lnTo>
                      <a:pt x="664" y="980"/>
                    </a:lnTo>
                    <a:lnTo>
                      <a:pt x="671" y="982"/>
                    </a:lnTo>
                    <a:lnTo>
                      <a:pt x="671" y="982"/>
                    </a:lnTo>
                    <a:lnTo>
                      <a:pt x="699" y="991"/>
                    </a:lnTo>
                    <a:lnTo>
                      <a:pt x="699" y="991"/>
                    </a:lnTo>
                    <a:lnTo>
                      <a:pt x="718" y="996"/>
                    </a:lnTo>
                    <a:lnTo>
                      <a:pt x="738" y="1003"/>
                    </a:lnTo>
                    <a:lnTo>
                      <a:pt x="738" y="1003"/>
                    </a:lnTo>
                    <a:lnTo>
                      <a:pt x="756" y="1007"/>
                    </a:lnTo>
                    <a:lnTo>
                      <a:pt x="772" y="1010"/>
                    </a:lnTo>
                    <a:lnTo>
                      <a:pt x="772" y="1010"/>
                    </a:lnTo>
                    <a:lnTo>
                      <a:pt x="792" y="1014"/>
                    </a:lnTo>
                    <a:lnTo>
                      <a:pt x="811" y="1018"/>
                    </a:lnTo>
                    <a:lnTo>
                      <a:pt x="811" y="1018"/>
                    </a:lnTo>
                    <a:lnTo>
                      <a:pt x="854" y="1028"/>
                    </a:lnTo>
                    <a:lnTo>
                      <a:pt x="897" y="1039"/>
                    </a:lnTo>
                    <a:lnTo>
                      <a:pt x="941" y="1046"/>
                    </a:lnTo>
                    <a:lnTo>
                      <a:pt x="962" y="1049"/>
                    </a:lnTo>
                    <a:lnTo>
                      <a:pt x="984" y="1051"/>
                    </a:lnTo>
                    <a:lnTo>
                      <a:pt x="991" y="1052"/>
                    </a:lnTo>
                    <a:lnTo>
                      <a:pt x="990" y="1045"/>
                    </a:lnTo>
                    <a:lnTo>
                      <a:pt x="990" y="1045"/>
                    </a:lnTo>
                    <a:lnTo>
                      <a:pt x="989" y="1039"/>
                    </a:lnTo>
                    <a:lnTo>
                      <a:pt x="989" y="1039"/>
                    </a:lnTo>
                    <a:lnTo>
                      <a:pt x="987" y="1032"/>
                    </a:lnTo>
                    <a:lnTo>
                      <a:pt x="987" y="1029"/>
                    </a:lnTo>
                    <a:lnTo>
                      <a:pt x="987" y="1027"/>
                    </a:lnTo>
                    <a:lnTo>
                      <a:pt x="987" y="1027"/>
                    </a:lnTo>
                    <a:lnTo>
                      <a:pt x="990" y="1018"/>
                    </a:lnTo>
                    <a:lnTo>
                      <a:pt x="992" y="1008"/>
                    </a:lnTo>
                    <a:lnTo>
                      <a:pt x="993" y="988"/>
                    </a:lnTo>
                    <a:lnTo>
                      <a:pt x="993" y="988"/>
                    </a:lnTo>
                    <a:lnTo>
                      <a:pt x="994" y="974"/>
                    </a:lnTo>
                    <a:lnTo>
                      <a:pt x="994" y="974"/>
                    </a:lnTo>
                    <a:lnTo>
                      <a:pt x="995" y="957"/>
                    </a:lnTo>
                    <a:lnTo>
                      <a:pt x="995" y="957"/>
                    </a:lnTo>
                    <a:lnTo>
                      <a:pt x="998" y="925"/>
                    </a:lnTo>
                    <a:lnTo>
                      <a:pt x="1000" y="910"/>
                    </a:lnTo>
                    <a:lnTo>
                      <a:pt x="1004" y="893"/>
                    </a:lnTo>
                    <a:lnTo>
                      <a:pt x="1004" y="893"/>
                    </a:lnTo>
                    <a:lnTo>
                      <a:pt x="1010" y="856"/>
                    </a:lnTo>
                    <a:lnTo>
                      <a:pt x="1013" y="835"/>
                    </a:lnTo>
                    <a:lnTo>
                      <a:pt x="1015" y="813"/>
                    </a:lnTo>
                    <a:lnTo>
                      <a:pt x="1016" y="793"/>
                    </a:lnTo>
                    <a:lnTo>
                      <a:pt x="1015" y="772"/>
                    </a:lnTo>
                    <a:lnTo>
                      <a:pt x="1014" y="753"/>
                    </a:lnTo>
                    <a:lnTo>
                      <a:pt x="1010" y="734"/>
                    </a:lnTo>
                    <a:lnTo>
                      <a:pt x="1008" y="726"/>
                    </a:lnTo>
                    <a:lnTo>
                      <a:pt x="1002" y="73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8" name="chenying0907 207"/>
              <p:cNvSpPr/>
              <p:nvPr/>
            </p:nvSpPr>
            <p:spPr bwMode="auto">
              <a:xfrm>
                <a:off x="4251325" y="2251075"/>
                <a:ext cx="195263" cy="161925"/>
              </a:xfrm>
              <a:custGeom>
                <a:avLst/>
                <a:gdLst/>
                <a:ahLst/>
                <a:cxnLst>
                  <a:cxn ang="0">
                    <a:pos x="15" y="307"/>
                  </a:cxn>
                  <a:cxn ang="0">
                    <a:pos x="9" y="306"/>
                  </a:cxn>
                  <a:cxn ang="0">
                    <a:pos x="2" y="298"/>
                  </a:cxn>
                  <a:cxn ang="0">
                    <a:pos x="0" y="293"/>
                  </a:cxn>
                  <a:cxn ang="0">
                    <a:pos x="2" y="281"/>
                  </a:cxn>
                  <a:cxn ang="0">
                    <a:pos x="6" y="275"/>
                  </a:cxn>
                  <a:cxn ang="0">
                    <a:pos x="12" y="272"/>
                  </a:cxn>
                  <a:cxn ang="0">
                    <a:pos x="18" y="269"/>
                  </a:cxn>
                  <a:cxn ang="0">
                    <a:pos x="30" y="259"/>
                  </a:cxn>
                  <a:cxn ang="0">
                    <a:pos x="48" y="238"/>
                  </a:cxn>
                  <a:cxn ang="0">
                    <a:pos x="59" y="222"/>
                  </a:cxn>
                  <a:cxn ang="0">
                    <a:pos x="75" y="201"/>
                  </a:cxn>
                  <a:cxn ang="0">
                    <a:pos x="94" y="180"/>
                  </a:cxn>
                  <a:cxn ang="0">
                    <a:pos x="136" y="143"/>
                  </a:cxn>
                  <a:cxn ang="0">
                    <a:pos x="160" y="124"/>
                  </a:cxn>
                  <a:cxn ang="0">
                    <a:pos x="174" y="112"/>
                  </a:cxn>
                  <a:cxn ang="0">
                    <a:pos x="224" y="83"/>
                  </a:cxn>
                  <a:cxn ang="0">
                    <a:pos x="241" y="73"/>
                  </a:cxn>
                  <a:cxn ang="0">
                    <a:pos x="259" y="63"/>
                  </a:cxn>
                  <a:cxn ang="0">
                    <a:pos x="305" y="32"/>
                  </a:cxn>
                  <a:cxn ang="0">
                    <a:pos x="345" y="3"/>
                  </a:cxn>
                  <a:cxn ang="0">
                    <a:pos x="354" y="0"/>
                  </a:cxn>
                  <a:cxn ang="0">
                    <a:pos x="359" y="1"/>
                  </a:cxn>
                  <a:cxn ang="0">
                    <a:pos x="366" y="8"/>
                  </a:cxn>
                  <a:cxn ang="0">
                    <a:pos x="368" y="12"/>
                  </a:cxn>
                  <a:cxn ang="0">
                    <a:pos x="369" y="22"/>
                  </a:cxn>
                  <a:cxn ang="0">
                    <a:pos x="367" y="29"/>
                  </a:cxn>
                  <a:cxn ang="0">
                    <a:pos x="362" y="35"/>
                  </a:cxn>
                  <a:cxn ang="0">
                    <a:pos x="339" y="51"/>
                  </a:cxn>
                  <a:cxn ang="0">
                    <a:pos x="270" y="96"/>
                  </a:cxn>
                  <a:cxn ang="0">
                    <a:pos x="240" y="115"/>
                  </a:cxn>
                  <a:cxn ang="0">
                    <a:pos x="180" y="157"/>
                  </a:cxn>
                  <a:cxn ang="0">
                    <a:pos x="151" y="179"/>
                  </a:cxn>
                  <a:cxn ang="0">
                    <a:pos x="109" y="218"/>
                  </a:cxn>
                  <a:cxn ang="0">
                    <a:pos x="78" y="252"/>
                  </a:cxn>
                  <a:cxn ang="0">
                    <a:pos x="69" y="264"/>
                  </a:cxn>
                  <a:cxn ang="0">
                    <a:pos x="47" y="290"/>
                  </a:cxn>
                  <a:cxn ang="0">
                    <a:pos x="35" y="300"/>
                  </a:cxn>
                  <a:cxn ang="0">
                    <a:pos x="21" y="306"/>
                  </a:cxn>
                  <a:cxn ang="0">
                    <a:pos x="15" y="307"/>
                  </a:cxn>
                </a:cxnLst>
                <a:rect l="0" t="0" r="r" b="b"/>
                <a:pathLst>
                  <a:path w="369" h="307">
                    <a:moveTo>
                      <a:pt x="15" y="307"/>
                    </a:moveTo>
                    <a:lnTo>
                      <a:pt x="15" y="307"/>
                    </a:lnTo>
                    <a:lnTo>
                      <a:pt x="12" y="307"/>
                    </a:lnTo>
                    <a:lnTo>
                      <a:pt x="9" y="306"/>
                    </a:lnTo>
                    <a:lnTo>
                      <a:pt x="5" y="303"/>
                    </a:lnTo>
                    <a:lnTo>
                      <a:pt x="2" y="298"/>
                    </a:lnTo>
                    <a:lnTo>
                      <a:pt x="0" y="293"/>
                    </a:lnTo>
                    <a:lnTo>
                      <a:pt x="0" y="293"/>
                    </a:lnTo>
                    <a:lnTo>
                      <a:pt x="0" y="287"/>
                    </a:lnTo>
                    <a:lnTo>
                      <a:pt x="2" y="281"/>
                    </a:lnTo>
                    <a:lnTo>
                      <a:pt x="4" y="277"/>
                    </a:lnTo>
                    <a:lnTo>
                      <a:pt x="6" y="275"/>
                    </a:lnTo>
                    <a:lnTo>
                      <a:pt x="9" y="273"/>
                    </a:lnTo>
                    <a:lnTo>
                      <a:pt x="12" y="272"/>
                    </a:lnTo>
                    <a:lnTo>
                      <a:pt x="12" y="272"/>
                    </a:lnTo>
                    <a:lnTo>
                      <a:pt x="18" y="269"/>
                    </a:lnTo>
                    <a:lnTo>
                      <a:pt x="24" y="265"/>
                    </a:lnTo>
                    <a:lnTo>
                      <a:pt x="30" y="259"/>
                    </a:lnTo>
                    <a:lnTo>
                      <a:pt x="36" y="253"/>
                    </a:lnTo>
                    <a:lnTo>
                      <a:pt x="48" y="238"/>
                    </a:lnTo>
                    <a:lnTo>
                      <a:pt x="59" y="222"/>
                    </a:lnTo>
                    <a:lnTo>
                      <a:pt x="59" y="222"/>
                    </a:lnTo>
                    <a:lnTo>
                      <a:pt x="68" y="210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94" y="180"/>
                    </a:lnTo>
                    <a:lnTo>
                      <a:pt x="114" y="162"/>
                    </a:lnTo>
                    <a:lnTo>
                      <a:pt x="136" y="143"/>
                    </a:lnTo>
                    <a:lnTo>
                      <a:pt x="157" y="126"/>
                    </a:lnTo>
                    <a:lnTo>
                      <a:pt x="160" y="124"/>
                    </a:lnTo>
                    <a:lnTo>
                      <a:pt x="160" y="124"/>
                    </a:lnTo>
                    <a:lnTo>
                      <a:pt x="174" y="112"/>
                    </a:lnTo>
                    <a:lnTo>
                      <a:pt x="190" y="102"/>
                    </a:lnTo>
                    <a:lnTo>
                      <a:pt x="224" y="83"/>
                    </a:lnTo>
                    <a:lnTo>
                      <a:pt x="224" y="83"/>
                    </a:lnTo>
                    <a:lnTo>
                      <a:pt x="241" y="73"/>
                    </a:lnTo>
                    <a:lnTo>
                      <a:pt x="259" y="63"/>
                    </a:lnTo>
                    <a:lnTo>
                      <a:pt x="259" y="63"/>
                    </a:lnTo>
                    <a:lnTo>
                      <a:pt x="283" y="47"/>
                    </a:lnTo>
                    <a:lnTo>
                      <a:pt x="305" y="32"/>
                    </a:lnTo>
                    <a:lnTo>
                      <a:pt x="345" y="3"/>
                    </a:lnTo>
                    <a:lnTo>
                      <a:pt x="345" y="3"/>
                    </a:lnTo>
                    <a:lnTo>
                      <a:pt x="350" y="1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9" y="1"/>
                    </a:lnTo>
                    <a:lnTo>
                      <a:pt x="363" y="4"/>
                    </a:lnTo>
                    <a:lnTo>
                      <a:pt x="366" y="8"/>
                    </a:lnTo>
                    <a:lnTo>
                      <a:pt x="368" y="12"/>
                    </a:lnTo>
                    <a:lnTo>
                      <a:pt x="368" y="12"/>
                    </a:lnTo>
                    <a:lnTo>
                      <a:pt x="369" y="16"/>
                    </a:lnTo>
                    <a:lnTo>
                      <a:pt x="369" y="22"/>
                    </a:lnTo>
                    <a:lnTo>
                      <a:pt x="369" y="25"/>
                    </a:lnTo>
                    <a:lnTo>
                      <a:pt x="367" y="29"/>
                    </a:lnTo>
                    <a:lnTo>
                      <a:pt x="365" y="32"/>
                    </a:lnTo>
                    <a:lnTo>
                      <a:pt x="362" y="35"/>
                    </a:lnTo>
                    <a:lnTo>
                      <a:pt x="362" y="35"/>
                    </a:lnTo>
                    <a:lnTo>
                      <a:pt x="339" y="51"/>
                    </a:lnTo>
                    <a:lnTo>
                      <a:pt x="317" y="67"/>
                    </a:lnTo>
                    <a:lnTo>
                      <a:pt x="270" y="96"/>
                    </a:lnTo>
                    <a:lnTo>
                      <a:pt x="270" y="96"/>
                    </a:lnTo>
                    <a:lnTo>
                      <a:pt x="240" y="115"/>
                    </a:lnTo>
                    <a:lnTo>
                      <a:pt x="210" y="135"/>
                    </a:lnTo>
                    <a:lnTo>
                      <a:pt x="180" y="157"/>
                    </a:lnTo>
                    <a:lnTo>
                      <a:pt x="151" y="179"/>
                    </a:lnTo>
                    <a:lnTo>
                      <a:pt x="151" y="179"/>
                    </a:lnTo>
                    <a:lnTo>
                      <a:pt x="131" y="198"/>
                    </a:lnTo>
                    <a:lnTo>
                      <a:pt x="109" y="218"/>
                    </a:lnTo>
                    <a:lnTo>
                      <a:pt x="88" y="239"/>
                    </a:lnTo>
                    <a:lnTo>
                      <a:pt x="78" y="252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59" y="277"/>
                    </a:lnTo>
                    <a:lnTo>
                      <a:pt x="47" y="290"/>
                    </a:lnTo>
                    <a:lnTo>
                      <a:pt x="42" y="295"/>
                    </a:lnTo>
                    <a:lnTo>
                      <a:pt x="35" y="300"/>
                    </a:lnTo>
                    <a:lnTo>
                      <a:pt x="29" y="304"/>
                    </a:lnTo>
                    <a:lnTo>
                      <a:pt x="21" y="306"/>
                    </a:lnTo>
                    <a:lnTo>
                      <a:pt x="21" y="306"/>
                    </a:lnTo>
                    <a:lnTo>
                      <a:pt x="15" y="307"/>
                    </a:lnTo>
                    <a:lnTo>
                      <a:pt x="15" y="307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9" name="chenying0907 208"/>
              <p:cNvSpPr/>
              <p:nvPr/>
            </p:nvSpPr>
            <p:spPr bwMode="auto">
              <a:xfrm>
                <a:off x="4284663" y="2282825"/>
                <a:ext cx="195263" cy="171450"/>
              </a:xfrm>
              <a:custGeom>
                <a:avLst/>
                <a:gdLst/>
                <a:ahLst/>
                <a:cxnLst>
                  <a:cxn ang="0">
                    <a:pos x="15" y="323"/>
                  </a:cxn>
                  <a:cxn ang="0">
                    <a:pos x="6" y="319"/>
                  </a:cxn>
                  <a:cxn ang="0">
                    <a:pos x="1" y="309"/>
                  </a:cxn>
                  <a:cxn ang="0">
                    <a:pos x="0" y="306"/>
                  </a:cxn>
                  <a:cxn ang="0">
                    <a:pos x="0" y="297"/>
                  </a:cxn>
                  <a:cxn ang="0">
                    <a:pos x="4" y="290"/>
                  </a:cxn>
                  <a:cxn ang="0">
                    <a:pos x="7" y="287"/>
                  </a:cxn>
                  <a:cxn ang="0">
                    <a:pos x="15" y="277"/>
                  </a:cxn>
                  <a:cxn ang="0">
                    <a:pos x="20" y="266"/>
                  </a:cxn>
                  <a:cxn ang="0">
                    <a:pos x="29" y="253"/>
                  </a:cxn>
                  <a:cxn ang="0">
                    <a:pos x="48" y="230"/>
                  </a:cxn>
                  <a:cxn ang="0">
                    <a:pos x="68" y="211"/>
                  </a:cxn>
                  <a:cxn ang="0">
                    <a:pos x="94" y="190"/>
                  </a:cxn>
                  <a:cxn ang="0">
                    <a:pos x="126" y="162"/>
                  </a:cxn>
                  <a:cxn ang="0">
                    <a:pos x="159" y="135"/>
                  </a:cxn>
                  <a:cxn ang="0">
                    <a:pos x="187" y="111"/>
                  </a:cxn>
                  <a:cxn ang="0">
                    <a:pos x="236" y="73"/>
                  </a:cxn>
                  <a:cxn ang="0">
                    <a:pos x="254" y="61"/>
                  </a:cxn>
                  <a:cxn ang="0">
                    <a:pos x="311" y="23"/>
                  </a:cxn>
                  <a:cxn ang="0">
                    <a:pos x="344" y="3"/>
                  </a:cxn>
                  <a:cxn ang="0">
                    <a:pos x="348" y="1"/>
                  </a:cxn>
                  <a:cxn ang="0">
                    <a:pos x="352" y="0"/>
                  </a:cxn>
                  <a:cxn ang="0">
                    <a:pos x="358" y="2"/>
                  </a:cxn>
                  <a:cxn ang="0">
                    <a:pos x="366" y="9"/>
                  </a:cxn>
                  <a:cxn ang="0">
                    <a:pos x="368" y="14"/>
                  </a:cxn>
                  <a:cxn ang="0">
                    <a:pos x="369" y="22"/>
                  </a:cxn>
                  <a:cxn ang="0">
                    <a:pos x="366" y="29"/>
                  </a:cxn>
                  <a:cxn ang="0">
                    <a:pos x="361" y="35"/>
                  </a:cxn>
                  <a:cxn ang="0">
                    <a:pos x="325" y="57"/>
                  </a:cxn>
                  <a:cxn ang="0">
                    <a:pos x="271" y="92"/>
                  </a:cxn>
                  <a:cxn ang="0">
                    <a:pos x="250" y="107"/>
                  </a:cxn>
                  <a:cxn ang="0">
                    <a:pos x="190" y="157"/>
                  </a:cxn>
                  <a:cxn ang="0">
                    <a:pos x="164" y="179"/>
                  </a:cxn>
                  <a:cxn ang="0">
                    <a:pos x="134" y="203"/>
                  </a:cxn>
                  <a:cxn ang="0">
                    <a:pos x="102" y="229"/>
                  </a:cxn>
                  <a:cxn ang="0">
                    <a:pos x="72" y="258"/>
                  </a:cxn>
                  <a:cxn ang="0">
                    <a:pos x="66" y="264"/>
                  </a:cxn>
                  <a:cxn ang="0">
                    <a:pos x="51" y="286"/>
                  </a:cxn>
                  <a:cxn ang="0">
                    <a:pos x="46" y="295"/>
                  </a:cxn>
                  <a:cxn ang="0">
                    <a:pos x="33" y="312"/>
                  </a:cxn>
                  <a:cxn ang="0">
                    <a:pos x="24" y="319"/>
                  </a:cxn>
                  <a:cxn ang="0">
                    <a:pos x="15" y="323"/>
                  </a:cxn>
                </a:cxnLst>
                <a:rect l="0" t="0" r="r" b="b"/>
                <a:pathLst>
                  <a:path w="369" h="323">
                    <a:moveTo>
                      <a:pt x="15" y="323"/>
                    </a:moveTo>
                    <a:lnTo>
                      <a:pt x="15" y="323"/>
                    </a:lnTo>
                    <a:lnTo>
                      <a:pt x="10" y="322"/>
                    </a:lnTo>
                    <a:lnTo>
                      <a:pt x="6" y="319"/>
                    </a:lnTo>
                    <a:lnTo>
                      <a:pt x="3" y="315"/>
                    </a:lnTo>
                    <a:lnTo>
                      <a:pt x="1" y="309"/>
                    </a:lnTo>
                    <a:lnTo>
                      <a:pt x="1" y="309"/>
                    </a:lnTo>
                    <a:lnTo>
                      <a:pt x="0" y="306"/>
                    </a:lnTo>
                    <a:lnTo>
                      <a:pt x="0" y="300"/>
                    </a:lnTo>
                    <a:lnTo>
                      <a:pt x="0" y="297"/>
                    </a:lnTo>
                    <a:lnTo>
                      <a:pt x="2" y="294"/>
                    </a:lnTo>
                    <a:lnTo>
                      <a:pt x="4" y="290"/>
                    </a:lnTo>
                    <a:lnTo>
                      <a:pt x="7" y="287"/>
                    </a:lnTo>
                    <a:lnTo>
                      <a:pt x="7" y="287"/>
                    </a:lnTo>
                    <a:lnTo>
                      <a:pt x="11" y="283"/>
                    </a:lnTo>
                    <a:lnTo>
                      <a:pt x="15" y="277"/>
                    </a:lnTo>
                    <a:lnTo>
                      <a:pt x="20" y="266"/>
                    </a:lnTo>
                    <a:lnTo>
                      <a:pt x="20" y="266"/>
                    </a:lnTo>
                    <a:lnTo>
                      <a:pt x="24" y="259"/>
                    </a:lnTo>
                    <a:lnTo>
                      <a:pt x="29" y="253"/>
                    </a:lnTo>
                    <a:lnTo>
                      <a:pt x="29" y="253"/>
                    </a:lnTo>
                    <a:lnTo>
                      <a:pt x="48" y="230"/>
                    </a:lnTo>
                    <a:lnTo>
                      <a:pt x="59" y="221"/>
                    </a:lnTo>
                    <a:lnTo>
                      <a:pt x="68" y="211"/>
                    </a:lnTo>
                    <a:lnTo>
                      <a:pt x="68" y="211"/>
                    </a:lnTo>
                    <a:lnTo>
                      <a:pt x="94" y="190"/>
                    </a:lnTo>
                    <a:lnTo>
                      <a:pt x="94" y="190"/>
                    </a:lnTo>
                    <a:lnTo>
                      <a:pt x="126" y="162"/>
                    </a:lnTo>
                    <a:lnTo>
                      <a:pt x="159" y="135"/>
                    </a:lnTo>
                    <a:lnTo>
                      <a:pt x="159" y="135"/>
                    </a:lnTo>
                    <a:lnTo>
                      <a:pt x="187" y="111"/>
                    </a:lnTo>
                    <a:lnTo>
                      <a:pt x="187" y="111"/>
                    </a:lnTo>
                    <a:lnTo>
                      <a:pt x="220" y="85"/>
                    </a:lnTo>
                    <a:lnTo>
                      <a:pt x="236" y="73"/>
                    </a:lnTo>
                    <a:lnTo>
                      <a:pt x="254" y="61"/>
                    </a:lnTo>
                    <a:lnTo>
                      <a:pt x="254" y="61"/>
                    </a:lnTo>
                    <a:lnTo>
                      <a:pt x="282" y="41"/>
                    </a:lnTo>
                    <a:lnTo>
                      <a:pt x="311" y="23"/>
                    </a:lnTo>
                    <a:lnTo>
                      <a:pt x="311" y="23"/>
                    </a:lnTo>
                    <a:lnTo>
                      <a:pt x="344" y="3"/>
                    </a:lnTo>
                    <a:lnTo>
                      <a:pt x="344" y="3"/>
                    </a:lnTo>
                    <a:lnTo>
                      <a:pt x="348" y="1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55" y="1"/>
                    </a:lnTo>
                    <a:lnTo>
                      <a:pt x="358" y="2"/>
                    </a:lnTo>
                    <a:lnTo>
                      <a:pt x="363" y="5"/>
                    </a:lnTo>
                    <a:lnTo>
                      <a:pt x="366" y="9"/>
                    </a:lnTo>
                    <a:lnTo>
                      <a:pt x="368" y="14"/>
                    </a:lnTo>
                    <a:lnTo>
                      <a:pt x="368" y="14"/>
                    </a:lnTo>
                    <a:lnTo>
                      <a:pt x="369" y="17"/>
                    </a:lnTo>
                    <a:lnTo>
                      <a:pt x="369" y="22"/>
                    </a:lnTo>
                    <a:lnTo>
                      <a:pt x="368" y="25"/>
                    </a:lnTo>
                    <a:lnTo>
                      <a:pt x="366" y="29"/>
                    </a:lnTo>
                    <a:lnTo>
                      <a:pt x="364" y="32"/>
                    </a:lnTo>
                    <a:lnTo>
                      <a:pt x="361" y="35"/>
                    </a:lnTo>
                    <a:lnTo>
                      <a:pt x="361" y="35"/>
                    </a:lnTo>
                    <a:lnTo>
                      <a:pt x="325" y="57"/>
                    </a:lnTo>
                    <a:lnTo>
                      <a:pt x="325" y="57"/>
                    </a:lnTo>
                    <a:lnTo>
                      <a:pt x="271" y="92"/>
                    </a:lnTo>
                    <a:lnTo>
                      <a:pt x="271" y="92"/>
                    </a:lnTo>
                    <a:lnTo>
                      <a:pt x="250" y="107"/>
                    </a:lnTo>
                    <a:lnTo>
                      <a:pt x="229" y="123"/>
                    </a:lnTo>
                    <a:lnTo>
                      <a:pt x="190" y="157"/>
                    </a:lnTo>
                    <a:lnTo>
                      <a:pt x="190" y="157"/>
                    </a:lnTo>
                    <a:lnTo>
                      <a:pt x="164" y="179"/>
                    </a:lnTo>
                    <a:lnTo>
                      <a:pt x="164" y="179"/>
                    </a:lnTo>
                    <a:lnTo>
                      <a:pt x="134" y="203"/>
                    </a:lnTo>
                    <a:lnTo>
                      <a:pt x="134" y="203"/>
                    </a:lnTo>
                    <a:lnTo>
                      <a:pt x="102" y="229"/>
                    </a:lnTo>
                    <a:lnTo>
                      <a:pt x="86" y="242"/>
                    </a:lnTo>
                    <a:lnTo>
                      <a:pt x="72" y="258"/>
                    </a:lnTo>
                    <a:lnTo>
                      <a:pt x="72" y="258"/>
                    </a:lnTo>
                    <a:lnTo>
                      <a:pt x="66" y="264"/>
                    </a:lnTo>
                    <a:lnTo>
                      <a:pt x="61" y="271"/>
                    </a:lnTo>
                    <a:lnTo>
                      <a:pt x="51" y="286"/>
                    </a:lnTo>
                    <a:lnTo>
                      <a:pt x="51" y="286"/>
                    </a:lnTo>
                    <a:lnTo>
                      <a:pt x="46" y="295"/>
                    </a:lnTo>
                    <a:lnTo>
                      <a:pt x="40" y="303"/>
                    </a:lnTo>
                    <a:lnTo>
                      <a:pt x="33" y="312"/>
                    </a:lnTo>
                    <a:lnTo>
                      <a:pt x="24" y="319"/>
                    </a:lnTo>
                    <a:lnTo>
                      <a:pt x="24" y="319"/>
                    </a:lnTo>
                    <a:lnTo>
                      <a:pt x="19" y="322"/>
                    </a:lnTo>
                    <a:lnTo>
                      <a:pt x="15" y="323"/>
                    </a:lnTo>
                    <a:lnTo>
                      <a:pt x="15" y="32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0" name="chenying0907 209"/>
              <p:cNvSpPr/>
              <p:nvPr/>
            </p:nvSpPr>
            <p:spPr bwMode="auto">
              <a:xfrm>
                <a:off x="4446588" y="2346325"/>
                <a:ext cx="285750" cy="307975"/>
              </a:xfrm>
              <a:custGeom>
                <a:avLst/>
                <a:gdLst/>
                <a:ahLst/>
                <a:cxnLst>
                  <a:cxn ang="0">
                    <a:pos x="524" y="583"/>
                  </a:cxn>
                  <a:cxn ang="0">
                    <a:pos x="515" y="580"/>
                  </a:cxn>
                  <a:cxn ang="0">
                    <a:pos x="501" y="571"/>
                  </a:cxn>
                  <a:cxn ang="0">
                    <a:pos x="476" y="549"/>
                  </a:cxn>
                  <a:cxn ang="0">
                    <a:pos x="437" y="513"/>
                  </a:cxn>
                  <a:cxn ang="0">
                    <a:pos x="414" y="488"/>
                  </a:cxn>
                  <a:cxn ang="0">
                    <a:pos x="388" y="460"/>
                  </a:cxn>
                  <a:cxn ang="0">
                    <a:pos x="339" y="409"/>
                  </a:cxn>
                  <a:cxn ang="0">
                    <a:pos x="300" y="361"/>
                  </a:cxn>
                  <a:cxn ang="0">
                    <a:pos x="288" y="344"/>
                  </a:cxn>
                  <a:cxn ang="0">
                    <a:pos x="246" y="293"/>
                  </a:cxn>
                  <a:cxn ang="0">
                    <a:pos x="202" y="245"/>
                  </a:cxn>
                  <a:cxn ang="0">
                    <a:pos x="167" y="208"/>
                  </a:cxn>
                  <a:cxn ang="0">
                    <a:pos x="134" y="170"/>
                  </a:cxn>
                  <a:cxn ang="0">
                    <a:pos x="121" y="153"/>
                  </a:cxn>
                  <a:cxn ang="0">
                    <a:pos x="95" y="121"/>
                  </a:cxn>
                  <a:cxn ang="0">
                    <a:pos x="54" y="76"/>
                  </a:cxn>
                  <a:cxn ang="0">
                    <a:pos x="24" y="48"/>
                  </a:cxn>
                  <a:cxn ang="0">
                    <a:pos x="8" y="36"/>
                  </a:cxn>
                  <a:cxn ang="0">
                    <a:pos x="3" y="29"/>
                  </a:cxn>
                  <a:cxn ang="0">
                    <a:pos x="0" y="22"/>
                  </a:cxn>
                  <a:cxn ang="0">
                    <a:pos x="1" y="13"/>
                  </a:cxn>
                  <a:cxn ang="0">
                    <a:pos x="4" y="8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25" y="3"/>
                  </a:cxn>
                  <a:cxn ang="0">
                    <a:pos x="41" y="15"/>
                  </a:cxn>
                  <a:cxn ang="0">
                    <a:pos x="70" y="41"/>
                  </a:cxn>
                  <a:cxn ang="0">
                    <a:pos x="110" y="84"/>
                  </a:cxn>
                  <a:cxn ang="0">
                    <a:pos x="136" y="115"/>
                  </a:cxn>
                  <a:cxn ang="0">
                    <a:pos x="206" y="198"/>
                  </a:cxn>
                  <a:cxn ang="0">
                    <a:pos x="290" y="291"/>
                  </a:cxn>
                  <a:cxn ang="0">
                    <a:pos x="303" y="306"/>
                  </a:cxn>
                  <a:cxn ang="0">
                    <a:pos x="341" y="353"/>
                  </a:cxn>
                  <a:cxn ang="0">
                    <a:pos x="371" y="390"/>
                  </a:cxn>
                  <a:cxn ang="0">
                    <a:pos x="403" y="425"/>
                  </a:cxn>
                  <a:cxn ang="0">
                    <a:pos x="433" y="457"/>
                  </a:cxn>
                  <a:cxn ang="0">
                    <a:pos x="457" y="482"/>
                  </a:cxn>
                  <a:cxn ang="0">
                    <a:pos x="493" y="518"/>
                  </a:cxn>
                  <a:cxn ang="0">
                    <a:pos x="519" y="540"/>
                  </a:cxn>
                  <a:cxn ang="0">
                    <a:pos x="532" y="549"/>
                  </a:cxn>
                  <a:cxn ang="0">
                    <a:pos x="539" y="554"/>
                  </a:cxn>
                  <a:cxn ang="0">
                    <a:pos x="541" y="560"/>
                  </a:cxn>
                  <a:cxn ang="0">
                    <a:pos x="541" y="570"/>
                  </a:cxn>
                  <a:cxn ang="0">
                    <a:pos x="539" y="575"/>
                  </a:cxn>
                  <a:cxn ang="0">
                    <a:pos x="530" y="582"/>
                  </a:cxn>
                  <a:cxn ang="0">
                    <a:pos x="524" y="583"/>
                  </a:cxn>
                </a:cxnLst>
                <a:rect l="0" t="0" r="r" b="b"/>
                <a:pathLst>
                  <a:path w="541" h="583">
                    <a:moveTo>
                      <a:pt x="524" y="583"/>
                    </a:moveTo>
                    <a:lnTo>
                      <a:pt x="524" y="583"/>
                    </a:lnTo>
                    <a:lnTo>
                      <a:pt x="520" y="582"/>
                    </a:lnTo>
                    <a:lnTo>
                      <a:pt x="515" y="580"/>
                    </a:lnTo>
                    <a:lnTo>
                      <a:pt x="515" y="580"/>
                    </a:lnTo>
                    <a:lnTo>
                      <a:pt x="501" y="571"/>
                    </a:lnTo>
                    <a:lnTo>
                      <a:pt x="488" y="560"/>
                    </a:lnTo>
                    <a:lnTo>
                      <a:pt x="476" y="549"/>
                    </a:lnTo>
                    <a:lnTo>
                      <a:pt x="462" y="538"/>
                    </a:lnTo>
                    <a:lnTo>
                      <a:pt x="437" y="513"/>
                    </a:lnTo>
                    <a:lnTo>
                      <a:pt x="414" y="488"/>
                    </a:lnTo>
                    <a:lnTo>
                      <a:pt x="414" y="488"/>
                    </a:lnTo>
                    <a:lnTo>
                      <a:pt x="388" y="460"/>
                    </a:lnTo>
                    <a:lnTo>
                      <a:pt x="388" y="460"/>
                    </a:lnTo>
                    <a:lnTo>
                      <a:pt x="365" y="437"/>
                    </a:lnTo>
                    <a:lnTo>
                      <a:pt x="339" y="409"/>
                    </a:lnTo>
                    <a:lnTo>
                      <a:pt x="313" y="377"/>
                    </a:lnTo>
                    <a:lnTo>
                      <a:pt x="300" y="361"/>
                    </a:lnTo>
                    <a:lnTo>
                      <a:pt x="288" y="344"/>
                    </a:lnTo>
                    <a:lnTo>
                      <a:pt x="288" y="344"/>
                    </a:lnTo>
                    <a:lnTo>
                      <a:pt x="268" y="319"/>
                    </a:lnTo>
                    <a:lnTo>
                      <a:pt x="246" y="293"/>
                    </a:lnTo>
                    <a:lnTo>
                      <a:pt x="224" y="269"/>
                    </a:lnTo>
                    <a:lnTo>
                      <a:pt x="202" y="245"/>
                    </a:lnTo>
                    <a:lnTo>
                      <a:pt x="202" y="245"/>
                    </a:lnTo>
                    <a:lnTo>
                      <a:pt x="167" y="208"/>
                    </a:lnTo>
                    <a:lnTo>
                      <a:pt x="150" y="189"/>
                    </a:lnTo>
                    <a:lnTo>
                      <a:pt x="134" y="170"/>
                    </a:lnTo>
                    <a:lnTo>
                      <a:pt x="134" y="170"/>
                    </a:lnTo>
                    <a:lnTo>
                      <a:pt x="121" y="153"/>
                    </a:lnTo>
                    <a:lnTo>
                      <a:pt x="121" y="153"/>
                    </a:lnTo>
                    <a:lnTo>
                      <a:pt x="95" y="121"/>
                    </a:lnTo>
                    <a:lnTo>
                      <a:pt x="69" y="90"/>
                    </a:lnTo>
                    <a:lnTo>
                      <a:pt x="54" y="76"/>
                    </a:lnTo>
                    <a:lnTo>
                      <a:pt x="40" y="61"/>
                    </a:lnTo>
                    <a:lnTo>
                      <a:pt x="24" y="48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5" y="32"/>
                    </a:lnTo>
                    <a:lnTo>
                      <a:pt x="3" y="29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4" y="8"/>
                    </a:lnTo>
                    <a:lnTo>
                      <a:pt x="7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41" y="15"/>
                    </a:lnTo>
                    <a:lnTo>
                      <a:pt x="55" y="28"/>
                    </a:lnTo>
                    <a:lnTo>
                      <a:pt x="70" y="41"/>
                    </a:lnTo>
                    <a:lnTo>
                      <a:pt x="83" y="55"/>
                    </a:lnTo>
                    <a:lnTo>
                      <a:pt x="110" y="84"/>
                    </a:lnTo>
                    <a:lnTo>
                      <a:pt x="136" y="115"/>
                    </a:lnTo>
                    <a:lnTo>
                      <a:pt x="136" y="115"/>
                    </a:lnTo>
                    <a:lnTo>
                      <a:pt x="170" y="156"/>
                    </a:lnTo>
                    <a:lnTo>
                      <a:pt x="206" y="198"/>
                    </a:lnTo>
                    <a:lnTo>
                      <a:pt x="246" y="242"/>
                    </a:lnTo>
                    <a:lnTo>
                      <a:pt x="290" y="291"/>
                    </a:lnTo>
                    <a:lnTo>
                      <a:pt x="290" y="291"/>
                    </a:lnTo>
                    <a:lnTo>
                      <a:pt x="303" y="306"/>
                    </a:lnTo>
                    <a:lnTo>
                      <a:pt x="317" y="322"/>
                    </a:lnTo>
                    <a:lnTo>
                      <a:pt x="341" y="353"/>
                    </a:lnTo>
                    <a:lnTo>
                      <a:pt x="341" y="353"/>
                    </a:lnTo>
                    <a:lnTo>
                      <a:pt x="371" y="390"/>
                    </a:lnTo>
                    <a:lnTo>
                      <a:pt x="387" y="407"/>
                    </a:lnTo>
                    <a:lnTo>
                      <a:pt x="403" y="425"/>
                    </a:lnTo>
                    <a:lnTo>
                      <a:pt x="403" y="425"/>
                    </a:lnTo>
                    <a:lnTo>
                      <a:pt x="433" y="457"/>
                    </a:lnTo>
                    <a:lnTo>
                      <a:pt x="433" y="457"/>
                    </a:lnTo>
                    <a:lnTo>
                      <a:pt x="457" y="482"/>
                    </a:lnTo>
                    <a:lnTo>
                      <a:pt x="481" y="507"/>
                    </a:lnTo>
                    <a:lnTo>
                      <a:pt x="493" y="518"/>
                    </a:lnTo>
                    <a:lnTo>
                      <a:pt x="507" y="529"/>
                    </a:lnTo>
                    <a:lnTo>
                      <a:pt x="519" y="540"/>
                    </a:lnTo>
                    <a:lnTo>
                      <a:pt x="532" y="549"/>
                    </a:lnTo>
                    <a:lnTo>
                      <a:pt x="532" y="549"/>
                    </a:lnTo>
                    <a:lnTo>
                      <a:pt x="537" y="552"/>
                    </a:lnTo>
                    <a:lnTo>
                      <a:pt x="539" y="554"/>
                    </a:lnTo>
                    <a:lnTo>
                      <a:pt x="540" y="557"/>
                    </a:lnTo>
                    <a:lnTo>
                      <a:pt x="541" y="560"/>
                    </a:lnTo>
                    <a:lnTo>
                      <a:pt x="541" y="565"/>
                    </a:lnTo>
                    <a:lnTo>
                      <a:pt x="541" y="570"/>
                    </a:lnTo>
                    <a:lnTo>
                      <a:pt x="541" y="570"/>
                    </a:lnTo>
                    <a:lnTo>
                      <a:pt x="539" y="575"/>
                    </a:lnTo>
                    <a:lnTo>
                      <a:pt x="534" y="579"/>
                    </a:lnTo>
                    <a:lnTo>
                      <a:pt x="530" y="582"/>
                    </a:lnTo>
                    <a:lnTo>
                      <a:pt x="527" y="583"/>
                    </a:lnTo>
                    <a:lnTo>
                      <a:pt x="524" y="583"/>
                    </a:lnTo>
                    <a:lnTo>
                      <a:pt x="524" y="58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1" name="chenying0907 210"/>
              <p:cNvSpPr/>
              <p:nvPr/>
            </p:nvSpPr>
            <p:spPr bwMode="auto">
              <a:xfrm>
                <a:off x="4349750" y="2435225"/>
                <a:ext cx="273050" cy="288925"/>
              </a:xfrm>
              <a:custGeom>
                <a:avLst/>
                <a:gdLst/>
                <a:ahLst/>
                <a:cxnLst>
                  <a:cxn ang="0">
                    <a:pos x="493" y="546"/>
                  </a:cxn>
                  <a:cxn ang="0">
                    <a:pos x="481" y="537"/>
                  </a:cxn>
                  <a:cxn ang="0">
                    <a:pos x="475" y="524"/>
                  </a:cxn>
                  <a:cxn ang="0">
                    <a:pos x="457" y="505"/>
                  </a:cxn>
                  <a:cxn ang="0">
                    <a:pos x="444" y="490"/>
                  </a:cxn>
                  <a:cxn ang="0">
                    <a:pos x="436" y="479"/>
                  </a:cxn>
                  <a:cxn ang="0">
                    <a:pos x="411" y="452"/>
                  </a:cxn>
                  <a:cxn ang="0">
                    <a:pos x="402" y="443"/>
                  </a:cxn>
                  <a:cxn ang="0">
                    <a:pos x="387" y="420"/>
                  </a:cxn>
                  <a:cxn ang="0">
                    <a:pos x="376" y="410"/>
                  </a:cxn>
                  <a:cxn ang="0">
                    <a:pos x="345" y="378"/>
                  </a:cxn>
                  <a:cxn ang="0">
                    <a:pos x="321" y="352"/>
                  </a:cxn>
                  <a:cxn ang="0">
                    <a:pos x="280" y="313"/>
                  </a:cxn>
                  <a:cxn ang="0">
                    <a:pos x="252" y="285"/>
                  </a:cxn>
                  <a:cxn ang="0">
                    <a:pos x="151" y="183"/>
                  </a:cxn>
                  <a:cxn ang="0">
                    <a:pos x="106" y="136"/>
                  </a:cxn>
                  <a:cxn ang="0">
                    <a:pos x="64" y="92"/>
                  </a:cxn>
                  <a:cxn ang="0">
                    <a:pos x="33" y="58"/>
                  </a:cxn>
                  <a:cxn ang="0">
                    <a:pos x="13" y="39"/>
                  </a:cxn>
                  <a:cxn ang="0">
                    <a:pos x="3" y="26"/>
                  </a:cxn>
                  <a:cxn ang="0">
                    <a:pos x="0" y="14"/>
                  </a:cxn>
                  <a:cxn ang="0">
                    <a:pos x="5" y="6"/>
                  </a:cxn>
                  <a:cxn ang="0">
                    <a:pos x="19" y="0"/>
                  </a:cxn>
                  <a:cxn ang="0">
                    <a:pos x="26" y="2"/>
                  </a:cxn>
                  <a:cxn ang="0">
                    <a:pos x="34" y="8"/>
                  </a:cxn>
                  <a:cxn ang="0">
                    <a:pos x="72" y="47"/>
                  </a:cxn>
                  <a:cxn ang="0">
                    <a:pos x="94" y="67"/>
                  </a:cxn>
                  <a:cxn ang="0">
                    <a:pos x="151" y="133"/>
                  </a:cxn>
                  <a:cxn ang="0">
                    <a:pos x="191" y="176"/>
                  </a:cxn>
                  <a:cxn ang="0">
                    <a:pos x="275" y="260"/>
                  </a:cxn>
                  <a:cxn ang="0">
                    <a:pos x="311" y="293"/>
                  </a:cxn>
                  <a:cxn ang="0">
                    <a:pos x="364" y="343"/>
                  </a:cxn>
                  <a:cxn ang="0">
                    <a:pos x="407" y="387"/>
                  </a:cxn>
                  <a:cxn ang="0">
                    <a:pos x="423" y="411"/>
                  </a:cxn>
                  <a:cxn ang="0">
                    <a:pos x="440" y="429"/>
                  </a:cxn>
                  <a:cxn ang="0">
                    <a:pos x="452" y="440"/>
                  </a:cxn>
                  <a:cxn ang="0">
                    <a:pos x="460" y="452"/>
                  </a:cxn>
                  <a:cxn ang="0">
                    <a:pos x="481" y="478"/>
                  </a:cxn>
                  <a:cxn ang="0">
                    <a:pos x="496" y="493"/>
                  </a:cxn>
                  <a:cxn ang="0">
                    <a:pos x="508" y="510"/>
                  </a:cxn>
                  <a:cxn ang="0">
                    <a:pos x="512" y="513"/>
                  </a:cxn>
                  <a:cxn ang="0">
                    <a:pos x="515" y="524"/>
                  </a:cxn>
                  <a:cxn ang="0">
                    <a:pos x="515" y="533"/>
                  </a:cxn>
                  <a:cxn ang="0">
                    <a:pos x="510" y="542"/>
                  </a:cxn>
                  <a:cxn ang="0">
                    <a:pos x="499" y="546"/>
                  </a:cxn>
                </a:cxnLst>
                <a:rect l="0" t="0" r="r" b="b"/>
                <a:pathLst>
                  <a:path w="515" h="546">
                    <a:moveTo>
                      <a:pt x="499" y="546"/>
                    </a:moveTo>
                    <a:lnTo>
                      <a:pt x="499" y="546"/>
                    </a:lnTo>
                    <a:lnTo>
                      <a:pt x="493" y="546"/>
                    </a:lnTo>
                    <a:lnTo>
                      <a:pt x="488" y="543"/>
                    </a:lnTo>
                    <a:lnTo>
                      <a:pt x="483" y="540"/>
                    </a:lnTo>
                    <a:lnTo>
                      <a:pt x="481" y="537"/>
                    </a:lnTo>
                    <a:lnTo>
                      <a:pt x="480" y="534"/>
                    </a:lnTo>
                    <a:lnTo>
                      <a:pt x="480" y="534"/>
                    </a:lnTo>
                    <a:lnTo>
                      <a:pt x="475" y="524"/>
                    </a:lnTo>
                    <a:lnTo>
                      <a:pt x="470" y="517"/>
                    </a:lnTo>
                    <a:lnTo>
                      <a:pt x="463" y="511"/>
                    </a:lnTo>
                    <a:lnTo>
                      <a:pt x="457" y="505"/>
                    </a:lnTo>
                    <a:lnTo>
                      <a:pt x="457" y="505"/>
                    </a:lnTo>
                    <a:lnTo>
                      <a:pt x="450" y="498"/>
                    </a:lnTo>
                    <a:lnTo>
                      <a:pt x="444" y="490"/>
                    </a:lnTo>
                    <a:lnTo>
                      <a:pt x="444" y="490"/>
                    </a:lnTo>
                    <a:lnTo>
                      <a:pt x="436" y="479"/>
                    </a:lnTo>
                    <a:lnTo>
                      <a:pt x="436" y="479"/>
                    </a:lnTo>
                    <a:lnTo>
                      <a:pt x="425" y="466"/>
                    </a:lnTo>
                    <a:lnTo>
                      <a:pt x="419" y="458"/>
                    </a:lnTo>
                    <a:lnTo>
                      <a:pt x="411" y="452"/>
                    </a:lnTo>
                    <a:lnTo>
                      <a:pt x="411" y="452"/>
                    </a:lnTo>
                    <a:lnTo>
                      <a:pt x="407" y="448"/>
                    </a:lnTo>
                    <a:lnTo>
                      <a:pt x="402" y="443"/>
                    </a:lnTo>
                    <a:lnTo>
                      <a:pt x="395" y="433"/>
                    </a:lnTo>
                    <a:lnTo>
                      <a:pt x="395" y="433"/>
                    </a:lnTo>
                    <a:lnTo>
                      <a:pt x="387" y="420"/>
                    </a:lnTo>
                    <a:lnTo>
                      <a:pt x="382" y="415"/>
                    </a:lnTo>
                    <a:lnTo>
                      <a:pt x="376" y="410"/>
                    </a:lnTo>
                    <a:lnTo>
                      <a:pt x="376" y="410"/>
                    </a:lnTo>
                    <a:lnTo>
                      <a:pt x="367" y="404"/>
                    </a:lnTo>
                    <a:lnTo>
                      <a:pt x="360" y="395"/>
                    </a:lnTo>
                    <a:lnTo>
                      <a:pt x="345" y="378"/>
                    </a:lnTo>
                    <a:lnTo>
                      <a:pt x="345" y="378"/>
                    </a:lnTo>
                    <a:lnTo>
                      <a:pt x="333" y="364"/>
                    </a:lnTo>
                    <a:lnTo>
                      <a:pt x="321" y="352"/>
                    </a:lnTo>
                    <a:lnTo>
                      <a:pt x="321" y="352"/>
                    </a:lnTo>
                    <a:lnTo>
                      <a:pt x="299" y="332"/>
                    </a:lnTo>
                    <a:lnTo>
                      <a:pt x="280" y="313"/>
                    </a:lnTo>
                    <a:lnTo>
                      <a:pt x="280" y="313"/>
                    </a:lnTo>
                    <a:lnTo>
                      <a:pt x="252" y="285"/>
                    </a:lnTo>
                    <a:lnTo>
                      <a:pt x="252" y="285"/>
                    </a:lnTo>
                    <a:lnTo>
                      <a:pt x="225" y="260"/>
                    </a:lnTo>
                    <a:lnTo>
                      <a:pt x="200" y="234"/>
                    </a:lnTo>
                    <a:lnTo>
                      <a:pt x="151" y="183"/>
                    </a:lnTo>
                    <a:lnTo>
                      <a:pt x="151" y="183"/>
                    </a:lnTo>
                    <a:lnTo>
                      <a:pt x="106" y="136"/>
                    </a:lnTo>
                    <a:lnTo>
                      <a:pt x="106" y="136"/>
                    </a:lnTo>
                    <a:lnTo>
                      <a:pt x="87" y="116"/>
                    </a:lnTo>
                    <a:lnTo>
                      <a:pt x="87" y="116"/>
                    </a:lnTo>
                    <a:lnTo>
                      <a:pt x="64" y="92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33" y="58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13" y="39"/>
                    </a:lnTo>
                    <a:lnTo>
                      <a:pt x="8" y="33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6"/>
                    </a:lnTo>
                    <a:lnTo>
                      <a:pt x="9" y="3"/>
                    </a:lnTo>
                    <a:lnTo>
                      <a:pt x="14" y="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6" y="2"/>
                    </a:lnTo>
                    <a:lnTo>
                      <a:pt x="31" y="4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42" y="18"/>
                    </a:lnTo>
                    <a:lnTo>
                      <a:pt x="51" y="29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83" y="57"/>
                    </a:lnTo>
                    <a:lnTo>
                      <a:pt x="94" y="67"/>
                    </a:lnTo>
                    <a:lnTo>
                      <a:pt x="94" y="67"/>
                    </a:lnTo>
                    <a:lnTo>
                      <a:pt x="124" y="100"/>
                    </a:lnTo>
                    <a:lnTo>
                      <a:pt x="151" y="133"/>
                    </a:lnTo>
                    <a:lnTo>
                      <a:pt x="164" y="146"/>
                    </a:lnTo>
                    <a:lnTo>
                      <a:pt x="164" y="146"/>
                    </a:lnTo>
                    <a:lnTo>
                      <a:pt x="191" y="176"/>
                    </a:lnTo>
                    <a:lnTo>
                      <a:pt x="219" y="205"/>
                    </a:lnTo>
                    <a:lnTo>
                      <a:pt x="247" y="232"/>
                    </a:lnTo>
                    <a:lnTo>
                      <a:pt x="275" y="260"/>
                    </a:lnTo>
                    <a:lnTo>
                      <a:pt x="275" y="260"/>
                    </a:lnTo>
                    <a:lnTo>
                      <a:pt x="311" y="293"/>
                    </a:lnTo>
                    <a:lnTo>
                      <a:pt x="311" y="293"/>
                    </a:lnTo>
                    <a:lnTo>
                      <a:pt x="342" y="321"/>
                    </a:lnTo>
                    <a:lnTo>
                      <a:pt x="342" y="321"/>
                    </a:lnTo>
                    <a:lnTo>
                      <a:pt x="364" y="343"/>
                    </a:lnTo>
                    <a:lnTo>
                      <a:pt x="386" y="363"/>
                    </a:lnTo>
                    <a:lnTo>
                      <a:pt x="396" y="375"/>
                    </a:lnTo>
                    <a:lnTo>
                      <a:pt x="407" y="387"/>
                    </a:lnTo>
                    <a:lnTo>
                      <a:pt x="415" y="398"/>
                    </a:lnTo>
                    <a:lnTo>
                      <a:pt x="423" y="411"/>
                    </a:lnTo>
                    <a:lnTo>
                      <a:pt x="423" y="411"/>
                    </a:lnTo>
                    <a:lnTo>
                      <a:pt x="426" y="416"/>
                    </a:lnTo>
                    <a:lnTo>
                      <a:pt x="430" y="421"/>
                    </a:lnTo>
                    <a:lnTo>
                      <a:pt x="440" y="429"/>
                    </a:lnTo>
                    <a:lnTo>
                      <a:pt x="440" y="429"/>
                    </a:lnTo>
                    <a:lnTo>
                      <a:pt x="446" y="435"/>
                    </a:lnTo>
                    <a:lnTo>
                      <a:pt x="452" y="440"/>
                    </a:lnTo>
                    <a:lnTo>
                      <a:pt x="452" y="440"/>
                    </a:lnTo>
                    <a:lnTo>
                      <a:pt x="460" y="452"/>
                    </a:lnTo>
                    <a:lnTo>
                      <a:pt x="460" y="452"/>
                    </a:lnTo>
                    <a:lnTo>
                      <a:pt x="470" y="466"/>
                    </a:lnTo>
                    <a:lnTo>
                      <a:pt x="475" y="472"/>
                    </a:lnTo>
                    <a:lnTo>
                      <a:pt x="481" y="478"/>
                    </a:lnTo>
                    <a:lnTo>
                      <a:pt x="481" y="478"/>
                    </a:lnTo>
                    <a:lnTo>
                      <a:pt x="489" y="486"/>
                    </a:lnTo>
                    <a:lnTo>
                      <a:pt x="496" y="493"/>
                    </a:lnTo>
                    <a:lnTo>
                      <a:pt x="502" y="501"/>
                    </a:lnTo>
                    <a:lnTo>
                      <a:pt x="507" y="509"/>
                    </a:lnTo>
                    <a:lnTo>
                      <a:pt x="508" y="510"/>
                    </a:lnTo>
                    <a:lnTo>
                      <a:pt x="509" y="511"/>
                    </a:lnTo>
                    <a:lnTo>
                      <a:pt x="509" y="511"/>
                    </a:lnTo>
                    <a:lnTo>
                      <a:pt x="512" y="513"/>
                    </a:lnTo>
                    <a:lnTo>
                      <a:pt x="514" y="516"/>
                    </a:lnTo>
                    <a:lnTo>
                      <a:pt x="515" y="520"/>
                    </a:lnTo>
                    <a:lnTo>
                      <a:pt x="515" y="524"/>
                    </a:lnTo>
                    <a:lnTo>
                      <a:pt x="515" y="530"/>
                    </a:lnTo>
                    <a:lnTo>
                      <a:pt x="515" y="530"/>
                    </a:lnTo>
                    <a:lnTo>
                      <a:pt x="515" y="533"/>
                    </a:lnTo>
                    <a:lnTo>
                      <a:pt x="514" y="537"/>
                    </a:lnTo>
                    <a:lnTo>
                      <a:pt x="513" y="540"/>
                    </a:lnTo>
                    <a:lnTo>
                      <a:pt x="510" y="542"/>
                    </a:lnTo>
                    <a:lnTo>
                      <a:pt x="510" y="542"/>
                    </a:lnTo>
                    <a:lnTo>
                      <a:pt x="506" y="545"/>
                    </a:lnTo>
                    <a:lnTo>
                      <a:pt x="499" y="546"/>
                    </a:lnTo>
                    <a:lnTo>
                      <a:pt x="499" y="54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2" name="chenying0907 211"/>
              <p:cNvSpPr/>
              <p:nvPr/>
            </p:nvSpPr>
            <p:spPr bwMode="auto">
              <a:xfrm>
                <a:off x="4708525" y="2740025"/>
                <a:ext cx="77788" cy="74613"/>
              </a:xfrm>
              <a:custGeom>
                <a:avLst/>
                <a:gdLst/>
                <a:ahLst/>
                <a:cxnLst>
                  <a:cxn ang="0">
                    <a:pos x="116" y="142"/>
                  </a:cxn>
                  <a:cxn ang="0">
                    <a:pos x="111" y="142"/>
                  </a:cxn>
                  <a:cxn ang="0">
                    <a:pos x="101" y="140"/>
                  </a:cxn>
                  <a:cxn ang="0">
                    <a:pos x="90" y="136"/>
                  </a:cxn>
                  <a:cxn ang="0">
                    <a:pos x="88" y="139"/>
                  </a:cxn>
                  <a:cxn ang="0">
                    <a:pos x="79" y="141"/>
                  </a:cxn>
                  <a:cxn ang="0">
                    <a:pos x="77" y="141"/>
                  </a:cxn>
                  <a:cxn ang="0">
                    <a:pos x="63" y="139"/>
                  </a:cxn>
                  <a:cxn ang="0">
                    <a:pos x="49" y="136"/>
                  </a:cxn>
                  <a:cxn ang="0">
                    <a:pos x="42" y="134"/>
                  </a:cxn>
                  <a:cxn ang="0">
                    <a:pos x="33" y="127"/>
                  </a:cxn>
                  <a:cxn ang="0">
                    <a:pos x="30" y="129"/>
                  </a:cxn>
                  <a:cxn ang="0">
                    <a:pos x="21" y="131"/>
                  </a:cxn>
                  <a:cxn ang="0">
                    <a:pos x="18" y="130"/>
                  </a:cxn>
                  <a:cxn ang="0">
                    <a:pos x="12" y="127"/>
                  </a:cxn>
                  <a:cxn ang="0">
                    <a:pos x="7" y="122"/>
                  </a:cxn>
                  <a:cxn ang="0">
                    <a:pos x="6" y="117"/>
                  </a:cxn>
                  <a:cxn ang="0">
                    <a:pos x="5" y="115"/>
                  </a:cxn>
                  <a:cxn ang="0">
                    <a:pos x="1" y="108"/>
                  </a:cxn>
                  <a:cxn ang="0">
                    <a:pos x="1" y="101"/>
                  </a:cxn>
                  <a:cxn ang="0">
                    <a:pos x="3" y="95"/>
                  </a:cxn>
                  <a:cxn ang="0">
                    <a:pos x="13" y="83"/>
                  </a:cxn>
                  <a:cxn ang="0">
                    <a:pos x="31" y="62"/>
                  </a:cxn>
                  <a:cxn ang="0">
                    <a:pos x="63" y="34"/>
                  </a:cxn>
                  <a:cxn ang="0">
                    <a:pos x="92" y="13"/>
                  </a:cxn>
                  <a:cxn ang="0">
                    <a:pos x="98" y="8"/>
                  </a:cxn>
                  <a:cxn ang="0">
                    <a:pos x="113" y="1"/>
                  </a:cxn>
                  <a:cxn ang="0">
                    <a:pos x="121" y="0"/>
                  </a:cxn>
                  <a:cxn ang="0">
                    <a:pos x="131" y="2"/>
                  </a:cxn>
                  <a:cxn ang="0">
                    <a:pos x="137" y="5"/>
                  </a:cxn>
                  <a:cxn ang="0">
                    <a:pos x="143" y="15"/>
                  </a:cxn>
                  <a:cxn ang="0">
                    <a:pos x="147" y="29"/>
                  </a:cxn>
                  <a:cxn ang="0">
                    <a:pos x="148" y="35"/>
                  </a:cxn>
                  <a:cxn ang="0">
                    <a:pos x="147" y="53"/>
                  </a:cxn>
                  <a:cxn ang="0">
                    <a:pos x="148" y="84"/>
                  </a:cxn>
                  <a:cxn ang="0">
                    <a:pos x="148" y="100"/>
                  </a:cxn>
                  <a:cxn ang="0">
                    <a:pos x="146" y="116"/>
                  </a:cxn>
                  <a:cxn ang="0">
                    <a:pos x="145" y="125"/>
                  </a:cxn>
                  <a:cxn ang="0">
                    <a:pos x="141" y="132"/>
                  </a:cxn>
                  <a:cxn ang="0">
                    <a:pos x="136" y="136"/>
                  </a:cxn>
                  <a:cxn ang="0">
                    <a:pos x="128" y="141"/>
                  </a:cxn>
                  <a:cxn ang="0">
                    <a:pos x="126" y="141"/>
                  </a:cxn>
                  <a:cxn ang="0">
                    <a:pos x="121" y="142"/>
                  </a:cxn>
                  <a:cxn ang="0">
                    <a:pos x="116" y="142"/>
                  </a:cxn>
                </a:cxnLst>
                <a:rect l="0" t="0" r="r" b="b"/>
                <a:pathLst>
                  <a:path w="148" h="142">
                    <a:moveTo>
                      <a:pt x="116" y="142"/>
                    </a:moveTo>
                    <a:lnTo>
                      <a:pt x="116" y="142"/>
                    </a:lnTo>
                    <a:lnTo>
                      <a:pt x="111" y="142"/>
                    </a:lnTo>
                    <a:lnTo>
                      <a:pt x="111" y="142"/>
                    </a:lnTo>
                    <a:lnTo>
                      <a:pt x="101" y="140"/>
                    </a:lnTo>
                    <a:lnTo>
                      <a:pt x="101" y="140"/>
                    </a:lnTo>
                    <a:lnTo>
                      <a:pt x="93" y="136"/>
                    </a:lnTo>
                    <a:lnTo>
                      <a:pt x="90" y="136"/>
                    </a:lnTo>
                    <a:lnTo>
                      <a:pt x="88" y="139"/>
                    </a:lnTo>
                    <a:lnTo>
                      <a:pt x="88" y="139"/>
                    </a:lnTo>
                    <a:lnTo>
                      <a:pt x="84" y="141"/>
                    </a:lnTo>
                    <a:lnTo>
                      <a:pt x="79" y="141"/>
                    </a:lnTo>
                    <a:lnTo>
                      <a:pt x="79" y="141"/>
                    </a:lnTo>
                    <a:lnTo>
                      <a:pt x="77" y="141"/>
                    </a:lnTo>
                    <a:lnTo>
                      <a:pt x="77" y="141"/>
                    </a:lnTo>
                    <a:lnTo>
                      <a:pt x="63" y="139"/>
                    </a:lnTo>
                    <a:lnTo>
                      <a:pt x="63" y="139"/>
                    </a:lnTo>
                    <a:lnTo>
                      <a:pt x="49" y="136"/>
                    </a:lnTo>
                    <a:lnTo>
                      <a:pt x="49" y="136"/>
                    </a:lnTo>
                    <a:lnTo>
                      <a:pt x="42" y="134"/>
                    </a:lnTo>
                    <a:lnTo>
                      <a:pt x="36" y="130"/>
                    </a:lnTo>
                    <a:lnTo>
                      <a:pt x="33" y="127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25" y="130"/>
                    </a:lnTo>
                    <a:lnTo>
                      <a:pt x="21" y="131"/>
                    </a:lnTo>
                    <a:lnTo>
                      <a:pt x="21" y="131"/>
                    </a:lnTo>
                    <a:lnTo>
                      <a:pt x="18" y="130"/>
                    </a:lnTo>
                    <a:lnTo>
                      <a:pt x="13" y="129"/>
                    </a:lnTo>
                    <a:lnTo>
                      <a:pt x="12" y="127"/>
                    </a:lnTo>
                    <a:lnTo>
                      <a:pt x="10" y="125"/>
                    </a:lnTo>
                    <a:lnTo>
                      <a:pt x="7" y="122"/>
                    </a:lnTo>
                    <a:lnTo>
                      <a:pt x="6" y="119"/>
                    </a:lnTo>
                    <a:lnTo>
                      <a:pt x="6" y="117"/>
                    </a:lnTo>
                    <a:lnTo>
                      <a:pt x="5" y="115"/>
                    </a:lnTo>
                    <a:lnTo>
                      <a:pt x="5" y="115"/>
                    </a:lnTo>
                    <a:lnTo>
                      <a:pt x="2" y="112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1" y="101"/>
                    </a:lnTo>
                    <a:lnTo>
                      <a:pt x="2" y="98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13" y="83"/>
                    </a:lnTo>
                    <a:lnTo>
                      <a:pt x="22" y="72"/>
                    </a:lnTo>
                    <a:lnTo>
                      <a:pt x="31" y="62"/>
                    </a:lnTo>
                    <a:lnTo>
                      <a:pt x="42" y="52"/>
                    </a:lnTo>
                    <a:lnTo>
                      <a:pt x="63" y="34"/>
                    </a:lnTo>
                    <a:lnTo>
                      <a:pt x="87" y="17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8" y="8"/>
                    </a:lnTo>
                    <a:lnTo>
                      <a:pt x="105" y="4"/>
                    </a:lnTo>
                    <a:lnTo>
                      <a:pt x="113" y="1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6" y="1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7" y="5"/>
                    </a:lnTo>
                    <a:lnTo>
                      <a:pt x="141" y="9"/>
                    </a:lnTo>
                    <a:lnTo>
                      <a:pt x="143" y="15"/>
                    </a:lnTo>
                    <a:lnTo>
                      <a:pt x="145" y="20"/>
                    </a:lnTo>
                    <a:lnTo>
                      <a:pt x="147" y="29"/>
                    </a:lnTo>
                    <a:lnTo>
                      <a:pt x="148" y="35"/>
                    </a:lnTo>
                    <a:lnTo>
                      <a:pt x="148" y="35"/>
                    </a:lnTo>
                    <a:lnTo>
                      <a:pt x="147" y="53"/>
                    </a:lnTo>
                    <a:lnTo>
                      <a:pt x="147" y="53"/>
                    </a:lnTo>
                    <a:lnTo>
                      <a:pt x="147" y="81"/>
                    </a:lnTo>
                    <a:lnTo>
                      <a:pt x="148" y="84"/>
                    </a:lnTo>
                    <a:lnTo>
                      <a:pt x="148" y="84"/>
                    </a:lnTo>
                    <a:lnTo>
                      <a:pt x="148" y="100"/>
                    </a:lnTo>
                    <a:lnTo>
                      <a:pt x="147" y="108"/>
                    </a:lnTo>
                    <a:lnTo>
                      <a:pt x="146" y="116"/>
                    </a:lnTo>
                    <a:lnTo>
                      <a:pt x="146" y="116"/>
                    </a:lnTo>
                    <a:lnTo>
                      <a:pt x="145" y="125"/>
                    </a:lnTo>
                    <a:lnTo>
                      <a:pt x="143" y="128"/>
                    </a:lnTo>
                    <a:lnTo>
                      <a:pt x="141" y="132"/>
                    </a:lnTo>
                    <a:lnTo>
                      <a:pt x="139" y="134"/>
                    </a:lnTo>
                    <a:lnTo>
                      <a:pt x="136" y="136"/>
                    </a:lnTo>
                    <a:lnTo>
                      <a:pt x="128" y="141"/>
                    </a:lnTo>
                    <a:lnTo>
                      <a:pt x="128" y="141"/>
                    </a:lnTo>
                    <a:lnTo>
                      <a:pt x="127" y="141"/>
                    </a:lnTo>
                    <a:lnTo>
                      <a:pt x="126" y="141"/>
                    </a:lnTo>
                    <a:lnTo>
                      <a:pt x="126" y="141"/>
                    </a:lnTo>
                    <a:lnTo>
                      <a:pt x="121" y="142"/>
                    </a:lnTo>
                    <a:lnTo>
                      <a:pt x="116" y="142"/>
                    </a:lnTo>
                    <a:lnTo>
                      <a:pt x="116" y="14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3" name="chenying0907 212"/>
              <p:cNvSpPr/>
              <p:nvPr/>
            </p:nvSpPr>
            <p:spPr bwMode="auto">
              <a:xfrm>
                <a:off x="4197350" y="2182813"/>
                <a:ext cx="260350" cy="244475"/>
              </a:xfrm>
              <a:custGeom>
                <a:avLst/>
                <a:gdLst/>
                <a:ahLst/>
                <a:cxnLst>
                  <a:cxn ang="0">
                    <a:pos x="106" y="462"/>
                  </a:cxn>
                  <a:cxn ang="0">
                    <a:pos x="96" y="455"/>
                  </a:cxn>
                  <a:cxn ang="0">
                    <a:pos x="94" y="452"/>
                  </a:cxn>
                  <a:cxn ang="0">
                    <a:pos x="85" y="442"/>
                  </a:cxn>
                  <a:cxn ang="0">
                    <a:pos x="76" y="430"/>
                  </a:cxn>
                  <a:cxn ang="0">
                    <a:pos x="53" y="411"/>
                  </a:cxn>
                  <a:cxn ang="0">
                    <a:pos x="35" y="386"/>
                  </a:cxn>
                  <a:cxn ang="0">
                    <a:pos x="15" y="339"/>
                  </a:cxn>
                  <a:cxn ang="0">
                    <a:pos x="5" y="299"/>
                  </a:cxn>
                  <a:cxn ang="0">
                    <a:pos x="0" y="253"/>
                  </a:cxn>
                  <a:cxn ang="0">
                    <a:pos x="3" y="202"/>
                  </a:cxn>
                  <a:cxn ang="0">
                    <a:pos x="8" y="172"/>
                  </a:cxn>
                  <a:cxn ang="0">
                    <a:pos x="24" y="124"/>
                  </a:cxn>
                  <a:cxn ang="0">
                    <a:pos x="48" y="85"/>
                  </a:cxn>
                  <a:cxn ang="0">
                    <a:pos x="68" y="64"/>
                  </a:cxn>
                  <a:cxn ang="0">
                    <a:pos x="124" y="25"/>
                  </a:cxn>
                  <a:cxn ang="0">
                    <a:pos x="193" y="4"/>
                  </a:cxn>
                  <a:cxn ang="0">
                    <a:pos x="241" y="0"/>
                  </a:cxn>
                  <a:cxn ang="0">
                    <a:pos x="298" y="5"/>
                  </a:cxn>
                  <a:cxn ang="0">
                    <a:pos x="352" y="20"/>
                  </a:cxn>
                  <a:cxn ang="0">
                    <a:pos x="401" y="44"/>
                  </a:cxn>
                  <a:cxn ang="0">
                    <a:pos x="445" y="76"/>
                  </a:cxn>
                  <a:cxn ang="0">
                    <a:pos x="480" y="115"/>
                  </a:cxn>
                  <a:cxn ang="0">
                    <a:pos x="492" y="135"/>
                  </a:cxn>
                  <a:cxn ang="0">
                    <a:pos x="491" y="146"/>
                  </a:cxn>
                  <a:cxn ang="0">
                    <a:pos x="483" y="153"/>
                  </a:cxn>
                  <a:cxn ang="0">
                    <a:pos x="473" y="157"/>
                  </a:cxn>
                  <a:cxn ang="0">
                    <a:pos x="465" y="154"/>
                  </a:cxn>
                  <a:cxn ang="0">
                    <a:pos x="458" y="147"/>
                  </a:cxn>
                  <a:cxn ang="0">
                    <a:pos x="429" y="112"/>
                  </a:cxn>
                  <a:cxn ang="0">
                    <a:pos x="395" y="85"/>
                  </a:cxn>
                  <a:cxn ang="0">
                    <a:pos x="356" y="65"/>
                  </a:cxn>
                  <a:cxn ang="0">
                    <a:pos x="289" y="42"/>
                  </a:cxn>
                  <a:cxn ang="0">
                    <a:pos x="247" y="34"/>
                  </a:cxn>
                  <a:cxn ang="0">
                    <a:pos x="219" y="34"/>
                  </a:cxn>
                  <a:cxn ang="0">
                    <a:pos x="182" y="40"/>
                  </a:cxn>
                  <a:cxn ang="0">
                    <a:pos x="144" y="53"/>
                  </a:cxn>
                  <a:cxn ang="0">
                    <a:pos x="109" y="74"/>
                  </a:cxn>
                  <a:cxn ang="0">
                    <a:pos x="80" y="100"/>
                  </a:cxn>
                  <a:cxn ang="0">
                    <a:pos x="59" y="133"/>
                  </a:cxn>
                  <a:cxn ang="0">
                    <a:pos x="48" y="163"/>
                  </a:cxn>
                  <a:cxn ang="0">
                    <a:pos x="39" y="210"/>
                  </a:cxn>
                  <a:cxn ang="0">
                    <a:pos x="38" y="259"/>
                  </a:cxn>
                  <a:cxn ang="0">
                    <a:pos x="45" y="304"/>
                  </a:cxn>
                  <a:cxn ang="0">
                    <a:pos x="60" y="348"/>
                  </a:cxn>
                  <a:cxn ang="0">
                    <a:pos x="76" y="373"/>
                  </a:cxn>
                  <a:cxn ang="0">
                    <a:pos x="101" y="402"/>
                  </a:cxn>
                  <a:cxn ang="0">
                    <a:pos x="122" y="429"/>
                  </a:cxn>
                  <a:cxn ang="0">
                    <a:pos x="125" y="431"/>
                  </a:cxn>
                  <a:cxn ang="0">
                    <a:pos x="131" y="446"/>
                  </a:cxn>
                  <a:cxn ang="0">
                    <a:pos x="129" y="455"/>
                  </a:cxn>
                  <a:cxn ang="0">
                    <a:pos x="121" y="462"/>
                  </a:cxn>
                  <a:cxn ang="0">
                    <a:pos x="110" y="463"/>
                  </a:cxn>
                </a:cxnLst>
                <a:rect l="0" t="0" r="r" b="b"/>
                <a:pathLst>
                  <a:path w="492" h="463">
                    <a:moveTo>
                      <a:pt x="110" y="463"/>
                    </a:moveTo>
                    <a:lnTo>
                      <a:pt x="110" y="463"/>
                    </a:lnTo>
                    <a:lnTo>
                      <a:pt x="106" y="462"/>
                    </a:lnTo>
                    <a:lnTo>
                      <a:pt x="102" y="461"/>
                    </a:lnTo>
                    <a:lnTo>
                      <a:pt x="98" y="458"/>
                    </a:lnTo>
                    <a:lnTo>
                      <a:pt x="96" y="455"/>
                    </a:lnTo>
                    <a:lnTo>
                      <a:pt x="96" y="455"/>
                    </a:lnTo>
                    <a:lnTo>
                      <a:pt x="94" y="453"/>
                    </a:lnTo>
                    <a:lnTo>
                      <a:pt x="94" y="452"/>
                    </a:lnTo>
                    <a:lnTo>
                      <a:pt x="91" y="450"/>
                    </a:lnTo>
                    <a:lnTo>
                      <a:pt x="91" y="450"/>
                    </a:lnTo>
                    <a:lnTo>
                      <a:pt x="85" y="442"/>
                    </a:lnTo>
                    <a:lnTo>
                      <a:pt x="85" y="442"/>
                    </a:lnTo>
                    <a:lnTo>
                      <a:pt x="80" y="435"/>
                    </a:lnTo>
                    <a:lnTo>
                      <a:pt x="76" y="430"/>
                    </a:lnTo>
                    <a:lnTo>
                      <a:pt x="65" y="421"/>
                    </a:lnTo>
                    <a:lnTo>
                      <a:pt x="65" y="421"/>
                    </a:lnTo>
                    <a:lnTo>
                      <a:pt x="53" y="411"/>
                    </a:lnTo>
                    <a:lnTo>
                      <a:pt x="53" y="411"/>
                    </a:lnTo>
                    <a:lnTo>
                      <a:pt x="44" y="399"/>
                    </a:lnTo>
                    <a:lnTo>
                      <a:pt x="35" y="386"/>
                    </a:lnTo>
                    <a:lnTo>
                      <a:pt x="27" y="370"/>
                    </a:lnTo>
                    <a:lnTo>
                      <a:pt x="21" y="355"/>
                    </a:lnTo>
                    <a:lnTo>
                      <a:pt x="15" y="339"/>
                    </a:lnTo>
                    <a:lnTo>
                      <a:pt x="11" y="325"/>
                    </a:lnTo>
                    <a:lnTo>
                      <a:pt x="5" y="299"/>
                    </a:lnTo>
                    <a:lnTo>
                      <a:pt x="5" y="299"/>
                    </a:lnTo>
                    <a:lnTo>
                      <a:pt x="3" y="285"/>
                    </a:lnTo>
                    <a:lnTo>
                      <a:pt x="0" y="269"/>
                    </a:lnTo>
                    <a:lnTo>
                      <a:pt x="0" y="253"/>
                    </a:lnTo>
                    <a:lnTo>
                      <a:pt x="0" y="235"/>
                    </a:lnTo>
                    <a:lnTo>
                      <a:pt x="0" y="218"/>
                    </a:lnTo>
                    <a:lnTo>
                      <a:pt x="3" y="202"/>
                    </a:lnTo>
                    <a:lnTo>
                      <a:pt x="5" y="186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3" y="154"/>
                    </a:lnTo>
                    <a:lnTo>
                      <a:pt x="18" y="139"/>
                    </a:lnTo>
                    <a:lnTo>
                      <a:pt x="24" y="124"/>
                    </a:lnTo>
                    <a:lnTo>
                      <a:pt x="31" y="110"/>
                    </a:lnTo>
                    <a:lnTo>
                      <a:pt x="39" y="98"/>
                    </a:lnTo>
                    <a:lnTo>
                      <a:pt x="48" y="85"/>
                    </a:lnTo>
                    <a:lnTo>
                      <a:pt x="57" y="74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85" y="49"/>
                    </a:lnTo>
                    <a:lnTo>
                      <a:pt x="105" y="36"/>
                    </a:lnTo>
                    <a:lnTo>
                      <a:pt x="124" y="25"/>
                    </a:lnTo>
                    <a:lnTo>
                      <a:pt x="146" y="16"/>
                    </a:lnTo>
                    <a:lnTo>
                      <a:pt x="169" y="9"/>
                    </a:lnTo>
                    <a:lnTo>
                      <a:pt x="193" y="4"/>
                    </a:lnTo>
                    <a:lnTo>
                      <a:pt x="216" y="1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60" y="1"/>
                    </a:lnTo>
                    <a:lnTo>
                      <a:pt x="279" y="2"/>
                    </a:lnTo>
                    <a:lnTo>
                      <a:pt x="298" y="5"/>
                    </a:lnTo>
                    <a:lnTo>
                      <a:pt x="316" y="9"/>
                    </a:lnTo>
                    <a:lnTo>
                      <a:pt x="334" y="14"/>
                    </a:lnTo>
                    <a:lnTo>
                      <a:pt x="352" y="20"/>
                    </a:lnTo>
                    <a:lnTo>
                      <a:pt x="368" y="27"/>
                    </a:lnTo>
                    <a:lnTo>
                      <a:pt x="385" y="35"/>
                    </a:lnTo>
                    <a:lnTo>
                      <a:pt x="401" y="44"/>
                    </a:lnTo>
                    <a:lnTo>
                      <a:pt x="416" y="54"/>
                    </a:lnTo>
                    <a:lnTo>
                      <a:pt x="430" y="65"/>
                    </a:lnTo>
                    <a:lnTo>
                      <a:pt x="445" y="76"/>
                    </a:lnTo>
                    <a:lnTo>
                      <a:pt x="457" y="88"/>
                    </a:lnTo>
                    <a:lnTo>
                      <a:pt x="469" y="102"/>
                    </a:lnTo>
                    <a:lnTo>
                      <a:pt x="480" y="115"/>
                    </a:lnTo>
                    <a:lnTo>
                      <a:pt x="490" y="130"/>
                    </a:lnTo>
                    <a:lnTo>
                      <a:pt x="490" y="130"/>
                    </a:lnTo>
                    <a:lnTo>
                      <a:pt x="492" y="135"/>
                    </a:lnTo>
                    <a:lnTo>
                      <a:pt x="492" y="139"/>
                    </a:lnTo>
                    <a:lnTo>
                      <a:pt x="492" y="143"/>
                    </a:lnTo>
                    <a:lnTo>
                      <a:pt x="491" y="146"/>
                    </a:lnTo>
                    <a:lnTo>
                      <a:pt x="491" y="146"/>
                    </a:lnTo>
                    <a:lnTo>
                      <a:pt x="487" y="150"/>
                    </a:lnTo>
                    <a:lnTo>
                      <a:pt x="483" y="153"/>
                    </a:lnTo>
                    <a:lnTo>
                      <a:pt x="478" y="155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69" y="155"/>
                    </a:lnTo>
                    <a:lnTo>
                      <a:pt x="465" y="154"/>
                    </a:lnTo>
                    <a:lnTo>
                      <a:pt x="462" y="151"/>
                    </a:lnTo>
                    <a:lnTo>
                      <a:pt x="458" y="147"/>
                    </a:lnTo>
                    <a:lnTo>
                      <a:pt x="458" y="147"/>
                    </a:lnTo>
                    <a:lnTo>
                      <a:pt x="450" y="135"/>
                    </a:lnTo>
                    <a:lnTo>
                      <a:pt x="439" y="123"/>
                    </a:lnTo>
                    <a:lnTo>
                      <a:pt x="429" y="112"/>
                    </a:lnTo>
                    <a:lnTo>
                      <a:pt x="419" y="102"/>
                    </a:lnTo>
                    <a:lnTo>
                      <a:pt x="407" y="94"/>
                    </a:lnTo>
                    <a:lnTo>
                      <a:pt x="395" y="85"/>
                    </a:lnTo>
                    <a:lnTo>
                      <a:pt x="383" y="77"/>
                    </a:lnTo>
                    <a:lnTo>
                      <a:pt x="369" y="71"/>
                    </a:lnTo>
                    <a:lnTo>
                      <a:pt x="356" y="65"/>
                    </a:lnTo>
                    <a:lnTo>
                      <a:pt x="342" y="59"/>
                    </a:lnTo>
                    <a:lnTo>
                      <a:pt x="316" y="50"/>
                    </a:lnTo>
                    <a:lnTo>
                      <a:pt x="289" y="42"/>
                    </a:lnTo>
                    <a:lnTo>
                      <a:pt x="263" y="36"/>
                    </a:lnTo>
                    <a:lnTo>
                      <a:pt x="263" y="36"/>
                    </a:lnTo>
                    <a:lnTo>
                      <a:pt x="247" y="34"/>
                    </a:lnTo>
                    <a:lnTo>
                      <a:pt x="232" y="33"/>
                    </a:lnTo>
                    <a:lnTo>
                      <a:pt x="232" y="33"/>
                    </a:lnTo>
                    <a:lnTo>
                      <a:pt x="219" y="34"/>
                    </a:lnTo>
                    <a:lnTo>
                      <a:pt x="207" y="35"/>
                    </a:lnTo>
                    <a:lnTo>
                      <a:pt x="195" y="37"/>
                    </a:lnTo>
                    <a:lnTo>
                      <a:pt x="182" y="40"/>
                    </a:lnTo>
                    <a:lnTo>
                      <a:pt x="169" y="44"/>
                    </a:lnTo>
                    <a:lnTo>
                      <a:pt x="156" y="48"/>
                    </a:lnTo>
                    <a:lnTo>
                      <a:pt x="144" y="53"/>
                    </a:lnTo>
                    <a:lnTo>
                      <a:pt x="133" y="59"/>
                    </a:lnTo>
                    <a:lnTo>
                      <a:pt x="120" y="66"/>
                    </a:lnTo>
                    <a:lnTo>
                      <a:pt x="109" y="74"/>
                    </a:lnTo>
                    <a:lnTo>
                      <a:pt x="99" y="82"/>
                    </a:lnTo>
                    <a:lnTo>
                      <a:pt x="89" y="90"/>
                    </a:lnTo>
                    <a:lnTo>
                      <a:pt x="80" y="100"/>
                    </a:lnTo>
                    <a:lnTo>
                      <a:pt x="72" y="110"/>
                    </a:lnTo>
                    <a:lnTo>
                      <a:pt x="66" y="121"/>
                    </a:lnTo>
                    <a:lnTo>
                      <a:pt x="59" y="133"/>
                    </a:lnTo>
                    <a:lnTo>
                      <a:pt x="59" y="133"/>
                    </a:lnTo>
                    <a:lnTo>
                      <a:pt x="53" y="147"/>
                    </a:lnTo>
                    <a:lnTo>
                      <a:pt x="48" y="163"/>
                    </a:lnTo>
                    <a:lnTo>
                      <a:pt x="44" y="178"/>
                    </a:lnTo>
                    <a:lnTo>
                      <a:pt x="41" y="195"/>
                    </a:lnTo>
                    <a:lnTo>
                      <a:pt x="39" y="210"/>
                    </a:lnTo>
                    <a:lnTo>
                      <a:pt x="38" y="227"/>
                    </a:lnTo>
                    <a:lnTo>
                      <a:pt x="37" y="242"/>
                    </a:lnTo>
                    <a:lnTo>
                      <a:pt x="38" y="259"/>
                    </a:lnTo>
                    <a:lnTo>
                      <a:pt x="39" y="274"/>
                    </a:lnTo>
                    <a:lnTo>
                      <a:pt x="42" y="290"/>
                    </a:lnTo>
                    <a:lnTo>
                      <a:pt x="45" y="304"/>
                    </a:lnTo>
                    <a:lnTo>
                      <a:pt x="49" y="320"/>
                    </a:lnTo>
                    <a:lnTo>
                      <a:pt x="54" y="334"/>
                    </a:lnTo>
                    <a:lnTo>
                      <a:pt x="60" y="348"/>
                    </a:lnTo>
                    <a:lnTo>
                      <a:pt x="68" y="361"/>
                    </a:lnTo>
                    <a:lnTo>
                      <a:pt x="76" y="373"/>
                    </a:lnTo>
                    <a:lnTo>
                      <a:pt x="76" y="373"/>
                    </a:lnTo>
                    <a:lnTo>
                      <a:pt x="87" y="389"/>
                    </a:lnTo>
                    <a:lnTo>
                      <a:pt x="101" y="402"/>
                    </a:lnTo>
                    <a:lnTo>
                      <a:pt x="101" y="402"/>
                    </a:lnTo>
                    <a:lnTo>
                      <a:pt x="112" y="416"/>
                    </a:lnTo>
                    <a:lnTo>
                      <a:pt x="121" y="428"/>
                    </a:lnTo>
                    <a:lnTo>
                      <a:pt x="122" y="429"/>
                    </a:lnTo>
                    <a:lnTo>
                      <a:pt x="123" y="430"/>
                    </a:lnTo>
                    <a:lnTo>
                      <a:pt x="123" y="430"/>
                    </a:lnTo>
                    <a:lnTo>
                      <a:pt x="125" y="431"/>
                    </a:lnTo>
                    <a:lnTo>
                      <a:pt x="128" y="434"/>
                    </a:lnTo>
                    <a:lnTo>
                      <a:pt x="130" y="440"/>
                    </a:lnTo>
                    <a:lnTo>
                      <a:pt x="131" y="446"/>
                    </a:lnTo>
                    <a:lnTo>
                      <a:pt x="130" y="451"/>
                    </a:lnTo>
                    <a:lnTo>
                      <a:pt x="130" y="451"/>
                    </a:lnTo>
                    <a:lnTo>
                      <a:pt x="129" y="455"/>
                    </a:lnTo>
                    <a:lnTo>
                      <a:pt x="125" y="458"/>
                    </a:lnTo>
                    <a:lnTo>
                      <a:pt x="123" y="460"/>
                    </a:lnTo>
                    <a:lnTo>
                      <a:pt x="121" y="462"/>
                    </a:lnTo>
                    <a:lnTo>
                      <a:pt x="117" y="463"/>
                    </a:lnTo>
                    <a:lnTo>
                      <a:pt x="114" y="463"/>
                    </a:lnTo>
                    <a:lnTo>
                      <a:pt x="110" y="46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54" name="chenying0907 6"/>
          <p:cNvGrpSpPr/>
          <p:nvPr/>
        </p:nvGrpSpPr>
        <p:grpSpPr>
          <a:xfrm>
            <a:off x="-15520" y="5077465"/>
            <a:ext cx="755142" cy="730995"/>
            <a:chOff x="3616066" y="3890310"/>
            <a:chExt cx="1313209" cy="1326436"/>
          </a:xfrm>
        </p:grpSpPr>
        <p:sp>
          <p:nvSpPr>
            <p:cNvPr id="355" name="椭圆 31"/>
            <p:cNvSpPr/>
            <p:nvPr/>
          </p:nvSpPr>
          <p:spPr>
            <a:xfrm rot="15654318">
              <a:off x="3609453" y="3896923"/>
              <a:ext cx="1326436" cy="1313209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25400" cap="rnd">
              <a:solidFill>
                <a:schemeClr val="accent2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399" dirty="0">
                <a:solidFill>
                  <a:srgbClr val="60544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56" name="chenying0907 219"/>
            <p:cNvGrpSpPr/>
            <p:nvPr/>
          </p:nvGrpSpPr>
          <p:grpSpPr>
            <a:xfrm>
              <a:off x="3903477" y="4174350"/>
              <a:ext cx="723795" cy="739644"/>
              <a:chOff x="5268913" y="4124325"/>
              <a:chExt cx="652463" cy="666751"/>
            </a:xfrm>
            <a:solidFill>
              <a:srgbClr val="005188"/>
            </a:solidFill>
          </p:grpSpPr>
          <p:sp>
            <p:nvSpPr>
              <p:cNvPr id="357" name="chenying0907 719"/>
              <p:cNvSpPr/>
              <p:nvPr/>
            </p:nvSpPr>
            <p:spPr bwMode="auto">
              <a:xfrm>
                <a:off x="5356226" y="4351338"/>
                <a:ext cx="9525" cy="57150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15"/>
                  </a:cxn>
                  <a:cxn ang="0">
                    <a:pos x="7" y="25"/>
                  </a:cxn>
                  <a:cxn ang="0">
                    <a:pos x="9" y="35"/>
                  </a:cxn>
                  <a:cxn ang="0">
                    <a:pos x="11" y="46"/>
                  </a:cxn>
                  <a:cxn ang="0">
                    <a:pos x="11" y="46"/>
                  </a:cxn>
                  <a:cxn ang="0">
                    <a:pos x="11" y="53"/>
                  </a:cxn>
                  <a:cxn ang="0">
                    <a:pos x="9" y="60"/>
                  </a:cxn>
                  <a:cxn ang="0">
                    <a:pos x="6" y="75"/>
                  </a:cxn>
                  <a:cxn ang="0">
                    <a:pos x="2" y="89"/>
                  </a:cxn>
                  <a:cxn ang="0">
                    <a:pos x="1" y="96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6" y="108"/>
                  </a:cxn>
                  <a:cxn ang="0">
                    <a:pos x="8" y="108"/>
                  </a:cxn>
                  <a:cxn ang="0">
                    <a:pos x="9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2" y="89"/>
                  </a:cxn>
                  <a:cxn ang="0">
                    <a:pos x="15" y="75"/>
                  </a:cxn>
                  <a:cxn ang="0">
                    <a:pos x="18" y="60"/>
                  </a:cxn>
                  <a:cxn ang="0">
                    <a:pos x="20" y="46"/>
                  </a:cxn>
                  <a:cxn ang="0">
                    <a:pos x="20" y="46"/>
                  </a:cxn>
                  <a:cxn ang="0">
                    <a:pos x="20" y="41"/>
                  </a:cxn>
                  <a:cxn ang="0">
                    <a:pos x="20" y="35"/>
                  </a:cxn>
                  <a:cxn ang="0">
                    <a:pos x="18" y="24"/>
                  </a:cxn>
                  <a:cxn ang="0">
                    <a:pos x="14" y="13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20" h="109">
                    <a:moveTo>
                      <a:pt x="9" y="3"/>
                    </a:move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5"/>
                    </a:lnTo>
                    <a:lnTo>
                      <a:pt x="7" y="25"/>
                    </a:lnTo>
                    <a:lnTo>
                      <a:pt x="9" y="35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53"/>
                    </a:lnTo>
                    <a:lnTo>
                      <a:pt x="9" y="60"/>
                    </a:lnTo>
                    <a:lnTo>
                      <a:pt x="6" y="75"/>
                    </a:lnTo>
                    <a:lnTo>
                      <a:pt x="2" y="89"/>
                    </a:lnTo>
                    <a:lnTo>
                      <a:pt x="1" y="96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6" y="108"/>
                    </a:lnTo>
                    <a:lnTo>
                      <a:pt x="8" y="108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2" y="89"/>
                    </a:lnTo>
                    <a:lnTo>
                      <a:pt x="15" y="75"/>
                    </a:lnTo>
                    <a:lnTo>
                      <a:pt x="18" y="60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1"/>
                    </a:lnTo>
                    <a:lnTo>
                      <a:pt x="20" y="35"/>
                    </a:lnTo>
                    <a:lnTo>
                      <a:pt x="18" y="24"/>
                    </a:lnTo>
                    <a:lnTo>
                      <a:pt x="14" y="13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8" name="chenying0907 720"/>
              <p:cNvSpPr/>
              <p:nvPr/>
            </p:nvSpPr>
            <p:spPr bwMode="auto">
              <a:xfrm>
                <a:off x="5392738" y="4365625"/>
                <a:ext cx="12700" cy="80963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25" y="4"/>
                  </a:cxn>
                  <a:cxn ang="0">
                    <a:pos x="25" y="2"/>
                  </a:cxn>
                  <a:cxn ang="0">
                    <a:pos x="24" y="1"/>
                  </a:cxn>
                  <a:cxn ang="0">
                    <a:pos x="22" y="0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7" y="1"/>
                  </a:cxn>
                  <a:cxn ang="0">
                    <a:pos x="16" y="2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4" y="24"/>
                  </a:cxn>
                  <a:cxn ang="0">
                    <a:pos x="11" y="43"/>
                  </a:cxn>
                  <a:cxn ang="0">
                    <a:pos x="4" y="80"/>
                  </a:cxn>
                  <a:cxn ang="0">
                    <a:pos x="4" y="80"/>
                  </a:cxn>
                  <a:cxn ang="0">
                    <a:pos x="1" y="96"/>
                  </a:cxn>
                  <a:cxn ang="0">
                    <a:pos x="0" y="114"/>
                  </a:cxn>
                  <a:cxn ang="0">
                    <a:pos x="1" y="147"/>
                  </a:cxn>
                  <a:cxn ang="0">
                    <a:pos x="1" y="147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5" y="151"/>
                  </a:cxn>
                  <a:cxn ang="0">
                    <a:pos x="7" y="151"/>
                  </a:cxn>
                  <a:cxn ang="0">
                    <a:pos x="8" y="151"/>
                  </a:cxn>
                  <a:cxn ang="0">
                    <a:pos x="10" y="150"/>
                  </a:cxn>
                  <a:cxn ang="0">
                    <a:pos x="11" y="149"/>
                  </a:cxn>
                  <a:cxn ang="0">
                    <a:pos x="11" y="147"/>
                  </a:cxn>
                  <a:cxn ang="0">
                    <a:pos x="11" y="147"/>
                  </a:cxn>
                  <a:cxn ang="0">
                    <a:pos x="11" y="126"/>
                  </a:cxn>
                  <a:cxn ang="0">
                    <a:pos x="11" y="107"/>
                  </a:cxn>
                  <a:cxn ang="0">
                    <a:pos x="13" y="86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22" y="35"/>
                  </a:cxn>
                  <a:cxn ang="0">
                    <a:pos x="24" y="20"/>
                  </a:cxn>
                  <a:cxn ang="0">
                    <a:pos x="25" y="4"/>
                  </a:cxn>
                  <a:cxn ang="0">
                    <a:pos x="25" y="4"/>
                  </a:cxn>
                </a:cxnLst>
                <a:rect l="0" t="0" r="r" b="b"/>
                <a:pathLst>
                  <a:path w="25" h="151">
                    <a:moveTo>
                      <a:pt x="25" y="4"/>
                    </a:moveTo>
                    <a:lnTo>
                      <a:pt x="25" y="4"/>
                    </a:lnTo>
                    <a:lnTo>
                      <a:pt x="25" y="2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4"/>
                    </a:lnTo>
                    <a:lnTo>
                      <a:pt x="11" y="43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96"/>
                    </a:lnTo>
                    <a:lnTo>
                      <a:pt x="0" y="114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5" y="151"/>
                    </a:lnTo>
                    <a:lnTo>
                      <a:pt x="7" y="151"/>
                    </a:lnTo>
                    <a:lnTo>
                      <a:pt x="8" y="151"/>
                    </a:lnTo>
                    <a:lnTo>
                      <a:pt x="10" y="150"/>
                    </a:lnTo>
                    <a:lnTo>
                      <a:pt x="11" y="149"/>
                    </a:lnTo>
                    <a:lnTo>
                      <a:pt x="11" y="147"/>
                    </a:lnTo>
                    <a:lnTo>
                      <a:pt x="11" y="147"/>
                    </a:lnTo>
                    <a:lnTo>
                      <a:pt x="11" y="126"/>
                    </a:lnTo>
                    <a:lnTo>
                      <a:pt x="11" y="107"/>
                    </a:lnTo>
                    <a:lnTo>
                      <a:pt x="13" y="86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22" y="35"/>
                    </a:lnTo>
                    <a:lnTo>
                      <a:pt x="24" y="20"/>
                    </a:lnTo>
                    <a:lnTo>
                      <a:pt x="25" y="4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9" name="chenying0907 721"/>
              <p:cNvSpPr/>
              <p:nvPr/>
            </p:nvSpPr>
            <p:spPr bwMode="auto">
              <a:xfrm>
                <a:off x="5421313" y="4389438"/>
                <a:ext cx="19050" cy="841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2" y="16"/>
                  </a:cxn>
                  <a:cxn ang="0">
                    <a:pos x="18" y="30"/>
                  </a:cxn>
                  <a:cxn ang="0">
                    <a:pos x="15" y="46"/>
                  </a:cxn>
                  <a:cxn ang="0">
                    <a:pos x="13" y="61"/>
                  </a:cxn>
                  <a:cxn ang="0">
                    <a:pos x="13" y="61"/>
                  </a:cxn>
                  <a:cxn ang="0">
                    <a:pos x="8" y="85"/>
                  </a:cxn>
                  <a:cxn ang="0">
                    <a:pos x="4" y="109"/>
                  </a:cxn>
                  <a:cxn ang="0">
                    <a:pos x="1" y="133"/>
                  </a:cxn>
                  <a:cxn ang="0">
                    <a:pos x="0" y="157"/>
                  </a:cxn>
                  <a:cxn ang="0">
                    <a:pos x="0" y="157"/>
                  </a:cxn>
                  <a:cxn ang="0">
                    <a:pos x="0" y="158"/>
                  </a:cxn>
                  <a:cxn ang="0">
                    <a:pos x="1" y="160"/>
                  </a:cxn>
                  <a:cxn ang="0">
                    <a:pos x="2" y="161"/>
                  </a:cxn>
                  <a:cxn ang="0">
                    <a:pos x="4" y="161"/>
                  </a:cxn>
                  <a:cxn ang="0">
                    <a:pos x="6" y="161"/>
                  </a:cxn>
                  <a:cxn ang="0">
                    <a:pos x="7" y="160"/>
                  </a:cxn>
                  <a:cxn ang="0">
                    <a:pos x="8" y="158"/>
                  </a:cxn>
                  <a:cxn ang="0">
                    <a:pos x="9" y="157"/>
                  </a:cxn>
                  <a:cxn ang="0">
                    <a:pos x="9" y="157"/>
                  </a:cxn>
                  <a:cxn ang="0">
                    <a:pos x="10" y="137"/>
                  </a:cxn>
                  <a:cxn ang="0">
                    <a:pos x="14" y="117"/>
                  </a:cxn>
                  <a:cxn ang="0">
                    <a:pos x="20" y="78"/>
                  </a:cxn>
                  <a:cxn ang="0">
                    <a:pos x="20" y="78"/>
                  </a:cxn>
                  <a:cxn ang="0">
                    <a:pos x="22" y="59"/>
                  </a:cxn>
                  <a:cxn ang="0">
                    <a:pos x="25" y="42"/>
                  </a:cxn>
                  <a:cxn ang="0">
                    <a:pos x="30" y="24"/>
                  </a:cxn>
                  <a:cxn ang="0">
                    <a:pos x="33" y="15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5"/>
                  </a:cxn>
                  <a:cxn ang="0">
                    <a:pos x="37" y="3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7" h="161">
                    <a:moveTo>
                      <a:pt x="29" y="2"/>
                    </a:moveTo>
                    <a:lnTo>
                      <a:pt x="29" y="2"/>
                    </a:lnTo>
                    <a:lnTo>
                      <a:pt x="22" y="16"/>
                    </a:lnTo>
                    <a:lnTo>
                      <a:pt x="18" y="30"/>
                    </a:lnTo>
                    <a:lnTo>
                      <a:pt x="15" y="46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8" y="85"/>
                    </a:lnTo>
                    <a:lnTo>
                      <a:pt x="4" y="109"/>
                    </a:lnTo>
                    <a:lnTo>
                      <a:pt x="1" y="133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8"/>
                    </a:lnTo>
                    <a:lnTo>
                      <a:pt x="1" y="160"/>
                    </a:lnTo>
                    <a:lnTo>
                      <a:pt x="2" y="161"/>
                    </a:lnTo>
                    <a:lnTo>
                      <a:pt x="4" y="161"/>
                    </a:lnTo>
                    <a:lnTo>
                      <a:pt x="6" y="161"/>
                    </a:lnTo>
                    <a:lnTo>
                      <a:pt x="7" y="160"/>
                    </a:lnTo>
                    <a:lnTo>
                      <a:pt x="8" y="15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0" y="137"/>
                    </a:lnTo>
                    <a:lnTo>
                      <a:pt x="14" y="117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2" y="59"/>
                    </a:lnTo>
                    <a:lnTo>
                      <a:pt x="25" y="42"/>
                    </a:lnTo>
                    <a:lnTo>
                      <a:pt x="30" y="24"/>
                    </a:lnTo>
                    <a:lnTo>
                      <a:pt x="33" y="1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7" y="3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0" name="chenying0907 722"/>
              <p:cNvSpPr/>
              <p:nvPr/>
            </p:nvSpPr>
            <p:spPr bwMode="auto">
              <a:xfrm>
                <a:off x="5461001" y="4381500"/>
                <a:ext cx="22225" cy="125413"/>
              </a:xfrm>
              <a:custGeom>
                <a:avLst/>
                <a:gdLst/>
                <a:ahLst/>
                <a:cxnLst>
                  <a:cxn ang="0">
                    <a:pos x="33" y="5"/>
                  </a:cxn>
                  <a:cxn ang="0">
                    <a:pos x="33" y="5"/>
                  </a:cxn>
                  <a:cxn ang="0">
                    <a:pos x="31" y="16"/>
                  </a:cxn>
                  <a:cxn ang="0">
                    <a:pos x="28" y="21"/>
                  </a:cxn>
                  <a:cxn ang="0">
                    <a:pos x="25" y="25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17" y="67"/>
                  </a:cxn>
                  <a:cxn ang="0">
                    <a:pos x="17" y="67"/>
                  </a:cxn>
                  <a:cxn ang="0">
                    <a:pos x="13" y="96"/>
                  </a:cxn>
                  <a:cxn ang="0">
                    <a:pos x="10" y="124"/>
                  </a:cxn>
                  <a:cxn ang="0">
                    <a:pos x="10" y="124"/>
                  </a:cxn>
                  <a:cxn ang="0">
                    <a:pos x="6" y="152"/>
                  </a:cxn>
                  <a:cxn ang="0">
                    <a:pos x="3" y="179"/>
                  </a:cxn>
                  <a:cxn ang="0">
                    <a:pos x="1" y="206"/>
                  </a:cxn>
                  <a:cxn ang="0">
                    <a:pos x="0" y="232"/>
                  </a:cxn>
                  <a:cxn ang="0">
                    <a:pos x="0" y="232"/>
                  </a:cxn>
                  <a:cxn ang="0">
                    <a:pos x="0" y="235"/>
                  </a:cxn>
                  <a:cxn ang="0">
                    <a:pos x="1" y="237"/>
                  </a:cxn>
                  <a:cxn ang="0">
                    <a:pos x="3" y="237"/>
                  </a:cxn>
                  <a:cxn ang="0">
                    <a:pos x="5" y="238"/>
                  </a:cxn>
                  <a:cxn ang="0">
                    <a:pos x="6" y="237"/>
                  </a:cxn>
                  <a:cxn ang="0">
                    <a:pos x="8" y="237"/>
                  </a:cxn>
                  <a:cxn ang="0">
                    <a:pos x="9" y="235"/>
                  </a:cxn>
                  <a:cxn ang="0">
                    <a:pos x="9" y="232"/>
                  </a:cxn>
                  <a:cxn ang="0">
                    <a:pos x="9" y="232"/>
                  </a:cxn>
                  <a:cxn ang="0">
                    <a:pos x="10" y="201"/>
                  </a:cxn>
                  <a:cxn ang="0">
                    <a:pos x="13" y="170"/>
                  </a:cxn>
                  <a:cxn ang="0">
                    <a:pos x="17" y="141"/>
                  </a:cxn>
                  <a:cxn ang="0">
                    <a:pos x="21" y="110"/>
                  </a:cxn>
                  <a:cxn ang="0">
                    <a:pos x="21" y="110"/>
                  </a:cxn>
                  <a:cxn ang="0">
                    <a:pos x="25" y="81"/>
                  </a:cxn>
                  <a:cxn ang="0">
                    <a:pos x="26" y="67"/>
                  </a:cxn>
                  <a:cxn ang="0">
                    <a:pos x="30" y="53"/>
                  </a:cxn>
                  <a:cxn ang="0">
                    <a:pos x="30" y="53"/>
                  </a:cxn>
                  <a:cxn ang="0">
                    <a:pos x="33" y="40"/>
                  </a:cxn>
                  <a:cxn ang="0">
                    <a:pos x="36" y="29"/>
                  </a:cxn>
                  <a:cxn ang="0">
                    <a:pos x="40" y="18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5" y="2"/>
                  </a:cxn>
                  <a:cxn ang="0">
                    <a:pos x="34" y="3"/>
                  </a:cxn>
                  <a:cxn ang="0">
                    <a:pos x="33" y="5"/>
                  </a:cxn>
                  <a:cxn ang="0">
                    <a:pos x="33" y="5"/>
                  </a:cxn>
                </a:cxnLst>
                <a:rect l="0" t="0" r="r" b="b"/>
                <a:pathLst>
                  <a:path w="42" h="238">
                    <a:moveTo>
                      <a:pt x="33" y="5"/>
                    </a:moveTo>
                    <a:lnTo>
                      <a:pt x="33" y="5"/>
                    </a:lnTo>
                    <a:lnTo>
                      <a:pt x="31" y="16"/>
                    </a:lnTo>
                    <a:lnTo>
                      <a:pt x="28" y="21"/>
                    </a:lnTo>
                    <a:lnTo>
                      <a:pt x="25" y="25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3" y="96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6" y="152"/>
                    </a:lnTo>
                    <a:lnTo>
                      <a:pt x="3" y="179"/>
                    </a:lnTo>
                    <a:lnTo>
                      <a:pt x="1" y="206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5"/>
                    </a:lnTo>
                    <a:lnTo>
                      <a:pt x="1" y="237"/>
                    </a:lnTo>
                    <a:lnTo>
                      <a:pt x="3" y="237"/>
                    </a:lnTo>
                    <a:lnTo>
                      <a:pt x="5" y="238"/>
                    </a:lnTo>
                    <a:lnTo>
                      <a:pt x="6" y="237"/>
                    </a:lnTo>
                    <a:lnTo>
                      <a:pt x="8" y="237"/>
                    </a:lnTo>
                    <a:lnTo>
                      <a:pt x="9" y="235"/>
                    </a:lnTo>
                    <a:lnTo>
                      <a:pt x="9" y="232"/>
                    </a:lnTo>
                    <a:lnTo>
                      <a:pt x="9" y="232"/>
                    </a:lnTo>
                    <a:lnTo>
                      <a:pt x="10" y="201"/>
                    </a:lnTo>
                    <a:lnTo>
                      <a:pt x="13" y="170"/>
                    </a:lnTo>
                    <a:lnTo>
                      <a:pt x="17" y="141"/>
                    </a:lnTo>
                    <a:lnTo>
                      <a:pt x="21" y="110"/>
                    </a:lnTo>
                    <a:lnTo>
                      <a:pt x="21" y="110"/>
                    </a:lnTo>
                    <a:lnTo>
                      <a:pt x="25" y="81"/>
                    </a:lnTo>
                    <a:lnTo>
                      <a:pt x="26" y="67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3" y="40"/>
                    </a:lnTo>
                    <a:lnTo>
                      <a:pt x="36" y="29"/>
                    </a:lnTo>
                    <a:lnTo>
                      <a:pt x="40" y="18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5" y="2"/>
                    </a:lnTo>
                    <a:lnTo>
                      <a:pt x="34" y="3"/>
                    </a:lnTo>
                    <a:lnTo>
                      <a:pt x="33" y="5"/>
                    </a:lnTo>
                    <a:lnTo>
                      <a:pt x="33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1" name="chenying0907 723"/>
              <p:cNvSpPr/>
              <p:nvPr/>
            </p:nvSpPr>
            <p:spPr bwMode="auto">
              <a:xfrm>
                <a:off x="5483226" y="4329113"/>
                <a:ext cx="38100" cy="220663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56" y="18"/>
                  </a:cxn>
                  <a:cxn ang="0">
                    <a:pos x="50" y="38"/>
                  </a:cxn>
                  <a:cxn ang="0">
                    <a:pos x="46" y="78"/>
                  </a:cxn>
                  <a:cxn ang="0">
                    <a:pos x="25" y="213"/>
                  </a:cxn>
                  <a:cxn ang="0">
                    <a:pos x="18" y="243"/>
                  </a:cxn>
                  <a:cxn ang="0">
                    <a:pos x="8" y="300"/>
                  </a:cxn>
                  <a:cxn ang="0">
                    <a:pos x="4" y="330"/>
                  </a:cxn>
                  <a:cxn ang="0">
                    <a:pos x="1" y="363"/>
                  </a:cxn>
                  <a:cxn ang="0">
                    <a:pos x="1" y="386"/>
                  </a:cxn>
                  <a:cxn ang="0">
                    <a:pos x="7" y="407"/>
                  </a:cxn>
                  <a:cxn ang="0">
                    <a:pos x="13" y="415"/>
                  </a:cxn>
                  <a:cxn ang="0">
                    <a:pos x="14" y="417"/>
                  </a:cxn>
                  <a:cxn ang="0">
                    <a:pos x="18" y="417"/>
                  </a:cxn>
                  <a:cxn ang="0">
                    <a:pos x="20" y="413"/>
                  </a:cxn>
                  <a:cxn ang="0">
                    <a:pos x="19" y="409"/>
                  </a:cxn>
                  <a:cxn ang="0">
                    <a:pos x="15" y="403"/>
                  </a:cxn>
                  <a:cxn ang="0">
                    <a:pos x="11" y="390"/>
                  </a:cxn>
                  <a:cxn ang="0">
                    <a:pos x="11" y="370"/>
                  </a:cxn>
                  <a:cxn ang="0">
                    <a:pos x="12" y="356"/>
                  </a:cxn>
                  <a:cxn ang="0">
                    <a:pos x="13" y="327"/>
                  </a:cxn>
                  <a:cxn ang="0">
                    <a:pos x="17" y="298"/>
                  </a:cxn>
                  <a:cxn ang="0">
                    <a:pos x="27" y="248"/>
                  </a:cxn>
                  <a:cxn ang="0">
                    <a:pos x="36" y="197"/>
                  </a:cxn>
                  <a:cxn ang="0">
                    <a:pos x="55" y="90"/>
                  </a:cxn>
                  <a:cxn ang="0">
                    <a:pos x="57" y="69"/>
                  </a:cxn>
                  <a:cxn ang="0">
                    <a:pos x="60" y="36"/>
                  </a:cxn>
                  <a:cxn ang="0">
                    <a:pos x="67" y="16"/>
                  </a:cxn>
                  <a:cxn ang="0">
                    <a:pos x="72" y="8"/>
                  </a:cxn>
                  <a:cxn ang="0">
                    <a:pos x="73" y="4"/>
                  </a:cxn>
                  <a:cxn ang="0">
                    <a:pos x="70" y="0"/>
                  </a:cxn>
                  <a:cxn ang="0">
                    <a:pos x="67" y="0"/>
                  </a:cxn>
                  <a:cxn ang="0">
                    <a:pos x="65" y="1"/>
                  </a:cxn>
                </a:cxnLst>
                <a:rect l="0" t="0" r="r" b="b"/>
                <a:pathLst>
                  <a:path w="73" h="417">
                    <a:moveTo>
                      <a:pt x="65" y="1"/>
                    </a:moveTo>
                    <a:lnTo>
                      <a:pt x="65" y="1"/>
                    </a:lnTo>
                    <a:lnTo>
                      <a:pt x="60" y="9"/>
                    </a:lnTo>
                    <a:lnTo>
                      <a:pt x="56" y="18"/>
                    </a:lnTo>
                    <a:lnTo>
                      <a:pt x="53" y="28"/>
                    </a:lnTo>
                    <a:lnTo>
                      <a:pt x="50" y="38"/>
                    </a:lnTo>
                    <a:lnTo>
                      <a:pt x="49" y="58"/>
                    </a:lnTo>
                    <a:lnTo>
                      <a:pt x="46" y="78"/>
                    </a:lnTo>
                    <a:lnTo>
                      <a:pt x="46" y="78"/>
                    </a:lnTo>
                    <a:lnTo>
                      <a:pt x="25" y="213"/>
                    </a:lnTo>
                    <a:lnTo>
                      <a:pt x="25" y="213"/>
                    </a:lnTo>
                    <a:lnTo>
                      <a:pt x="18" y="243"/>
                    </a:lnTo>
                    <a:lnTo>
                      <a:pt x="13" y="272"/>
                    </a:lnTo>
                    <a:lnTo>
                      <a:pt x="8" y="300"/>
                    </a:lnTo>
                    <a:lnTo>
                      <a:pt x="4" y="330"/>
                    </a:lnTo>
                    <a:lnTo>
                      <a:pt x="4" y="330"/>
                    </a:lnTo>
                    <a:lnTo>
                      <a:pt x="2" y="352"/>
                    </a:lnTo>
                    <a:lnTo>
                      <a:pt x="1" y="363"/>
                    </a:lnTo>
                    <a:lnTo>
                      <a:pt x="0" y="375"/>
                    </a:lnTo>
                    <a:lnTo>
                      <a:pt x="1" y="386"/>
                    </a:lnTo>
                    <a:lnTo>
                      <a:pt x="3" y="397"/>
                    </a:lnTo>
                    <a:lnTo>
                      <a:pt x="7" y="407"/>
                    </a:lnTo>
                    <a:lnTo>
                      <a:pt x="10" y="411"/>
                    </a:lnTo>
                    <a:lnTo>
                      <a:pt x="13" y="415"/>
                    </a:lnTo>
                    <a:lnTo>
                      <a:pt x="13" y="415"/>
                    </a:lnTo>
                    <a:lnTo>
                      <a:pt x="14" y="417"/>
                    </a:lnTo>
                    <a:lnTo>
                      <a:pt x="16" y="417"/>
                    </a:lnTo>
                    <a:lnTo>
                      <a:pt x="18" y="417"/>
                    </a:lnTo>
                    <a:lnTo>
                      <a:pt x="19" y="416"/>
                    </a:lnTo>
                    <a:lnTo>
                      <a:pt x="20" y="413"/>
                    </a:lnTo>
                    <a:lnTo>
                      <a:pt x="20" y="411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15" y="403"/>
                    </a:lnTo>
                    <a:lnTo>
                      <a:pt x="13" y="397"/>
                    </a:lnTo>
                    <a:lnTo>
                      <a:pt x="11" y="390"/>
                    </a:lnTo>
                    <a:lnTo>
                      <a:pt x="11" y="383"/>
                    </a:lnTo>
                    <a:lnTo>
                      <a:pt x="11" y="370"/>
                    </a:lnTo>
                    <a:lnTo>
                      <a:pt x="12" y="356"/>
                    </a:lnTo>
                    <a:lnTo>
                      <a:pt x="12" y="356"/>
                    </a:lnTo>
                    <a:lnTo>
                      <a:pt x="12" y="342"/>
                    </a:lnTo>
                    <a:lnTo>
                      <a:pt x="13" y="327"/>
                    </a:lnTo>
                    <a:lnTo>
                      <a:pt x="17" y="298"/>
                    </a:lnTo>
                    <a:lnTo>
                      <a:pt x="17" y="298"/>
                    </a:lnTo>
                    <a:lnTo>
                      <a:pt x="22" y="273"/>
                    </a:lnTo>
                    <a:lnTo>
                      <a:pt x="27" y="248"/>
                    </a:lnTo>
                    <a:lnTo>
                      <a:pt x="32" y="223"/>
                    </a:lnTo>
                    <a:lnTo>
                      <a:pt x="36" y="197"/>
                    </a:lnTo>
                    <a:lnTo>
                      <a:pt x="36" y="197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7" y="69"/>
                    </a:lnTo>
                    <a:lnTo>
                      <a:pt x="59" y="47"/>
                    </a:lnTo>
                    <a:lnTo>
                      <a:pt x="60" y="36"/>
                    </a:lnTo>
                    <a:lnTo>
                      <a:pt x="63" y="26"/>
                    </a:lnTo>
                    <a:lnTo>
                      <a:pt x="67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2" name="chenying0907 724"/>
              <p:cNvSpPr/>
              <p:nvPr/>
            </p:nvSpPr>
            <p:spPr bwMode="auto">
              <a:xfrm>
                <a:off x="5516563" y="4291013"/>
                <a:ext cx="46038" cy="268288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61" y="44"/>
                  </a:cxn>
                  <a:cxn ang="0">
                    <a:pos x="58" y="58"/>
                  </a:cxn>
                  <a:cxn ang="0">
                    <a:pos x="56" y="84"/>
                  </a:cxn>
                  <a:cxn ang="0">
                    <a:pos x="56" y="111"/>
                  </a:cxn>
                  <a:cxn ang="0">
                    <a:pos x="52" y="180"/>
                  </a:cxn>
                  <a:cxn ang="0">
                    <a:pos x="41" y="249"/>
                  </a:cxn>
                  <a:cxn ang="0">
                    <a:pos x="33" y="280"/>
                  </a:cxn>
                  <a:cxn ang="0">
                    <a:pos x="17" y="343"/>
                  </a:cxn>
                  <a:cxn ang="0">
                    <a:pos x="4" y="408"/>
                  </a:cxn>
                  <a:cxn ang="0">
                    <a:pos x="1" y="440"/>
                  </a:cxn>
                  <a:cxn ang="0">
                    <a:pos x="0" y="472"/>
                  </a:cxn>
                  <a:cxn ang="0">
                    <a:pos x="4" y="504"/>
                  </a:cxn>
                  <a:cxn ang="0">
                    <a:pos x="4" y="506"/>
                  </a:cxn>
                  <a:cxn ang="0">
                    <a:pos x="7" y="507"/>
                  </a:cxn>
                  <a:cxn ang="0">
                    <a:pos x="12" y="505"/>
                  </a:cxn>
                  <a:cxn ang="0">
                    <a:pos x="13" y="501"/>
                  </a:cxn>
                  <a:cxn ang="0">
                    <a:pos x="10" y="485"/>
                  </a:cxn>
                  <a:cxn ang="0">
                    <a:pos x="9" y="453"/>
                  </a:cxn>
                  <a:cxn ang="0">
                    <a:pos x="11" y="420"/>
                  </a:cxn>
                  <a:cxn ang="0">
                    <a:pos x="20" y="371"/>
                  </a:cxn>
                  <a:cxn ang="0">
                    <a:pos x="36" y="306"/>
                  </a:cxn>
                  <a:cxn ang="0">
                    <a:pos x="52" y="243"/>
                  </a:cxn>
                  <a:cxn ang="0">
                    <a:pos x="57" y="214"/>
                  </a:cxn>
                  <a:cxn ang="0">
                    <a:pos x="63" y="157"/>
                  </a:cxn>
                  <a:cxn ang="0">
                    <a:pos x="65" y="128"/>
                  </a:cxn>
                  <a:cxn ang="0">
                    <a:pos x="66" y="67"/>
                  </a:cxn>
                  <a:cxn ang="0">
                    <a:pos x="67" y="60"/>
                  </a:cxn>
                  <a:cxn ang="0">
                    <a:pos x="73" y="36"/>
                  </a:cxn>
                  <a:cxn ang="0">
                    <a:pos x="84" y="6"/>
                  </a:cxn>
                  <a:cxn ang="0">
                    <a:pos x="85" y="4"/>
                  </a:cxn>
                  <a:cxn ang="0">
                    <a:pos x="83" y="1"/>
                  </a:cxn>
                  <a:cxn ang="0">
                    <a:pos x="77" y="1"/>
                  </a:cxn>
                  <a:cxn ang="0">
                    <a:pos x="75" y="3"/>
                  </a:cxn>
                </a:cxnLst>
                <a:rect l="0" t="0" r="r" b="b"/>
                <a:pathLst>
                  <a:path w="85" h="507">
                    <a:moveTo>
                      <a:pt x="75" y="3"/>
                    </a:moveTo>
                    <a:lnTo>
                      <a:pt x="75" y="3"/>
                    </a:lnTo>
                    <a:lnTo>
                      <a:pt x="65" y="31"/>
                    </a:lnTo>
                    <a:lnTo>
                      <a:pt x="61" y="44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6" y="72"/>
                    </a:lnTo>
                    <a:lnTo>
                      <a:pt x="56" y="84"/>
                    </a:lnTo>
                    <a:lnTo>
                      <a:pt x="56" y="111"/>
                    </a:lnTo>
                    <a:lnTo>
                      <a:pt x="56" y="111"/>
                    </a:lnTo>
                    <a:lnTo>
                      <a:pt x="55" y="145"/>
                    </a:lnTo>
                    <a:lnTo>
                      <a:pt x="52" y="180"/>
                    </a:lnTo>
                    <a:lnTo>
                      <a:pt x="47" y="214"/>
                    </a:lnTo>
                    <a:lnTo>
                      <a:pt x="41" y="249"/>
                    </a:lnTo>
                    <a:lnTo>
                      <a:pt x="41" y="249"/>
                    </a:lnTo>
                    <a:lnTo>
                      <a:pt x="33" y="280"/>
                    </a:lnTo>
                    <a:lnTo>
                      <a:pt x="25" y="312"/>
                    </a:lnTo>
                    <a:lnTo>
                      <a:pt x="17" y="343"/>
                    </a:lnTo>
                    <a:lnTo>
                      <a:pt x="10" y="375"/>
                    </a:lnTo>
                    <a:lnTo>
                      <a:pt x="4" y="408"/>
                    </a:lnTo>
                    <a:lnTo>
                      <a:pt x="2" y="423"/>
                    </a:lnTo>
                    <a:lnTo>
                      <a:pt x="1" y="440"/>
                    </a:lnTo>
                    <a:lnTo>
                      <a:pt x="0" y="455"/>
                    </a:lnTo>
                    <a:lnTo>
                      <a:pt x="0" y="472"/>
                    </a:lnTo>
                    <a:lnTo>
                      <a:pt x="1" y="487"/>
                    </a:lnTo>
                    <a:lnTo>
                      <a:pt x="4" y="504"/>
                    </a:lnTo>
                    <a:lnTo>
                      <a:pt x="4" y="504"/>
                    </a:lnTo>
                    <a:lnTo>
                      <a:pt x="4" y="506"/>
                    </a:lnTo>
                    <a:lnTo>
                      <a:pt x="6" y="507"/>
                    </a:lnTo>
                    <a:lnTo>
                      <a:pt x="7" y="507"/>
                    </a:lnTo>
                    <a:lnTo>
                      <a:pt x="9" y="507"/>
                    </a:lnTo>
                    <a:lnTo>
                      <a:pt x="12" y="505"/>
                    </a:lnTo>
                    <a:lnTo>
                      <a:pt x="12" y="503"/>
                    </a:lnTo>
                    <a:lnTo>
                      <a:pt x="13" y="501"/>
                    </a:lnTo>
                    <a:lnTo>
                      <a:pt x="13" y="501"/>
                    </a:lnTo>
                    <a:lnTo>
                      <a:pt x="10" y="485"/>
                    </a:lnTo>
                    <a:lnTo>
                      <a:pt x="9" y="469"/>
                    </a:lnTo>
                    <a:lnTo>
                      <a:pt x="9" y="453"/>
                    </a:lnTo>
                    <a:lnTo>
                      <a:pt x="10" y="437"/>
                    </a:lnTo>
                    <a:lnTo>
                      <a:pt x="11" y="420"/>
                    </a:lnTo>
                    <a:lnTo>
                      <a:pt x="13" y="403"/>
                    </a:lnTo>
                    <a:lnTo>
                      <a:pt x="20" y="371"/>
                    </a:lnTo>
                    <a:lnTo>
                      <a:pt x="28" y="338"/>
                    </a:lnTo>
                    <a:lnTo>
                      <a:pt x="36" y="306"/>
                    </a:lnTo>
                    <a:lnTo>
                      <a:pt x="44" y="274"/>
                    </a:lnTo>
                    <a:lnTo>
                      <a:pt x="52" y="243"/>
                    </a:lnTo>
                    <a:lnTo>
                      <a:pt x="52" y="243"/>
                    </a:lnTo>
                    <a:lnTo>
                      <a:pt x="57" y="214"/>
                    </a:lnTo>
                    <a:lnTo>
                      <a:pt x="61" y="186"/>
                    </a:lnTo>
                    <a:lnTo>
                      <a:pt x="63" y="157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5" y="98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7" y="60"/>
                    </a:lnTo>
                    <a:lnTo>
                      <a:pt x="68" y="51"/>
                    </a:lnTo>
                    <a:lnTo>
                      <a:pt x="73" y="36"/>
                    </a:lnTo>
                    <a:lnTo>
                      <a:pt x="78" y="20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5" y="4"/>
                    </a:lnTo>
                    <a:lnTo>
                      <a:pt x="84" y="2"/>
                    </a:lnTo>
                    <a:lnTo>
                      <a:pt x="83" y="1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5" y="3"/>
                    </a:lnTo>
                    <a:lnTo>
                      <a:pt x="75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3" name="chenying0907 725"/>
              <p:cNvSpPr/>
              <p:nvPr/>
            </p:nvSpPr>
            <p:spPr bwMode="auto">
              <a:xfrm>
                <a:off x="5546726" y="4252913"/>
                <a:ext cx="60325" cy="376238"/>
              </a:xfrm>
              <a:custGeom>
                <a:avLst/>
                <a:gdLst/>
                <a:ahLst/>
                <a:cxnLst>
                  <a:cxn ang="0">
                    <a:pos x="104" y="5"/>
                  </a:cxn>
                  <a:cxn ang="0">
                    <a:pos x="104" y="5"/>
                  </a:cxn>
                  <a:cxn ang="0">
                    <a:pos x="103" y="28"/>
                  </a:cxn>
                  <a:cxn ang="0">
                    <a:pos x="101" y="51"/>
                  </a:cxn>
                  <a:cxn ang="0">
                    <a:pos x="98" y="74"/>
                  </a:cxn>
                  <a:cxn ang="0">
                    <a:pos x="95" y="95"/>
                  </a:cxn>
                  <a:cxn ang="0">
                    <a:pos x="86" y="141"/>
                  </a:cxn>
                  <a:cxn ang="0">
                    <a:pos x="78" y="185"/>
                  </a:cxn>
                  <a:cxn ang="0">
                    <a:pos x="78" y="185"/>
                  </a:cxn>
                  <a:cxn ang="0">
                    <a:pos x="64" y="275"/>
                  </a:cxn>
                  <a:cxn ang="0">
                    <a:pos x="48" y="364"/>
                  </a:cxn>
                  <a:cxn ang="0">
                    <a:pos x="48" y="364"/>
                  </a:cxn>
                  <a:cxn ang="0">
                    <a:pos x="39" y="407"/>
                  </a:cxn>
                  <a:cxn ang="0">
                    <a:pos x="29" y="451"/>
                  </a:cxn>
                  <a:cxn ang="0">
                    <a:pos x="19" y="495"/>
                  </a:cxn>
                  <a:cxn ang="0">
                    <a:pos x="11" y="538"/>
                  </a:cxn>
                  <a:cxn ang="0">
                    <a:pos x="11" y="538"/>
                  </a:cxn>
                  <a:cxn ang="0">
                    <a:pos x="4" y="580"/>
                  </a:cxn>
                  <a:cxn ang="0">
                    <a:pos x="1" y="600"/>
                  </a:cxn>
                  <a:cxn ang="0">
                    <a:pos x="0" y="621"/>
                  </a:cxn>
                  <a:cxn ang="0">
                    <a:pos x="0" y="707"/>
                  </a:cxn>
                  <a:cxn ang="0">
                    <a:pos x="0" y="707"/>
                  </a:cxn>
                  <a:cxn ang="0">
                    <a:pos x="0" y="709"/>
                  </a:cxn>
                  <a:cxn ang="0">
                    <a:pos x="1" y="710"/>
                  </a:cxn>
                  <a:cxn ang="0">
                    <a:pos x="3" y="711"/>
                  </a:cxn>
                  <a:cxn ang="0">
                    <a:pos x="5" y="712"/>
                  </a:cxn>
                  <a:cxn ang="0">
                    <a:pos x="6" y="711"/>
                  </a:cxn>
                  <a:cxn ang="0">
                    <a:pos x="8" y="710"/>
                  </a:cxn>
                  <a:cxn ang="0">
                    <a:pos x="9" y="709"/>
                  </a:cxn>
                  <a:cxn ang="0">
                    <a:pos x="9" y="707"/>
                  </a:cxn>
                  <a:cxn ang="0">
                    <a:pos x="9" y="621"/>
                  </a:cxn>
                  <a:cxn ang="0">
                    <a:pos x="9" y="621"/>
                  </a:cxn>
                  <a:cxn ang="0">
                    <a:pos x="10" y="609"/>
                  </a:cxn>
                  <a:cxn ang="0">
                    <a:pos x="11" y="596"/>
                  </a:cxn>
                  <a:cxn ang="0">
                    <a:pos x="14" y="572"/>
                  </a:cxn>
                  <a:cxn ang="0">
                    <a:pos x="22" y="523"/>
                  </a:cxn>
                  <a:cxn ang="0">
                    <a:pos x="22" y="523"/>
                  </a:cxn>
                  <a:cxn ang="0">
                    <a:pos x="32" y="480"/>
                  </a:cxn>
                  <a:cxn ang="0">
                    <a:pos x="41" y="436"/>
                  </a:cxn>
                  <a:cxn ang="0">
                    <a:pos x="51" y="392"/>
                  </a:cxn>
                  <a:cxn ang="0">
                    <a:pos x="61" y="348"/>
                  </a:cxn>
                  <a:cxn ang="0">
                    <a:pos x="61" y="348"/>
                  </a:cxn>
                  <a:cxn ang="0">
                    <a:pos x="76" y="260"/>
                  </a:cxn>
                  <a:cxn ang="0">
                    <a:pos x="91" y="171"/>
                  </a:cxn>
                  <a:cxn ang="0">
                    <a:pos x="91" y="171"/>
                  </a:cxn>
                  <a:cxn ang="0">
                    <a:pos x="98" y="129"/>
                  </a:cxn>
                  <a:cxn ang="0">
                    <a:pos x="105" y="88"/>
                  </a:cxn>
                  <a:cxn ang="0">
                    <a:pos x="108" y="67"/>
                  </a:cxn>
                  <a:cxn ang="0">
                    <a:pos x="111" y="47"/>
                  </a:cxn>
                  <a:cxn ang="0">
                    <a:pos x="112" y="26"/>
                  </a:cxn>
                  <a:cxn ang="0">
                    <a:pos x="113" y="5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1"/>
                  </a:cxn>
                  <a:cxn ang="0">
                    <a:pos x="110" y="1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5" y="1"/>
                  </a:cxn>
                  <a:cxn ang="0">
                    <a:pos x="104" y="3"/>
                  </a:cxn>
                  <a:cxn ang="0">
                    <a:pos x="104" y="5"/>
                  </a:cxn>
                  <a:cxn ang="0">
                    <a:pos x="104" y="5"/>
                  </a:cxn>
                </a:cxnLst>
                <a:rect l="0" t="0" r="r" b="b"/>
                <a:pathLst>
                  <a:path w="113" h="712">
                    <a:moveTo>
                      <a:pt x="104" y="5"/>
                    </a:moveTo>
                    <a:lnTo>
                      <a:pt x="104" y="5"/>
                    </a:lnTo>
                    <a:lnTo>
                      <a:pt x="103" y="28"/>
                    </a:lnTo>
                    <a:lnTo>
                      <a:pt x="101" y="51"/>
                    </a:lnTo>
                    <a:lnTo>
                      <a:pt x="98" y="74"/>
                    </a:lnTo>
                    <a:lnTo>
                      <a:pt x="95" y="95"/>
                    </a:lnTo>
                    <a:lnTo>
                      <a:pt x="86" y="141"/>
                    </a:lnTo>
                    <a:lnTo>
                      <a:pt x="78" y="185"/>
                    </a:lnTo>
                    <a:lnTo>
                      <a:pt x="78" y="185"/>
                    </a:lnTo>
                    <a:lnTo>
                      <a:pt x="64" y="275"/>
                    </a:lnTo>
                    <a:lnTo>
                      <a:pt x="48" y="364"/>
                    </a:lnTo>
                    <a:lnTo>
                      <a:pt x="48" y="364"/>
                    </a:lnTo>
                    <a:lnTo>
                      <a:pt x="39" y="407"/>
                    </a:lnTo>
                    <a:lnTo>
                      <a:pt x="29" y="451"/>
                    </a:lnTo>
                    <a:lnTo>
                      <a:pt x="19" y="495"/>
                    </a:lnTo>
                    <a:lnTo>
                      <a:pt x="11" y="538"/>
                    </a:lnTo>
                    <a:lnTo>
                      <a:pt x="11" y="538"/>
                    </a:lnTo>
                    <a:lnTo>
                      <a:pt x="4" y="580"/>
                    </a:lnTo>
                    <a:lnTo>
                      <a:pt x="1" y="600"/>
                    </a:lnTo>
                    <a:lnTo>
                      <a:pt x="0" y="621"/>
                    </a:lnTo>
                    <a:lnTo>
                      <a:pt x="0" y="707"/>
                    </a:lnTo>
                    <a:lnTo>
                      <a:pt x="0" y="707"/>
                    </a:lnTo>
                    <a:lnTo>
                      <a:pt x="0" y="709"/>
                    </a:lnTo>
                    <a:lnTo>
                      <a:pt x="1" y="710"/>
                    </a:lnTo>
                    <a:lnTo>
                      <a:pt x="3" y="711"/>
                    </a:lnTo>
                    <a:lnTo>
                      <a:pt x="5" y="712"/>
                    </a:lnTo>
                    <a:lnTo>
                      <a:pt x="6" y="711"/>
                    </a:lnTo>
                    <a:lnTo>
                      <a:pt x="8" y="710"/>
                    </a:lnTo>
                    <a:lnTo>
                      <a:pt x="9" y="709"/>
                    </a:lnTo>
                    <a:lnTo>
                      <a:pt x="9" y="707"/>
                    </a:lnTo>
                    <a:lnTo>
                      <a:pt x="9" y="621"/>
                    </a:lnTo>
                    <a:lnTo>
                      <a:pt x="9" y="621"/>
                    </a:lnTo>
                    <a:lnTo>
                      <a:pt x="10" y="609"/>
                    </a:lnTo>
                    <a:lnTo>
                      <a:pt x="11" y="596"/>
                    </a:lnTo>
                    <a:lnTo>
                      <a:pt x="14" y="572"/>
                    </a:lnTo>
                    <a:lnTo>
                      <a:pt x="22" y="523"/>
                    </a:lnTo>
                    <a:lnTo>
                      <a:pt x="22" y="523"/>
                    </a:lnTo>
                    <a:lnTo>
                      <a:pt x="32" y="480"/>
                    </a:lnTo>
                    <a:lnTo>
                      <a:pt x="41" y="436"/>
                    </a:lnTo>
                    <a:lnTo>
                      <a:pt x="51" y="392"/>
                    </a:lnTo>
                    <a:lnTo>
                      <a:pt x="61" y="348"/>
                    </a:lnTo>
                    <a:lnTo>
                      <a:pt x="61" y="348"/>
                    </a:lnTo>
                    <a:lnTo>
                      <a:pt x="76" y="260"/>
                    </a:lnTo>
                    <a:lnTo>
                      <a:pt x="91" y="171"/>
                    </a:lnTo>
                    <a:lnTo>
                      <a:pt x="91" y="171"/>
                    </a:lnTo>
                    <a:lnTo>
                      <a:pt x="98" y="129"/>
                    </a:lnTo>
                    <a:lnTo>
                      <a:pt x="105" y="88"/>
                    </a:lnTo>
                    <a:lnTo>
                      <a:pt x="108" y="67"/>
                    </a:lnTo>
                    <a:lnTo>
                      <a:pt x="111" y="47"/>
                    </a:lnTo>
                    <a:lnTo>
                      <a:pt x="112" y="26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1"/>
                    </a:lnTo>
                    <a:lnTo>
                      <a:pt x="110" y="1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5" y="1"/>
                    </a:lnTo>
                    <a:lnTo>
                      <a:pt x="104" y="3"/>
                    </a:lnTo>
                    <a:lnTo>
                      <a:pt x="104" y="5"/>
                    </a:lnTo>
                    <a:lnTo>
                      <a:pt x="104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4" name="chenying0907 726"/>
              <p:cNvSpPr/>
              <p:nvPr/>
            </p:nvSpPr>
            <p:spPr bwMode="auto">
              <a:xfrm>
                <a:off x="5576888" y="4230688"/>
                <a:ext cx="61913" cy="415925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8" y="1"/>
                  </a:cxn>
                  <a:cxn ang="0">
                    <a:pos x="115" y="0"/>
                  </a:cxn>
                  <a:cxn ang="0">
                    <a:pos x="110" y="3"/>
                  </a:cxn>
                  <a:cxn ang="0">
                    <a:pos x="110" y="4"/>
                  </a:cxn>
                  <a:cxn ang="0">
                    <a:pos x="105" y="22"/>
                  </a:cxn>
                  <a:cxn ang="0">
                    <a:pos x="101" y="35"/>
                  </a:cxn>
                  <a:cxn ang="0">
                    <a:pos x="100" y="39"/>
                  </a:cxn>
                  <a:cxn ang="0">
                    <a:pos x="99" y="66"/>
                  </a:cxn>
                  <a:cxn ang="0">
                    <a:pos x="94" y="92"/>
                  </a:cxn>
                  <a:cxn ang="0">
                    <a:pos x="86" y="145"/>
                  </a:cxn>
                  <a:cxn ang="0">
                    <a:pos x="78" y="184"/>
                  </a:cxn>
                  <a:cxn ang="0">
                    <a:pos x="74" y="196"/>
                  </a:cxn>
                  <a:cxn ang="0">
                    <a:pos x="63" y="239"/>
                  </a:cxn>
                  <a:cxn ang="0">
                    <a:pos x="57" y="281"/>
                  </a:cxn>
                  <a:cxn ang="0">
                    <a:pos x="50" y="334"/>
                  </a:cxn>
                  <a:cxn ang="0">
                    <a:pos x="44" y="386"/>
                  </a:cxn>
                  <a:cxn ang="0">
                    <a:pos x="39" y="437"/>
                  </a:cxn>
                  <a:cxn ang="0">
                    <a:pos x="15" y="588"/>
                  </a:cxn>
                  <a:cxn ang="0">
                    <a:pos x="8" y="635"/>
                  </a:cxn>
                  <a:cxn ang="0">
                    <a:pos x="4" y="682"/>
                  </a:cxn>
                  <a:cxn ang="0">
                    <a:pos x="5" y="704"/>
                  </a:cxn>
                  <a:cxn ang="0">
                    <a:pos x="7" y="750"/>
                  </a:cxn>
                  <a:cxn ang="0">
                    <a:pos x="6" y="773"/>
                  </a:cxn>
                  <a:cxn ang="0">
                    <a:pos x="3" y="774"/>
                  </a:cxn>
                  <a:cxn ang="0">
                    <a:pos x="0" y="778"/>
                  </a:cxn>
                  <a:cxn ang="0">
                    <a:pos x="0" y="782"/>
                  </a:cxn>
                  <a:cxn ang="0">
                    <a:pos x="2" y="785"/>
                  </a:cxn>
                  <a:cxn ang="0">
                    <a:pos x="6" y="787"/>
                  </a:cxn>
                  <a:cxn ang="0">
                    <a:pos x="10" y="787"/>
                  </a:cxn>
                  <a:cxn ang="0">
                    <a:pos x="13" y="785"/>
                  </a:cxn>
                  <a:cxn ang="0">
                    <a:pos x="15" y="782"/>
                  </a:cxn>
                  <a:cxn ang="0">
                    <a:pos x="16" y="736"/>
                  </a:cxn>
                  <a:cxn ang="0">
                    <a:pos x="14" y="691"/>
                  </a:cxn>
                  <a:cxn ang="0">
                    <a:pos x="14" y="663"/>
                  </a:cxn>
                  <a:cxn ang="0">
                    <a:pos x="21" y="609"/>
                  </a:cxn>
                  <a:cxn ang="0">
                    <a:pos x="25" y="583"/>
                  </a:cxn>
                  <a:cxn ang="0">
                    <a:pos x="48" y="436"/>
                  </a:cxn>
                  <a:cxn ang="0">
                    <a:pos x="53" y="386"/>
                  </a:cxn>
                  <a:cxn ang="0">
                    <a:pos x="56" y="360"/>
                  </a:cxn>
                  <a:cxn ang="0">
                    <a:pos x="68" y="283"/>
                  </a:cxn>
                  <a:cxn ang="0">
                    <a:pos x="87" y="182"/>
                  </a:cxn>
                  <a:cxn ang="0">
                    <a:pos x="93" y="156"/>
                  </a:cxn>
                  <a:cxn ang="0">
                    <a:pos x="108" y="76"/>
                  </a:cxn>
                  <a:cxn ang="0">
                    <a:pos x="109" y="67"/>
                  </a:cxn>
                  <a:cxn ang="0">
                    <a:pos x="110" y="39"/>
                  </a:cxn>
                  <a:cxn ang="0">
                    <a:pos x="110" y="35"/>
                  </a:cxn>
                  <a:cxn ang="0">
                    <a:pos x="114" y="22"/>
                  </a:cxn>
                  <a:cxn ang="0">
                    <a:pos x="119" y="4"/>
                  </a:cxn>
                </a:cxnLst>
                <a:rect l="0" t="0" r="r" b="b"/>
                <a:pathLst>
                  <a:path w="119" h="787">
                    <a:moveTo>
                      <a:pt x="119" y="4"/>
                    </a:moveTo>
                    <a:lnTo>
                      <a:pt x="119" y="4"/>
                    </a:lnTo>
                    <a:lnTo>
                      <a:pt x="119" y="3"/>
                    </a:lnTo>
                    <a:lnTo>
                      <a:pt x="118" y="1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1" y="1"/>
                    </a:lnTo>
                    <a:lnTo>
                      <a:pt x="110" y="3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108" y="13"/>
                    </a:lnTo>
                    <a:lnTo>
                      <a:pt x="105" y="22"/>
                    </a:lnTo>
                    <a:lnTo>
                      <a:pt x="102" y="30"/>
                    </a:lnTo>
                    <a:lnTo>
                      <a:pt x="101" y="35"/>
                    </a:lnTo>
                    <a:lnTo>
                      <a:pt x="100" y="39"/>
                    </a:lnTo>
                    <a:lnTo>
                      <a:pt x="100" y="39"/>
                    </a:lnTo>
                    <a:lnTo>
                      <a:pt x="100" y="53"/>
                    </a:lnTo>
                    <a:lnTo>
                      <a:pt x="99" y="66"/>
                    </a:lnTo>
                    <a:lnTo>
                      <a:pt x="94" y="92"/>
                    </a:lnTo>
                    <a:lnTo>
                      <a:pt x="94" y="92"/>
                    </a:lnTo>
                    <a:lnTo>
                      <a:pt x="90" y="118"/>
                    </a:lnTo>
                    <a:lnTo>
                      <a:pt x="86" y="145"/>
                    </a:lnTo>
                    <a:lnTo>
                      <a:pt x="81" y="170"/>
                    </a:lnTo>
                    <a:lnTo>
                      <a:pt x="78" y="184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69" y="217"/>
                    </a:lnTo>
                    <a:lnTo>
                      <a:pt x="63" y="239"/>
                    </a:lnTo>
                    <a:lnTo>
                      <a:pt x="60" y="259"/>
                    </a:lnTo>
                    <a:lnTo>
                      <a:pt x="57" y="281"/>
                    </a:lnTo>
                    <a:lnTo>
                      <a:pt x="57" y="281"/>
                    </a:lnTo>
                    <a:lnTo>
                      <a:pt x="50" y="334"/>
                    </a:lnTo>
                    <a:lnTo>
                      <a:pt x="47" y="359"/>
                    </a:lnTo>
                    <a:lnTo>
                      <a:pt x="44" y="386"/>
                    </a:lnTo>
                    <a:lnTo>
                      <a:pt x="44" y="386"/>
                    </a:lnTo>
                    <a:lnTo>
                      <a:pt x="39" y="437"/>
                    </a:lnTo>
                    <a:lnTo>
                      <a:pt x="30" y="488"/>
                    </a:lnTo>
                    <a:lnTo>
                      <a:pt x="15" y="588"/>
                    </a:lnTo>
                    <a:lnTo>
                      <a:pt x="15" y="588"/>
                    </a:lnTo>
                    <a:lnTo>
                      <a:pt x="8" y="635"/>
                    </a:lnTo>
                    <a:lnTo>
                      <a:pt x="5" y="658"/>
                    </a:lnTo>
                    <a:lnTo>
                      <a:pt x="4" y="682"/>
                    </a:lnTo>
                    <a:lnTo>
                      <a:pt x="4" y="682"/>
                    </a:lnTo>
                    <a:lnTo>
                      <a:pt x="5" y="704"/>
                    </a:lnTo>
                    <a:lnTo>
                      <a:pt x="6" y="727"/>
                    </a:lnTo>
                    <a:lnTo>
                      <a:pt x="7" y="750"/>
                    </a:lnTo>
                    <a:lnTo>
                      <a:pt x="6" y="773"/>
                    </a:lnTo>
                    <a:lnTo>
                      <a:pt x="6" y="773"/>
                    </a:lnTo>
                    <a:lnTo>
                      <a:pt x="4" y="773"/>
                    </a:lnTo>
                    <a:lnTo>
                      <a:pt x="3" y="774"/>
                    </a:lnTo>
                    <a:lnTo>
                      <a:pt x="2" y="776"/>
                    </a:lnTo>
                    <a:lnTo>
                      <a:pt x="0" y="778"/>
                    </a:lnTo>
                    <a:lnTo>
                      <a:pt x="0" y="782"/>
                    </a:lnTo>
                    <a:lnTo>
                      <a:pt x="0" y="782"/>
                    </a:lnTo>
                    <a:lnTo>
                      <a:pt x="0" y="784"/>
                    </a:lnTo>
                    <a:lnTo>
                      <a:pt x="2" y="785"/>
                    </a:lnTo>
                    <a:lnTo>
                      <a:pt x="4" y="786"/>
                    </a:lnTo>
                    <a:lnTo>
                      <a:pt x="6" y="787"/>
                    </a:lnTo>
                    <a:lnTo>
                      <a:pt x="10" y="787"/>
                    </a:lnTo>
                    <a:lnTo>
                      <a:pt x="10" y="787"/>
                    </a:lnTo>
                    <a:lnTo>
                      <a:pt x="12" y="786"/>
                    </a:lnTo>
                    <a:lnTo>
                      <a:pt x="13" y="785"/>
                    </a:lnTo>
                    <a:lnTo>
                      <a:pt x="15" y="782"/>
                    </a:lnTo>
                    <a:lnTo>
                      <a:pt x="15" y="782"/>
                    </a:lnTo>
                    <a:lnTo>
                      <a:pt x="16" y="759"/>
                    </a:lnTo>
                    <a:lnTo>
                      <a:pt x="16" y="736"/>
                    </a:lnTo>
                    <a:lnTo>
                      <a:pt x="14" y="691"/>
                    </a:lnTo>
                    <a:lnTo>
                      <a:pt x="14" y="691"/>
                    </a:lnTo>
                    <a:lnTo>
                      <a:pt x="14" y="677"/>
                    </a:lnTo>
                    <a:lnTo>
                      <a:pt x="14" y="663"/>
                    </a:lnTo>
                    <a:lnTo>
                      <a:pt x="17" y="636"/>
                    </a:lnTo>
                    <a:lnTo>
                      <a:pt x="21" y="609"/>
                    </a:lnTo>
                    <a:lnTo>
                      <a:pt x="25" y="583"/>
                    </a:lnTo>
                    <a:lnTo>
                      <a:pt x="25" y="583"/>
                    </a:lnTo>
                    <a:lnTo>
                      <a:pt x="41" y="484"/>
                    </a:lnTo>
                    <a:lnTo>
                      <a:pt x="48" y="436"/>
                    </a:lnTo>
                    <a:lnTo>
                      <a:pt x="51" y="411"/>
                    </a:lnTo>
                    <a:lnTo>
                      <a:pt x="53" y="386"/>
                    </a:lnTo>
                    <a:lnTo>
                      <a:pt x="53" y="386"/>
                    </a:lnTo>
                    <a:lnTo>
                      <a:pt x="56" y="360"/>
                    </a:lnTo>
                    <a:lnTo>
                      <a:pt x="59" y="335"/>
                    </a:lnTo>
                    <a:lnTo>
                      <a:pt x="68" y="283"/>
                    </a:lnTo>
                    <a:lnTo>
                      <a:pt x="77" y="232"/>
                    </a:lnTo>
                    <a:lnTo>
                      <a:pt x="87" y="182"/>
                    </a:lnTo>
                    <a:lnTo>
                      <a:pt x="87" y="182"/>
                    </a:lnTo>
                    <a:lnTo>
                      <a:pt x="93" y="156"/>
                    </a:lnTo>
                    <a:lnTo>
                      <a:pt x="98" y="129"/>
                    </a:lnTo>
                    <a:lnTo>
                      <a:pt x="108" y="76"/>
                    </a:lnTo>
                    <a:lnTo>
                      <a:pt x="108" y="76"/>
                    </a:lnTo>
                    <a:lnTo>
                      <a:pt x="109" y="67"/>
                    </a:lnTo>
                    <a:lnTo>
                      <a:pt x="110" y="58"/>
                    </a:lnTo>
                    <a:lnTo>
                      <a:pt x="110" y="39"/>
                    </a:lnTo>
                    <a:lnTo>
                      <a:pt x="110" y="39"/>
                    </a:lnTo>
                    <a:lnTo>
                      <a:pt x="110" y="35"/>
                    </a:lnTo>
                    <a:lnTo>
                      <a:pt x="111" y="31"/>
                    </a:lnTo>
                    <a:lnTo>
                      <a:pt x="114" y="22"/>
                    </a:lnTo>
                    <a:lnTo>
                      <a:pt x="117" y="1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5" name="chenying0907 727"/>
              <p:cNvSpPr/>
              <p:nvPr/>
            </p:nvSpPr>
            <p:spPr bwMode="auto">
              <a:xfrm>
                <a:off x="5589588" y="4140200"/>
                <a:ext cx="90488" cy="552450"/>
              </a:xfrm>
              <a:custGeom>
                <a:avLst/>
                <a:gdLst/>
                <a:ahLst/>
                <a:cxnLst>
                  <a:cxn ang="0">
                    <a:pos x="161" y="4"/>
                  </a:cxn>
                  <a:cxn ang="0">
                    <a:pos x="159" y="73"/>
                  </a:cxn>
                  <a:cxn ang="0">
                    <a:pos x="153" y="141"/>
                  </a:cxn>
                  <a:cxn ang="0">
                    <a:pos x="142" y="208"/>
                  </a:cxn>
                  <a:cxn ang="0">
                    <a:pos x="125" y="276"/>
                  </a:cxn>
                  <a:cxn ang="0">
                    <a:pos x="109" y="340"/>
                  </a:cxn>
                  <a:cxn ang="0">
                    <a:pos x="87" y="436"/>
                  </a:cxn>
                  <a:cxn ang="0">
                    <a:pos x="77" y="503"/>
                  </a:cxn>
                  <a:cxn ang="0">
                    <a:pos x="73" y="536"/>
                  </a:cxn>
                  <a:cxn ang="0">
                    <a:pos x="63" y="599"/>
                  </a:cxn>
                  <a:cxn ang="0">
                    <a:pos x="47" y="695"/>
                  </a:cxn>
                  <a:cxn ang="0">
                    <a:pos x="39" y="759"/>
                  </a:cxn>
                  <a:cxn ang="0">
                    <a:pos x="38" y="791"/>
                  </a:cxn>
                  <a:cxn ang="0">
                    <a:pos x="33" y="856"/>
                  </a:cxn>
                  <a:cxn ang="0">
                    <a:pos x="22" y="920"/>
                  </a:cxn>
                  <a:cxn ang="0">
                    <a:pos x="10" y="973"/>
                  </a:cxn>
                  <a:cxn ang="0">
                    <a:pos x="1" y="1025"/>
                  </a:cxn>
                  <a:cxn ang="0">
                    <a:pos x="0" y="1028"/>
                  </a:cxn>
                  <a:cxn ang="0">
                    <a:pos x="0" y="1038"/>
                  </a:cxn>
                  <a:cxn ang="0">
                    <a:pos x="1" y="1041"/>
                  </a:cxn>
                  <a:cxn ang="0">
                    <a:pos x="5" y="1042"/>
                  </a:cxn>
                  <a:cxn ang="0">
                    <a:pos x="9" y="1041"/>
                  </a:cxn>
                  <a:cxn ang="0">
                    <a:pos x="10" y="1038"/>
                  </a:cxn>
                  <a:cxn ang="0">
                    <a:pos x="11" y="1021"/>
                  </a:cxn>
                  <a:cxn ang="0">
                    <a:pos x="16" y="988"/>
                  </a:cxn>
                  <a:cxn ang="0">
                    <a:pos x="27" y="938"/>
                  </a:cxn>
                  <a:cxn ang="0">
                    <a:pos x="34" y="905"/>
                  </a:cxn>
                  <a:cxn ang="0">
                    <a:pos x="44" y="849"/>
                  </a:cxn>
                  <a:cxn ang="0">
                    <a:pos x="48" y="791"/>
                  </a:cxn>
                  <a:cxn ang="0">
                    <a:pos x="49" y="759"/>
                  </a:cxn>
                  <a:cxn ang="0">
                    <a:pos x="57" y="695"/>
                  </a:cxn>
                  <a:cxn ang="0">
                    <a:pos x="74" y="600"/>
                  </a:cxn>
                  <a:cxn ang="0">
                    <a:pos x="82" y="536"/>
                  </a:cxn>
                  <a:cxn ang="0">
                    <a:pos x="86" y="501"/>
                  </a:cxn>
                  <a:cxn ang="0">
                    <a:pos x="97" y="431"/>
                  </a:cxn>
                  <a:cxn ang="0">
                    <a:pos x="113" y="362"/>
                  </a:cxn>
                  <a:cxn ang="0">
                    <a:pos x="140" y="261"/>
                  </a:cxn>
                  <a:cxn ang="0">
                    <a:pos x="148" y="229"/>
                  </a:cxn>
                  <a:cxn ang="0">
                    <a:pos x="160" y="166"/>
                  </a:cxn>
                  <a:cxn ang="0">
                    <a:pos x="168" y="101"/>
                  </a:cxn>
                  <a:cxn ang="0">
                    <a:pos x="171" y="37"/>
                  </a:cxn>
                  <a:cxn ang="0">
                    <a:pos x="171" y="4"/>
                  </a:cxn>
                  <a:cxn ang="0">
                    <a:pos x="170" y="1"/>
                  </a:cxn>
                  <a:cxn ang="0">
                    <a:pos x="167" y="0"/>
                  </a:cxn>
                  <a:cxn ang="0">
                    <a:pos x="163" y="1"/>
                  </a:cxn>
                  <a:cxn ang="0">
                    <a:pos x="161" y="4"/>
                  </a:cxn>
                </a:cxnLst>
                <a:rect l="0" t="0" r="r" b="b"/>
                <a:pathLst>
                  <a:path w="171" h="1042">
                    <a:moveTo>
                      <a:pt x="161" y="4"/>
                    </a:moveTo>
                    <a:lnTo>
                      <a:pt x="161" y="4"/>
                    </a:lnTo>
                    <a:lnTo>
                      <a:pt x="161" y="39"/>
                    </a:lnTo>
                    <a:lnTo>
                      <a:pt x="159" y="73"/>
                    </a:lnTo>
                    <a:lnTo>
                      <a:pt x="156" y="107"/>
                    </a:lnTo>
                    <a:lnTo>
                      <a:pt x="153" y="141"/>
                    </a:lnTo>
                    <a:lnTo>
                      <a:pt x="148" y="175"/>
                    </a:lnTo>
                    <a:lnTo>
                      <a:pt x="142" y="208"/>
                    </a:lnTo>
                    <a:lnTo>
                      <a:pt x="135" y="242"/>
                    </a:lnTo>
                    <a:lnTo>
                      <a:pt x="125" y="276"/>
                    </a:lnTo>
                    <a:lnTo>
                      <a:pt x="125" y="276"/>
                    </a:lnTo>
                    <a:lnTo>
                      <a:pt x="109" y="340"/>
                    </a:lnTo>
                    <a:lnTo>
                      <a:pt x="94" y="404"/>
                    </a:lnTo>
                    <a:lnTo>
                      <a:pt x="87" y="436"/>
                    </a:lnTo>
                    <a:lnTo>
                      <a:pt x="82" y="470"/>
                    </a:lnTo>
                    <a:lnTo>
                      <a:pt x="77" y="503"/>
                    </a:lnTo>
                    <a:lnTo>
                      <a:pt x="73" y="536"/>
                    </a:lnTo>
                    <a:lnTo>
                      <a:pt x="73" y="536"/>
                    </a:lnTo>
                    <a:lnTo>
                      <a:pt x="68" y="568"/>
                    </a:lnTo>
                    <a:lnTo>
                      <a:pt x="63" y="599"/>
                    </a:lnTo>
                    <a:lnTo>
                      <a:pt x="52" y="663"/>
                    </a:lnTo>
                    <a:lnTo>
                      <a:pt x="47" y="695"/>
                    </a:lnTo>
                    <a:lnTo>
                      <a:pt x="43" y="727"/>
                    </a:lnTo>
                    <a:lnTo>
                      <a:pt x="39" y="759"/>
                    </a:lnTo>
                    <a:lnTo>
                      <a:pt x="38" y="791"/>
                    </a:lnTo>
                    <a:lnTo>
                      <a:pt x="38" y="791"/>
                    </a:lnTo>
                    <a:lnTo>
                      <a:pt x="36" y="824"/>
                    </a:lnTo>
                    <a:lnTo>
                      <a:pt x="33" y="856"/>
                    </a:lnTo>
                    <a:lnTo>
                      <a:pt x="28" y="888"/>
                    </a:lnTo>
                    <a:lnTo>
                      <a:pt x="22" y="920"/>
                    </a:lnTo>
                    <a:lnTo>
                      <a:pt x="22" y="920"/>
                    </a:lnTo>
                    <a:lnTo>
                      <a:pt x="10" y="973"/>
                    </a:lnTo>
                    <a:lnTo>
                      <a:pt x="4" y="999"/>
                    </a:lnTo>
                    <a:lnTo>
                      <a:pt x="1" y="1025"/>
                    </a:lnTo>
                    <a:lnTo>
                      <a:pt x="1" y="1025"/>
                    </a:lnTo>
                    <a:lnTo>
                      <a:pt x="0" y="1028"/>
                    </a:lnTo>
                    <a:lnTo>
                      <a:pt x="0" y="1038"/>
                    </a:lnTo>
                    <a:lnTo>
                      <a:pt x="0" y="1038"/>
                    </a:lnTo>
                    <a:lnTo>
                      <a:pt x="0" y="1040"/>
                    </a:lnTo>
                    <a:lnTo>
                      <a:pt x="1" y="1041"/>
                    </a:lnTo>
                    <a:lnTo>
                      <a:pt x="3" y="1042"/>
                    </a:lnTo>
                    <a:lnTo>
                      <a:pt x="5" y="1042"/>
                    </a:lnTo>
                    <a:lnTo>
                      <a:pt x="6" y="1042"/>
                    </a:lnTo>
                    <a:lnTo>
                      <a:pt x="9" y="1041"/>
                    </a:lnTo>
                    <a:lnTo>
                      <a:pt x="10" y="1040"/>
                    </a:lnTo>
                    <a:lnTo>
                      <a:pt x="10" y="1038"/>
                    </a:lnTo>
                    <a:lnTo>
                      <a:pt x="10" y="1038"/>
                    </a:lnTo>
                    <a:lnTo>
                      <a:pt x="11" y="1021"/>
                    </a:lnTo>
                    <a:lnTo>
                      <a:pt x="13" y="1005"/>
                    </a:lnTo>
                    <a:lnTo>
                      <a:pt x="16" y="988"/>
                    </a:lnTo>
                    <a:lnTo>
                      <a:pt x="19" y="972"/>
                    </a:lnTo>
                    <a:lnTo>
                      <a:pt x="27" y="938"/>
                    </a:lnTo>
                    <a:lnTo>
                      <a:pt x="34" y="905"/>
                    </a:lnTo>
                    <a:lnTo>
                      <a:pt x="34" y="905"/>
                    </a:lnTo>
                    <a:lnTo>
                      <a:pt x="39" y="878"/>
                    </a:lnTo>
                    <a:lnTo>
                      <a:pt x="44" y="849"/>
                    </a:lnTo>
                    <a:lnTo>
                      <a:pt x="47" y="820"/>
                    </a:lnTo>
                    <a:lnTo>
                      <a:pt x="48" y="791"/>
                    </a:lnTo>
                    <a:lnTo>
                      <a:pt x="48" y="791"/>
                    </a:lnTo>
                    <a:lnTo>
                      <a:pt x="49" y="759"/>
                    </a:lnTo>
                    <a:lnTo>
                      <a:pt x="52" y="727"/>
                    </a:lnTo>
                    <a:lnTo>
                      <a:pt x="57" y="695"/>
                    </a:lnTo>
                    <a:lnTo>
                      <a:pt x="62" y="663"/>
                    </a:lnTo>
                    <a:lnTo>
                      <a:pt x="74" y="600"/>
                    </a:lnTo>
                    <a:lnTo>
                      <a:pt x="78" y="568"/>
                    </a:lnTo>
                    <a:lnTo>
                      <a:pt x="82" y="536"/>
                    </a:lnTo>
                    <a:lnTo>
                      <a:pt x="82" y="536"/>
                    </a:lnTo>
                    <a:lnTo>
                      <a:pt x="86" y="501"/>
                    </a:lnTo>
                    <a:lnTo>
                      <a:pt x="91" y="465"/>
                    </a:lnTo>
                    <a:lnTo>
                      <a:pt x="97" y="431"/>
                    </a:lnTo>
                    <a:lnTo>
                      <a:pt x="105" y="396"/>
                    </a:lnTo>
                    <a:lnTo>
                      <a:pt x="113" y="362"/>
                    </a:lnTo>
                    <a:lnTo>
                      <a:pt x="121" y="328"/>
                    </a:lnTo>
                    <a:lnTo>
                      <a:pt x="140" y="261"/>
                    </a:lnTo>
                    <a:lnTo>
                      <a:pt x="140" y="261"/>
                    </a:lnTo>
                    <a:lnTo>
                      <a:pt x="148" y="229"/>
                    </a:lnTo>
                    <a:lnTo>
                      <a:pt x="154" y="197"/>
                    </a:lnTo>
                    <a:lnTo>
                      <a:pt x="160" y="166"/>
                    </a:lnTo>
                    <a:lnTo>
                      <a:pt x="164" y="134"/>
                    </a:lnTo>
                    <a:lnTo>
                      <a:pt x="168" y="101"/>
                    </a:lnTo>
                    <a:lnTo>
                      <a:pt x="170" y="69"/>
                    </a:lnTo>
                    <a:lnTo>
                      <a:pt x="171" y="37"/>
                    </a:lnTo>
                    <a:lnTo>
                      <a:pt x="171" y="4"/>
                    </a:lnTo>
                    <a:lnTo>
                      <a:pt x="171" y="4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1" y="2"/>
                    </a:lnTo>
                    <a:lnTo>
                      <a:pt x="161" y="4"/>
                    </a:lnTo>
                    <a:lnTo>
                      <a:pt x="161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6" name="chenying0907 728"/>
              <p:cNvSpPr/>
              <p:nvPr/>
            </p:nvSpPr>
            <p:spPr bwMode="auto">
              <a:xfrm>
                <a:off x="5608638" y="4162425"/>
                <a:ext cx="123825" cy="544513"/>
              </a:xfrm>
              <a:custGeom>
                <a:avLst/>
                <a:gdLst/>
                <a:ahLst/>
                <a:cxnLst>
                  <a:cxn ang="0">
                    <a:pos x="226" y="1"/>
                  </a:cxn>
                  <a:cxn ang="0">
                    <a:pos x="209" y="14"/>
                  </a:cxn>
                  <a:cxn ang="0">
                    <a:pos x="198" y="30"/>
                  </a:cxn>
                  <a:cxn ang="0">
                    <a:pos x="192" y="48"/>
                  </a:cxn>
                  <a:cxn ang="0">
                    <a:pos x="187" y="69"/>
                  </a:cxn>
                  <a:cxn ang="0">
                    <a:pos x="177" y="145"/>
                  </a:cxn>
                  <a:cxn ang="0">
                    <a:pos x="164" y="219"/>
                  </a:cxn>
                  <a:cxn ang="0">
                    <a:pos x="156" y="254"/>
                  </a:cxn>
                  <a:cxn ang="0">
                    <a:pos x="142" y="357"/>
                  </a:cxn>
                  <a:cxn ang="0">
                    <a:pos x="136" y="392"/>
                  </a:cxn>
                  <a:cxn ang="0">
                    <a:pos x="116" y="498"/>
                  </a:cxn>
                  <a:cxn ang="0">
                    <a:pos x="109" y="533"/>
                  </a:cxn>
                  <a:cxn ang="0">
                    <a:pos x="81" y="637"/>
                  </a:cxn>
                  <a:cxn ang="0">
                    <a:pos x="62" y="707"/>
                  </a:cxn>
                  <a:cxn ang="0">
                    <a:pos x="49" y="779"/>
                  </a:cxn>
                  <a:cxn ang="0">
                    <a:pos x="45" y="813"/>
                  </a:cxn>
                  <a:cxn ang="0">
                    <a:pos x="43" y="847"/>
                  </a:cxn>
                  <a:cxn ang="0">
                    <a:pos x="38" y="878"/>
                  </a:cxn>
                  <a:cxn ang="0">
                    <a:pos x="34" y="910"/>
                  </a:cxn>
                  <a:cxn ang="0">
                    <a:pos x="31" y="924"/>
                  </a:cxn>
                  <a:cxn ang="0">
                    <a:pos x="24" y="951"/>
                  </a:cxn>
                  <a:cxn ang="0">
                    <a:pos x="20" y="965"/>
                  </a:cxn>
                  <a:cxn ang="0">
                    <a:pos x="12" y="999"/>
                  </a:cxn>
                  <a:cxn ang="0">
                    <a:pos x="8" y="1010"/>
                  </a:cxn>
                  <a:cxn ang="0">
                    <a:pos x="3" y="1010"/>
                  </a:cxn>
                  <a:cxn ang="0">
                    <a:pos x="0" y="1014"/>
                  </a:cxn>
                  <a:cxn ang="0">
                    <a:pos x="0" y="1024"/>
                  </a:cxn>
                  <a:cxn ang="0">
                    <a:pos x="4" y="1029"/>
                  </a:cxn>
                  <a:cxn ang="0">
                    <a:pos x="9" y="1027"/>
                  </a:cxn>
                  <a:cxn ang="0">
                    <a:pos x="12" y="1021"/>
                  </a:cxn>
                  <a:cxn ang="0">
                    <a:pos x="18" y="1007"/>
                  </a:cxn>
                  <a:cxn ang="0">
                    <a:pos x="24" y="987"/>
                  </a:cxn>
                  <a:cxn ang="0">
                    <a:pos x="31" y="964"/>
                  </a:cxn>
                  <a:cxn ang="0">
                    <a:pos x="38" y="940"/>
                  </a:cxn>
                  <a:cxn ang="0">
                    <a:pos x="42" y="912"/>
                  </a:cxn>
                  <a:cxn ang="0">
                    <a:pos x="45" y="884"/>
                  </a:cxn>
                  <a:cxn ang="0">
                    <a:pos x="48" y="869"/>
                  </a:cxn>
                  <a:cxn ang="0">
                    <a:pos x="54" y="822"/>
                  </a:cxn>
                  <a:cxn ang="0">
                    <a:pos x="57" y="786"/>
                  </a:cxn>
                  <a:cxn ang="0">
                    <a:pos x="70" y="715"/>
                  </a:cxn>
                  <a:cxn ang="0">
                    <a:pos x="79" y="680"/>
                  </a:cxn>
                  <a:cxn ang="0">
                    <a:pos x="100" y="607"/>
                  </a:cxn>
                  <a:cxn ang="0">
                    <a:pos x="118" y="534"/>
                  </a:cxn>
                  <a:cxn ang="0">
                    <a:pos x="133" y="467"/>
                  </a:cxn>
                  <a:cxn ang="0">
                    <a:pos x="144" y="399"/>
                  </a:cxn>
                  <a:cxn ang="0">
                    <a:pos x="164" y="263"/>
                  </a:cxn>
                  <a:cxn ang="0">
                    <a:pos x="176" y="194"/>
                  </a:cxn>
                  <a:cxn ang="0">
                    <a:pos x="188" y="126"/>
                  </a:cxn>
                  <a:cxn ang="0">
                    <a:pos x="193" y="94"/>
                  </a:cxn>
                  <a:cxn ang="0">
                    <a:pos x="198" y="61"/>
                  </a:cxn>
                  <a:cxn ang="0">
                    <a:pos x="205" y="38"/>
                  </a:cxn>
                  <a:cxn ang="0">
                    <a:pos x="213" y="25"/>
                  </a:cxn>
                  <a:cxn ang="0">
                    <a:pos x="224" y="13"/>
                  </a:cxn>
                  <a:cxn ang="0">
                    <a:pos x="230" y="9"/>
                  </a:cxn>
                  <a:cxn ang="0">
                    <a:pos x="232" y="5"/>
                  </a:cxn>
                  <a:cxn ang="0">
                    <a:pos x="232" y="2"/>
                  </a:cxn>
                  <a:cxn ang="0">
                    <a:pos x="229" y="0"/>
                  </a:cxn>
                  <a:cxn ang="0">
                    <a:pos x="226" y="1"/>
                  </a:cxn>
                </a:cxnLst>
                <a:rect l="0" t="0" r="r" b="b"/>
                <a:pathLst>
                  <a:path w="232" h="1029">
                    <a:moveTo>
                      <a:pt x="226" y="1"/>
                    </a:moveTo>
                    <a:lnTo>
                      <a:pt x="226" y="1"/>
                    </a:lnTo>
                    <a:lnTo>
                      <a:pt x="216" y="7"/>
                    </a:lnTo>
                    <a:lnTo>
                      <a:pt x="209" y="14"/>
                    </a:lnTo>
                    <a:lnTo>
                      <a:pt x="203" y="22"/>
                    </a:lnTo>
                    <a:lnTo>
                      <a:pt x="198" y="30"/>
                    </a:lnTo>
                    <a:lnTo>
                      <a:pt x="195" y="39"/>
                    </a:lnTo>
                    <a:lnTo>
                      <a:pt x="192" y="48"/>
                    </a:lnTo>
                    <a:lnTo>
                      <a:pt x="189" y="59"/>
                    </a:lnTo>
                    <a:lnTo>
                      <a:pt x="187" y="69"/>
                    </a:lnTo>
                    <a:lnTo>
                      <a:pt x="187" y="69"/>
                    </a:lnTo>
                    <a:lnTo>
                      <a:pt x="177" y="145"/>
                    </a:lnTo>
                    <a:lnTo>
                      <a:pt x="171" y="182"/>
                    </a:lnTo>
                    <a:lnTo>
                      <a:pt x="164" y="219"/>
                    </a:lnTo>
                    <a:lnTo>
                      <a:pt x="164" y="219"/>
                    </a:lnTo>
                    <a:lnTo>
                      <a:pt x="156" y="254"/>
                    </a:lnTo>
                    <a:lnTo>
                      <a:pt x="151" y="288"/>
                    </a:lnTo>
                    <a:lnTo>
                      <a:pt x="142" y="357"/>
                    </a:lnTo>
                    <a:lnTo>
                      <a:pt x="142" y="357"/>
                    </a:lnTo>
                    <a:lnTo>
                      <a:pt x="136" y="392"/>
                    </a:lnTo>
                    <a:lnTo>
                      <a:pt x="130" y="428"/>
                    </a:lnTo>
                    <a:lnTo>
                      <a:pt x="116" y="498"/>
                    </a:lnTo>
                    <a:lnTo>
                      <a:pt x="116" y="498"/>
                    </a:lnTo>
                    <a:lnTo>
                      <a:pt x="109" y="533"/>
                    </a:lnTo>
                    <a:lnTo>
                      <a:pt x="100" y="568"/>
                    </a:lnTo>
                    <a:lnTo>
                      <a:pt x="81" y="637"/>
                    </a:lnTo>
                    <a:lnTo>
                      <a:pt x="71" y="672"/>
                    </a:lnTo>
                    <a:lnTo>
                      <a:pt x="62" y="707"/>
                    </a:lnTo>
                    <a:lnTo>
                      <a:pt x="54" y="743"/>
                    </a:lnTo>
                    <a:lnTo>
                      <a:pt x="49" y="779"/>
                    </a:lnTo>
                    <a:lnTo>
                      <a:pt x="49" y="779"/>
                    </a:lnTo>
                    <a:lnTo>
                      <a:pt x="45" y="813"/>
                    </a:lnTo>
                    <a:lnTo>
                      <a:pt x="43" y="847"/>
                    </a:lnTo>
                    <a:lnTo>
                      <a:pt x="43" y="847"/>
                    </a:lnTo>
                    <a:lnTo>
                      <a:pt x="41" y="862"/>
                    </a:lnTo>
                    <a:lnTo>
                      <a:pt x="38" y="878"/>
                    </a:lnTo>
                    <a:lnTo>
                      <a:pt x="35" y="894"/>
                    </a:lnTo>
                    <a:lnTo>
                      <a:pt x="34" y="910"/>
                    </a:lnTo>
                    <a:lnTo>
                      <a:pt x="34" y="910"/>
                    </a:lnTo>
                    <a:lnTo>
                      <a:pt x="31" y="924"/>
                    </a:lnTo>
                    <a:lnTo>
                      <a:pt x="28" y="938"/>
                    </a:lnTo>
                    <a:lnTo>
                      <a:pt x="24" y="951"/>
                    </a:lnTo>
                    <a:lnTo>
                      <a:pt x="20" y="965"/>
                    </a:lnTo>
                    <a:lnTo>
                      <a:pt x="20" y="965"/>
                    </a:lnTo>
                    <a:lnTo>
                      <a:pt x="15" y="987"/>
                    </a:lnTo>
                    <a:lnTo>
                      <a:pt x="12" y="999"/>
                    </a:lnTo>
                    <a:lnTo>
                      <a:pt x="8" y="1010"/>
                    </a:lnTo>
                    <a:lnTo>
                      <a:pt x="8" y="1010"/>
                    </a:lnTo>
                    <a:lnTo>
                      <a:pt x="5" y="1010"/>
                    </a:lnTo>
                    <a:lnTo>
                      <a:pt x="3" y="1010"/>
                    </a:lnTo>
                    <a:lnTo>
                      <a:pt x="0" y="1012"/>
                    </a:lnTo>
                    <a:lnTo>
                      <a:pt x="0" y="1014"/>
                    </a:lnTo>
                    <a:lnTo>
                      <a:pt x="0" y="1024"/>
                    </a:lnTo>
                    <a:lnTo>
                      <a:pt x="0" y="1024"/>
                    </a:lnTo>
                    <a:lnTo>
                      <a:pt x="1" y="1027"/>
                    </a:lnTo>
                    <a:lnTo>
                      <a:pt x="4" y="1029"/>
                    </a:lnTo>
                    <a:lnTo>
                      <a:pt x="7" y="1028"/>
                    </a:lnTo>
                    <a:lnTo>
                      <a:pt x="9" y="1027"/>
                    </a:lnTo>
                    <a:lnTo>
                      <a:pt x="9" y="1027"/>
                    </a:lnTo>
                    <a:lnTo>
                      <a:pt x="12" y="1021"/>
                    </a:lnTo>
                    <a:lnTo>
                      <a:pt x="14" y="1017"/>
                    </a:lnTo>
                    <a:lnTo>
                      <a:pt x="18" y="1007"/>
                    </a:lnTo>
                    <a:lnTo>
                      <a:pt x="20" y="998"/>
                    </a:lnTo>
                    <a:lnTo>
                      <a:pt x="24" y="987"/>
                    </a:lnTo>
                    <a:lnTo>
                      <a:pt x="24" y="987"/>
                    </a:lnTo>
                    <a:lnTo>
                      <a:pt x="31" y="964"/>
                    </a:lnTo>
                    <a:lnTo>
                      <a:pt x="38" y="940"/>
                    </a:lnTo>
                    <a:lnTo>
                      <a:pt x="38" y="940"/>
                    </a:lnTo>
                    <a:lnTo>
                      <a:pt x="41" y="926"/>
                    </a:lnTo>
                    <a:lnTo>
                      <a:pt x="42" y="912"/>
                    </a:lnTo>
                    <a:lnTo>
                      <a:pt x="43" y="899"/>
                    </a:lnTo>
                    <a:lnTo>
                      <a:pt x="45" y="884"/>
                    </a:lnTo>
                    <a:lnTo>
                      <a:pt x="45" y="884"/>
                    </a:lnTo>
                    <a:lnTo>
                      <a:pt x="48" y="869"/>
                    </a:lnTo>
                    <a:lnTo>
                      <a:pt x="51" y="853"/>
                    </a:lnTo>
                    <a:lnTo>
                      <a:pt x="54" y="822"/>
                    </a:lnTo>
                    <a:lnTo>
                      <a:pt x="54" y="822"/>
                    </a:lnTo>
                    <a:lnTo>
                      <a:pt x="57" y="786"/>
                    </a:lnTo>
                    <a:lnTo>
                      <a:pt x="62" y="750"/>
                    </a:lnTo>
                    <a:lnTo>
                      <a:pt x="70" y="715"/>
                    </a:lnTo>
                    <a:lnTo>
                      <a:pt x="74" y="697"/>
                    </a:lnTo>
                    <a:lnTo>
                      <a:pt x="79" y="680"/>
                    </a:lnTo>
                    <a:lnTo>
                      <a:pt x="79" y="680"/>
                    </a:lnTo>
                    <a:lnTo>
                      <a:pt x="100" y="607"/>
                    </a:lnTo>
                    <a:lnTo>
                      <a:pt x="118" y="534"/>
                    </a:lnTo>
                    <a:lnTo>
                      <a:pt x="118" y="534"/>
                    </a:lnTo>
                    <a:lnTo>
                      <a:pt x="125" y="501"/>
                    </a:lnTo>
                    <a:lnTo>
                      <a:pt x="133" y="467"/>
                    </a:lnTo>
                    <a:lnTo>
                      <a:pt x="139" y="433"/>
                    </a:lnTo>
                    <a:lnTo>
                      <a:pt x="144" y="399"/>
                    </a:lnTo>
                    <a:lnTo>
                      <a:pt x="164" y="263"/>
                    </a:lnTo>
                    <a:lnTo>
                      <a:pt x="164" y="263"/>
                    </a:lnTo>
                    <a:lnTo>
                      <a:pt x="169" y="228"/>
                    </a:lnTo>
                    <a:lnTo>
                      <a:pt x="176" y="194"/>
                    </a:lnTo>
                    <a:lnTo>
                      <a:pt x="182" y="160"/>
                    </a:lnTo>
                    <a:lnTo>
                      <a:pt x="188" y="126"/>
                    </a:lnTo>
                    <a:lnTo>
                      <a:pt x="188" y="126"/>
                    </a:lnTo>
                    <a:lnTo>
                      <a:pt x="193" y="94"/>
                    </a:lnTo>
                    <a:lnTo>
                      <a:pt x="195" y="77"/>
                    </a:lnTo>
                    <a:lnTo>
                      <a:pt x="198" y="61"/>
                    </a:lnTo>
                    <a:lnTo>
                      <a:pt x="202" y="45"/>
                    </a:lnTo>
                    <a:lnTo>
                      <a:pt x="205" y="38"/>
                    </a:lnTo>
                    <a:lnTo>
                      <a:pt x="208" y="32"/>
                    </a:lnTo>
                    <a:lnTo>
                      <a:pt x="213" y="25"/>
                    </a:lnTo>
                    <a:lnTo>
                      <a:pt x="217" y="18"/>
                    </a:lnTo>
                    <a:lnTo>
                      <a:pt x="224" y="13"/>
                    </a:lnTo>
                    <a:lnTo>
                      <a:pt x="230" y="9"/>
                    </a:lnTo>
                    <a:lnTo>
                      <a:pt x="230" y="9"/>
                    </a:lnTo>
                    <a:lnTo>
                      <a:pt x="232" y="7"/>
                    </a:lnTo>
                    <a:lnTo>
                      <a:pt x="232" y="5"/>
                    </a:lnTo>
                    <a:lnTo>
                      <a:pt x="232" y="4"/>
                    </a:lnTo>
                    <a:lnTo>
                      <a:pt x="232" y="2"/>
                    </a:lnTo>
                    <a:lnTo>
                      <a:pt x="231" y="1"/>
                    </a:lnTo>
                    <a:lnTo>
                      <a:pt x="229" y="0"/>
                    </a:lnTo>
                    <a:lnTo>
                      <a:pt x="228" y="0"/>
                    </a:lnTo>
                    <a:lnTo>
                      <a:pt x="226" y="1"/>
                    </a:lnTo>
                    <a:lnTo>
                      <a:pt x="226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7" name="chenying0907 729"/>
              <p:cNvSpPr/>
              <p:nvPr/>
            </p:nvSpPr>
            <p:spPr bwMode="auto">
              <a:xfrm>
                <a:off x="5638801" y="4605338"/>
                <a:ext cx="34925" cy="111125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8" y="1"/>
                  </a:cxn>
                  <a:cxn ang="0">
                    <a:pos x="52" y="10"/>
                  </a:cxn>
                  <a:cxn ang="0">
                    <a:pos x="48" y="20"/>
                  </a:cxn>
                  <a:cxn ang="0">
                    <a:pos x="44" y="31"/>
                  </a:cxn>
                  <a:cxn ang="0">
                    <a:pos x="41" y="42"/>
                  </a:cxn>
                  <a:cxn ang="0">
                    <a:pos x="36" y="66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24" y="117"/>
                  </a:cxn>
                  <a:cxn ang="0">
                    <a:pos x="15" y="147"/>
                  </a:cxn>
                  <a:cxn ang="0">
                    <a:pos x="6" y="176"/>
                  </a:cxn>
                  <a:cxn ang="0">
                    <a:pos x="3" y="192"/>
                  </a:cxn>
                  <a:cxn ang="0">
                    <a:pos x="0" y="207"/>
                  </a:cxn>
                  <a:cxn ang="0">
                    <a:pos x="0" y="207"/>
                  </a:cxn>
                  <a:cxn ang="0">
                    <a:pos x="0" y="209"/>
                  </a:cxn>
                  <a:cxn ang="0">
                    <a:pos x="1" y="210"/>
                  </a:cxn>
                  <a:cxn ang="0">
                    <a:pos x="4" y="212"/>
                  </a:cxn>
                  <a:cxn ang="0">
                    <a:pos x="5" y="212"/>
                  </a:cxn>
                  <a:cxn ang="0">
                    <a:pos x="8" y="212"/>
                  </a:cxn>
                  <a:cxn ang="0">
                    <a:pos x="9" y="211"/>
                  </a:cxn>
                  <a:cxn ang="0">
                    <a:pos x="10" y="209"/>
                  </a:cxn>
                  <a:cxn ang="0">
                    <a:pos x="10" y="209"/>
                  </a:cxn>
                  <a:cxn ang="0">
                    <a:pos x="14" y="184"/>
                  </a:cxn>
                  <a:cxn ang="0">
                    <a:pos x="21" y="161"/>
                  </a:cxn>
                  <a:cxn ang="0">
                    <a:pos x="35" y="112"/>
                  </a:cxn>
                  <a:cxn ang="0">
                    <a:pos x="35" y="112"/>
                  </a:cxn>
                  <a:cxn ang="0">
                    <a:pos x="42" y="89"/>
                  </a:cxn>
                  <a:cxn ang="0">
                    <a:pos x="47" y="66"/>
                  </a:cxn>
                  <a:cxn ang="0">
                    <a:pos x="47" y="66"/>
                  </a:cxn>
                  <a:cxn ang="0">
                    <a:pos x="50" y="51"/>
                  </a:cxn>
                  <a:cxn ang="0">
                    <a:pos x="53" y="36"/>
                  </a:cxn>
                  <a:cxn ang="0">
                    <a:pos x="55" y="27"/>
                  </a:cxn>
                  <a:cxn ang="0">
                    <a:pos x="58" y="20"/>
                  </a:cxn>
                  <a:cxn ang="0">
                    <a:pos x="61" y="13"/>
                  </a:cxn>
                  <a:cxn ang="0">
                    <a:pos x="65" y="8"/>
                  </a:cxn>
                  <a:cxn ang="0">
                    <a:pos x="65" y="8"/>
                  </a:cxn>
                  <a:cxn ang="0">
                    <a:pos x="66" y="6"/>
                  </a:cxn>
                  <a:cxn ang="0">
                    <a:pos x="66" y="4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8" y="1"/>
                  </a:cxn>
                </a:cxnLst>
                <a:rect l="0" t="0" r="r" b="b"/>
                <a:pathLst>
                  <a:path w="66" h="212">
                    <a:moveTo>
                      <a:pt x="58" y="1"/>
                    </a:moveTo>
                    <a:lnTo>
                      <a:pt x="58" y="1"/>
                    </a:lnTo>
                    <a:lnTo>
                      <a:pt x="52" y="10"/>
                    </a:lnTo>
                    <a:lnTo>
                      <a:pt x="48" y="20"/>
                    </a:lnTo>
                    <a:lnTo>
                      <a:pt x="44" y="31"/>
                    </a:lnTo>
                    <a:lnTo>
                      <a:pt x="41" y="42"/>
                    </a:lnTo>
                    <a:lnTo>
                      <a:pt x="36" y="66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24" y="117"/>
                    </a:lnTo>
                    <a:lnTo>
                      <a:pt x="15" y="147"/>
                    </a:lnTo>
                    <a:lnTo>
                      <a:pt x="6" y="176"/>
                    </a:lnTo>
                    <a:lnTo>
                      <a:pt x="3" y="192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0" y="209"/>
                    </a:lnTo>
                    <a:lnTo>
                      <a:pt x="1" y="210"/>
                    </a:lnTo>
                    <a:lnTo>
                      <a:pt x="4" y="212"/>
                    </a:lnTo>
                    <a:lnTo>
                      <a:pt x="5" y="212"/>
                    </a:lnTo>
                    <a:lnTo>
                      <a:pt x="8" y="212"/>
                    </a:lnTo>
                    <a:lnTo>
                      <a:pt x="9" y="211"/>
                    </a:lnTo>
                    <a:lnTo>
                      <a:pt x="10" y="209"/>
                    </a:lnTo>
                    <a:lnTo>
                      <a:pt x="10" y="209"/>
                    </a:lnTo>
                    <a:lnTo>
                      <a:pt x="14" y="184"/>
                    </a:lnTo>
                    <a:lnTo>
                      <a:pt x="21" y="161"/>
                    </a:lnTo>
                    <a:lnTo>
                      <a:pt x="35" y="112"/>
                    </a:lnTo>
                    <a:lnTo>
                      <a:pt x="35" y="112"/>
                    </a:lnTo>
                    <a:lnTo>
                      <a:pt x="42" y="89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50" y="51"/>
                    </a:lnTo>
                    <a:lnTo>
                      <a:pt x="53" y="36"/>
                    </a:lnTo>
                    <a:lnTo>
                      <a:pt x="55" y="27"/>
                    </a:lnTo>
                    <a:lnTo>
                      <a:pt x="58" y="20"/>
                    </a:lnTo>
                    <a:lnTo>
                      <a:pt x="61" y="13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8" name="chenying0907 730"/>
              <p:cNvSpPr/>
              <p:nvPr/>
            </p:nvSpPr>
            <p:spPr bwMode="auto">
              <a:xfrm>
                <a:off x="5664201" y="4646613"/>
                <a:ext cx="25400" cy="76200"/>
              </a:xfrm>
              <a:custGeom>
                <a:avLst/>
                <a:gdLst/>
                <a:ahLst/>
                <a:cxnLst>
                  <a:cxn ang="0">
                    <a:pos x="37" y="4"/>
                  </a:cxn>
                  <a:cxn ang="0">
                    <a:pos x="37" y="4"/>
                  </a:cxn>
                  <a:cxn ang="0">
                    <a:pos x="36" y="12"/>
                  </a:cxn>
                  <a:cxn ang="0">
                    <a:pos x="35" y="21"/>
                  </a:cxn>
                  <a:cxn ang="0">
                    <a:pos x="30" y="35"/>
                  </a:cxn>
                  <a:cxn ang="0">
                    <a:pos x="25" y="51"/>
                  </a:cxn>
                  <a:cxn ang="0">
                    <a:pos x="20" y="66"/>
                  </a:cxn>
                  <a:cxn ang="0">
                    <a:pos x="20" y="66"/>
                  </a:cxn>
                  <a:cxn ang="0">
                    <a:pos x="15" y="84"/>
                  </a:cxn>
                  <a:cxn ang="0">
                    <a:pos x="9" y="101"/>
                  </a:cxn>
                  <a:cxn ang="0">
                    <a:pos x="4" y="119"/>
                  </a:cxn>
                  <a:cxn ang="0">
                    <a:pos x="0" y="136"/>
                  </a:cxn>
                  <a:cxn ang="0">
                    <a:pos x="0" y="136"/>
                  </a:cxn>
                  <a:cxn ang="0">
                    <a:pos x="0" y="139"/>
                  </a:cxn>
                  <a:cxn ang="0">
                    <a:pos x="1" y="140"/>
                  </a:cxn>
                  <a:cxn ang="0">
                    <a:pos x="2" y="142"/>
                  </a:cxn>
                  <a:cxn ang="0">
                    <a:pos x="3" y="142"/>
                  </a:cxn>
                  <a:cxn ang="0">
                    <a:pos x="5" y="142"/>
                  </a:cxn>
                  <a:cxn ang="0">
                    <a:pos x="7" y="142"/>
                  </a:cxn>
                  <a:cxn ang="0">
                    <a:pos x="8" y="141"/>
                  </a:cxn>
                  <a:cxn ang="0">
                    <a:pos x="9" y="139"/>
                  </a:cxn>
                  <a:cxn ang="0">
                    <a:pos x="9" y="139"/>
                  </a:cxn>
                  <a:cxn ang="0">
                    <a:pos x="13" y="121"/>
                  </a:cxn>
                  <a:cxn ang="0">
                    <a:pos x="18" y="103"/>
                  </a:cxn>
                  <a:cxn ang="0">
                    <a:pos x="29" y="69"/>
                  </a:cxn>
                  <a:cxn ang="0">
                    <a:pos x="29" y="69"/>
                  </a:cxn>
                  <a:cxn ang="0">
                    <a:pos x="34" y="53"/>
                  </a:cxn>
                  <a:cxn ang="0">
                    <a:pos x="40" y="37"/>
                  </a:cxn>
                  <a:cxn ang="0">
                    <a:pos x="44" y="21"/>
                  </a:cxn>
                  <a:cxn ang="0">
                    <a:pos x="46" y="1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7" y="4"/>
                  </a:cxn>
                  <a:cxn ang="0">
                    <a:pos x="37" y="4"/>
                  </a:cxn>
                </a:cxnLst>
                <a:rect l="0" t="0" r="r" b="b"/>
                <a:pathLst>
                  <a:path w="47" h="142">
                    <a:moveTo>
                      <a:pt x="37" y="4"/>
                    </a:moveTo>
                    <a:lnTo>
                      <a:pt x="37" y="4"/>
                    </a:lnTo>
                    <a:lnTo>
                      <a:pt x="36" y="12"/>
                    </a:lnTo>
                    <a:lnTo>
                      <a:pt x="35" y="21"/>
                    </a:lnTo>
                    <a:lnTo>
                      <a:pt x="30" y="35"/>
                    </a:lnTo>
                    <a:lnTo>
                      <a:pt x="25" y="51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5" y="84"/>
                    </a:lnTo>
                    <a:lnTo>
                      <a:pt x="9" y="101"/>
                    </a:lnTo>
                    <a:lnTo>
                      <a:pt x="4" y="119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0"/>
                    </a:lnTo>
                    <a:lnTo>
                      <a:pt x="2" y="142"/>
                    </a:lnTo>
                    <a:lnTo>
                      <a:pt x="3" y="142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8" y="141"/>
                    </a:lnTo>
                    <a:lnTo>
                      <a:pt x="9" y="139"/>
                    </a:lnTo>
                    <a:lnTo>
                      <a:pt x="9" y="139"/>
                    </a:lnTo>
                    <a:lnTo>
                      <a:pt x="13" y="121"/>
                    </a:lnTo>
                    <a:lnTo>
                      <a:pt x="18" y="103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4" y="53"/>
                    </a:lnTo>
                    <a:lnTo>
                      <a:pt x="40" y="37"/>
                    </a:lnTo>
                    <a:lnTo>
                      <a:pt x="44" y="21"/>
                    </a:lnTo>
                    <a:lnTo>
                      <a:pt x="46" y="1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7" y="4"/>
                    </a:lnTo>
                    <a:lnTo>
                      <a:pt x="3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9" name="chenying0907 731"/>
              <p:cNvSpPr/>
              <p:nvPr/>
            </p:nvSpPr>
            <p:spPr bwMode="auto">
              <a:xfrm>
                <a:off x="5680076" y="4684713"/>
                <a:ext cx="19050" cy="61913"/>
              </a:xfrm>
              <a:custGeom>
                <a:avLst/>
                <a:gdLst/>
                <a:ahLst/>
                <a:cxnLst>
                  <a:cxn ang="0">
                    <a:pos x="30" y="2"/>
                  </a:cxn>
                  <a:cxn ang="0">
                    <a:pos x="30" y="2"/>
                  </a:cxn>
                  <a:cxn ang="0">
                    <a:pos x="26" y="9"/>
                  </a:cxn>
                  <a:cxn ang="0">
                    <a:pos x="22" y="15"/>
                  </a:cxn>
                  <a:cxn ang="0">
                    <a:pos x="17" y="28"/>
                  </a:cxn>
                  <a:cxn ang="0">
                    <a:pos x="13" y="42"/>
                  </a:cxn>
                  <a:cxn ang="0">
                    <a:pos x="11" y="56"/>
                  </a:cxn>
                  <a:cxn ang="0">
                    <a:pos x="7" y="86"/>
                  </a:cxn>
                  <a:cxn ang="0">
                    <a:pos x="4" y="99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6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3" y="119"/>
                  </a:cxn>
                  <a:cxn ang="0">
                    <a:pos x="7" y="119"/>
                  </a:cxn>
                  <a:cxn ang="0">
                    <a:pos x="8" y="118"/>
                  </a:cxn>
                  <a:cxn ang="0">
                    <a:pos x="9" y="116"/>
                  </a:cxn>
                  <a:cxn ang="0">
                    <a:pos x="9" y="116"/>
                  </a:cxn>
                  <a:cxn ang="0">
                    <a:pos x="13" y="104"/>
                  </a:cxn>
                  <a:cxn ang="0">
                    <a:pos x="15" y="89"/>
                  </a:cxn>
                  <a:cxn ang="0">
                    <a:pos x="19" y="61"/>
                  </a:cxn>
                  <a:cxn ang="0">
                    <a:pos x="21" y="47"/>
                  </a:cxn>
                  <a:cxn ang="0">
                    <a:pos x="24" y="33"/>
                  </a:cxn>
                  <a:cxn ang="0">
                    <a:pos x="30" y="21"/>
                  </a:cxn>
                  <a:cxn ang="0">
                    <a:pos x="33" y="15"/>
                  </a:cxn>
                  <a:cxn ang="0">
                    <a:pos x="37" y="10"/>
                  </a:cxn>
                  <a:cxn ang="0">
                    <a:pos x="37" y="10"/>
                  </a:cxn>
                  <a:cxn ang="0">
                    <a:pos x="38" y="8"/>
                  </a:cxn>
                  <a:cxn ang="0">
                    <a:pos x="38" y="5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0" y="2"/>
                  </a:cxn>
                  <a:cxn ang="0">
                    <a:pos x="30" y="2"/>
                  </a:cxn>
                </a:cxnLst>
                <a:rect l="0" t="0" r="r" b="b"/>
                <a:pathLst>
                  <a:path w="38" h="119">
                    <a:moveTo>
                      <a:pt x="30" y="2"/>
                    </a:moveTo>
                    <a:lnTo>
                      <a:pt x="30" y="2"/>
                    </a:lnTo>
                    <a:lnTo>
                      <a:pt x="26" y="9"/>
                    </a:lnTo>
                    <a:lnTo>
                      <a:pt x="22" y="15"/>
                    </a:lnTo>
                    <a:lnTo>
                      <a:pt x="17" y="28"/>
                    </a:lnTo>
                    <a:lnTo>
                      <a:pt x="13" y="42"/>
                    </a:lnTo>
                    <a:lnTo>
                      <a:pt x="11" y="56"/>
                    </a:lnTo>
                    <a:lnTo>
                      <a:pt x="7" y="86"/>
                    </a:lnTo>
                    <a:lnTo>
                      <a:pt x="4" y="99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3" y="119"/>
                    </a:lnTo>
                    <a:lnTo>
                      <a:pt x="7" y="119"/>
                    </a:lnTo>
                    <a:lnTo>
                      <a:pt x="8" y="118"/>
                    </a:lnTo>
                    <a:lnTo>
                      <a:pt x="9" y="116"/>
                    </a:lnTo>
                    <a:lnTo>
                      <a:pt x="9" y="116"/>
                    </a:lnTo>
                    <a:lnTo>
                      <a:pt x="13" y="104"/>
                    </a:lnTo>
                    <a:lnTo>
                      <a:pt x="15" y="89"/>
                    </a:lnTo>
                    <a:lnTo>
                      <a:pt x="19" y="61"/>
                    </a:lnTo>
                    <a:lnTo>
                      <a:pt x="21" y="47"/>
                    </a:lnTo>
                    <a:lnTo>
                      <a:pt x="24" y="33"/>
                    </a:lnTo>
                    <a:lnTo>
                      <a:pt x="30" y="21"/>
                    </a:lnTo>
                    <a:lnTo>
                      <a:pt x="33" y="15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8"/>
                    </a:lnTo>
                    <a:lnTo>
                      <a:pt x="38" y="5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0" name="chenying0907 732"/>
              <p:cNvSpPr/>
              <p:nvPr/>
            </p:nvSpPr>
            <p:spPr bwMode="auto">
              <a:xfrm>
                <a:off x="5694363" y="4205288"/>
                <a:ext cx="63500" cy="346075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100" y="44"/>
                  </a:cxn>
                  <a:cxn ang="0">
                    <a:pos x="91" y="83"/>
                  </a:cxn>
                  <a:cxn ang="0">
                    <a:pos x="81" y="165"/>
                  </a:cxn>
                  <a:cxn ang="0">
                    <a:pos x="78" y="186"/>
                  </a:cxn>
                  <a:cxn ang="0">
                    <a:pos x="69" y="230"/>
                  </a:cxn>
                  <a:cxn ang="0">
                    <a:pos x="64" y="250"/>
                  </a:cxn>
                  <a:cxn ang="0">
                    <a:pos x="58" y="272"/>
                  </a:cxn>
                  <a:cxn ang="0">
                    <a:pos x="51" y="319"/>
                  </a:cxn>
                  <a:cxn ang="0">
                    <a:pos x="47" y="341"/>
                  </a:cxn>
                  <a:cxn ang="0">
                    <a:pos x="32" y="412"/>
                  </a:cxn>
                  <a:cxn ang="0">
                    <a:pos x="20" y="482"/>
                  </a:cxn>
                  <a:cxn ang="0">
                    <a:pos x="17" y="506"/>
                  </a:cxn>
                  <a:cxn ang="0">
                    <a:pos x="7" y="550"/>
                  </a:cxn>
                  <a:cxn ang="0">
                    <a:pos x="2" y="573"/>
                  </a:cxn>
                  <a:cxn ang="0">
                    <a:pos x="0" y="591"/>
                  </a:cxn>
                  <a:cxn ang="0">
                    <a:pos x="1" y="631"/>
                  </a:cxn>
                  <a:cxn ang="0">
                    <a:pos x="2" y="650"/>
                  </a:cxn>
                  <a:cxn ang="0">
                    <a:pos x="3" y="653"/>
                  </a:cxn>
                  <a:cxn ang="0">
                    <a:pos x="6" y="654"/>
                  </a:cxn>
                  <a:cxn ang="0">
                    <a:pos x="10" y="653"/>
                  </a:cxn>
                  <a:cxn ang="0">
                    <a:pos x="11" y="650"/>
                  </a:cxn>
                  <a:cxn ang="0">
                    <a:pos x="10" y="608"/>
                  </a:cxn>
                  <a:cxn ang="0">
                    <a:pos x="11" y="577"/>
                  </a:cxn>
                  <a:cxn ang="0">
                    <a:pos x="12" y="567"/>
                  </a:cxn>
                  <a:cxn ang="0">
                    <a:pos x="22" y="528"/>
                  </a:cxn>
                  <a:cxn ang="0">
                    <a:pos x="28" y="498"/>
                  </a:cxn>
                  <a:cxn ang="0">
                    <a:pos x="29" y="489"/>
                  </a:cxn>
                  <a:cxn ang="0">
                    <a:pos x="35" y="454"/>
                  </a:cxn>
                  <a:cxn ang="0">
                    <a:pos x="41" y="420"/>
                  </a:cxn>
                  <a:cxn ang="0">
                    <a:pos x="51" y="362"/>
                  </a:cxn>
                  <a:cxn ang="0">
                    <a:pos x="56" y="343"/>
                  </a:cxn>
                  <a:cxn ang="0">
                    <a:pos x="65" y="303"/>
                  </a:cxn>
                  <a:cxn ang="0">
                    <a:pos x="71" y="262"/>
                  </a:cxn>
                  <a:cxn ang="0">
                    <a:pos x="80" y="219"/>
                  </a:cxn>
                  <a:cxn ang="0">
                    <a:pos x="88" y="176"/>
                  </a:cxn>
                  <a:cxn ang="0">
                    <a:pos x="95" y="134"/>
                  </a:cxn>
                  <a:cxn ang="0">
                    <a:pos x="104" y="70"/>
                  </a:cxn>
                  <a:cxn ang="0">
                    <a:pos x="113" y="27"/>
                  </a:cxn>
                  <a:cxn ang="0">
                    <a:pos x="119" y="7"/>
                  </a:cxn>
                  <a:cxn ang="0">
                    <a:pos x="119" y="3"/>
                  </a:cxn>
                  <a:cxn ang="0">
                    <a:pos x="116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20" h="654">
                    <a:moveTo>
                      <a:pt x="111" y="4"/>
                    </a:moveTo>
                    <a:lnTo>
                      <a:pt x="111" y="4"/>
                    </a:lnTo>
                    <a:lnTo>
                      <a:pt x="104" y="24"/>
                    </a:lnTo>
                    <a:lnTo>
                      <a:pt x="100" y="44"/>
                    </a:lnTo>
                    <a:lnTo>
                      <a:pt x="96" y="63"/>
                    </a:lnTo>
                    <a:lnTo>
                      <a:pt x="91" y="83"/>
                    </a:lnTo>
                    <a:lnTo>
                      <a:pt x="86" y="123"/>
                    </a:lnTo>
                    <a:lnTo>
                      <a:pt x="81" y="165"/>
                    </a:lnTo>
                    <a:lnTo>
                      <a:pt x="81" y="165"/>
                    </a:lnTo>
                    <a:lnTo>
                      <a:pt x="78" y="186"/>
                    </a:lnTo>
                    <a:lnTo>
                      <a:pt x="74" y="208"/>
                    </a:lnTo>
                    <a:lnTo>
                      <a:pt x="69" y="230"/>
                    </a:lnTo>
                    <a:lnTo>
                      <a:pt x="64" y="250"/>
                    </a:lnTo>
                    <a:lnTo>
                      <a:pt x="64" y="250"/>
                    </a:lnTo>
                    <a:lnTo>
                      <a:pt x="60" y="262"/>
                    </a:lnTo>
                    <a:lnTo>
                      <a:pt x="58" y="272"/>
                    </a:lnTo>
                    <a:lnTo>
                      <a:pt x="54" y="296"/>
                    </a:lnTo>
                    <a:lnTo>
                      <a:pt x="51" y="319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39" y="375"/>
                    </a:lnTo>
                    <a:lnTo>
                      <a:pt x="32" y="412"/>
                    </a:lnTo>
                    <a:lnTo>
                      <a:pt x="25" y="447"/>
                    </a:lnTo>
                    <a:lnTo>
                      <a:pt x="20" y="482"/>
                    </a:lnTo>
                    <a:lnTo>
                      <a:pt x="20" y="482"/>
                    </a:lnTo>
                    <a:lnTo>
                      <a:pt x="17" y="506"/>
                    </a:lnTo>
                    <a:lnTo>
                      <a:pt x="12" y="527"/>
                    </a:lnTo>
                    <a:lnTo>
                      <a:pt x="7" y="550"/>
                    </a:lnTo>
                    <a:lnTo>
                      <a:pt x="2" y="573"/>
                    </a:lnTo>
                    <a:lnTo>
                      <a:pt x="2" y="573"/>
                    </a:lnTo>
                    <a:lnTo>
                      <a:pt x="1" y="582"/>
                    </a:lnTo>
                    <a:lnTo>
                      <a:pt x="0" y="591"/>
                    </a:lnTo>
                    <a:lnTo>
                      <a:pt x="0" y="611"/>
                    </a:lnTo>
                    <a:lnTo>
                      <a:pt x="1" y="631"/>
                    </a:lnTo>
                    <a:lnTo>
                      <a:pt x="2" y="650"/>
                    </a:lnTo>
                    <a:lnTo>
                      <a:pt x="2" y="650"/>
                    </a:lnTo>
                    <a:lnTo>
                      <a:pt x="2" y="652"/>
                    </a:lnTo>
                    <a:lnTo>
                      <a:pt x="3" y="653"/>
                    </a:lnTo>
                    <a:lnTo>
                      <a:pt x="5" y="654"/>
                    </a:lnTo>
                    <a:lnTo>
                      <a:pt x="6" y="654"/>
                    </a:lnTo>
                    <a:lnTo>
                      <a:pt x="8" y="654"/>
                    </a:lnTo>
                    <a:lnTo>
                      <a:pt x="10" y="653"/>
                    </a:lnTo>
                    <a:lnTo>
                      <a:pt x="11" y="652"/>
                    </a:lnTo>
                    <a:lnTo>
                      <a:pt x="11" y="650"/>
                    </a:lnTo>
                    <a:lnTo>
                      <a:pt x="11" y="650"/>
                    </a:lnTo>
                    <a:lnTo>
                      <a:pt x="10" y="608"/>
                    </a:lnTo>
                    <a:lnTo>
                      <a:pt x="10" y="587"/>
                    </a:lnTo>
                    <a:lnTo>
                      <a:pt x="11" y="577"/>
                    </a:lnTo>
                    <a:lnTo>
                      <a:pt x="12" y="567"/>
                    </a:lnTo>
                    <a:lnTo>
                      <a:pt x="12" y="567"/>
                    </a:lnTo>
                    <a:lnTo>
                      <a:pt x="17" y="548"/>
                    </a:lnTo>
                    <a:lnTo>
                      <a:pt x="22" y="528"/>
                    </a:lnTo>
                    <a:lnTo>
                      <a:pt x="27" y="509"/>
                    </a:lnTo>
                    <a:lnTo>
                      <a:pt x="28" y="498"/>
                    </a:lnTo>
                    <a:lnTo>
                      <a:pt x="29" y="489"/>
                    </a:lnTo>
                    <a:lnTo>
                      <a:pt x="29" y="489"/>
                    </a:lnTo>
                    <a:lnTo>
                      <a:pt x="32" y="471"/>
                    </a:lnTo>
                    <a:lnTo>
                      <a:pt x="35" y="454"/>
                    </a:lnTo>
                    <a:lnTo>
                      <a:pt x="41" y="420"/>
                    </a:lnTo>
                    <a:lnTo>
                      <a:pt x="41" y="420"/>
                    </a:lnTo>
                    <a:lnTo>
                      <a:pt x="47" y="382"/>
                    </a:lnTo>
                    <a:lnTo>
                      <a:pt x="51" y="362"/>
                    </a:lnTo>
                    <a:lnTo>
                      <a:pt x="56" y="343"/>
                    </a:lnTo>
                    <a:lnTo>
                      <a:pt x="56" y="343"/>
                    </a:lnTo>
                    <a:lnTo>
                      <a:pt x="60" y="324"/>
                    </a:lnTo>
                    <a:lnTo>
                      <a:pt x="65" y="303"/>
                    </a:lnTo>
                    <a:lnTo>
                      <a:pt x="71" y="262"/>
                    </a:lnTo>
                    <a:lnTo>
                      <a:pt x="71" y="262"/>
                    </a:lnTo>
                    <a:lnTo>
                      <a:pt x="75" y="240"/>
                    </a:lnTo>
                    <a:lnTo>
                      <a:pt x="80" y="219"/>
                    </a:lnTo>
                    <a:lnTo>
                      <a:pt x="84" y="198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95" y="134"/>
                    </a:lnTo>
                    <a:lnTo>
                      <a:pt x="100" y="90"/>
                    </a:lnTo>
                    <a:lnTo>
                      <a:pt x="104" y="70"/>
                    </a:lnTo>
                    <a:lnTo>
                      <a:pt x="108" y="48"/>
                    </a:lnTo>
                    <a:lnTo>
                      <a:pt x="113" y="27"/>
                    </a:lnTo>
                    <a:lnTo>
                      <a:pt x="119" y="7"/>
                    </a:lnTo>
                    <a:lnTo>
                      <a:pt x="119" y="7"/>
                    </a:lnTo>
                    <a:lnTo>
                      <a:pt x="120" y="5"/>
                    </a:lnTo>
                    <a:lnTo>
                      <a:pt x="119" y="3"/>
                    </a:lnTo>
                    <a:lnTo>
                      <a:pt x="118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2" y="3"/>
                    </a:lnTo>
                    <a:lnTo>
                      <a:pt x="111" y="4"/>
                    </a:lnTo>
                    <a:lnTo>
                      <a:pt x="111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1" name="chenying0907 733"/>
              <p:cNvSpPr/>
              <p:nvPr/>
            </p:nvSpPr>
            <p:spPr bwMode="auto">
              <a:xfrm>
                <a:off x="5746751" y="4235450"/>
                <a:ext cx="46038" cy="260350"/>
              </a:xfrm>
              <a:custGeom>
                <a:avLst/>
                <a:gdLst/>
                <a:ahLst/>
                <a:cxnLst>
                  <a:cxn ang="0">
                    <a:pos x="76" y="2"/>
                  </a:cxn>
                  <a:cxn ang="0">
                    <a:pos x="70" y="31"/>
                  </a:cxn>
                  <a:cxn ang="0">
                    <a:pos x="69" y="60"/>
                  </a:cxn>
                  <a:cxn ang="0">
                    <a:pos x="70" y="106"/>
                  </a:cxn>
                  <a:cxn ang="0">
                    <a:pos x="70" y="120"/>
                  </a:cxn>
                  <a:cxn ang="0">
                    <a:pos x="65" y="152"/>
                  </a:cxn>
                  <a:cxn ang="0">
                    <a:pos x="50" y="215"/>
                  </a:cxn>
                  <a:cxn ang="0">
                    <a:pos x="44" y="248"/>
                  </a:cxn>
                  <a:cxn ang="0">
                    <a:pos x="40" y="279"/>
                  </a:cxn>
                  <a:cxn ang="0">
                    <a:pos x="30" y="342"/>
                  </a:cxn>
                  <a:cxn ang="0">
                    <a:pos x="21" y="373"/>
                  </a:cxn>
                  <a:cxn ang="0">
                    <a:pos x="7" y="430"/>
                  </a:cxn>
                  <a:cxn ang="0">
                    <a:pos x="1" y="473"/>
                  </a:cxn>
                  <a:cxn ang="0">
                    <a:pos x="0" y="488"/>
                  </a:cxn>
                  <a:cxn ang="0">
                    <a:pos x="2" y="491"/>
                  </a:cxn>
                  <a:cxn ang="0">
                    <a:pos x="5" y="492"/>
                  </a:cxn>
                  <a:cxn ang="0">
                    <a:pos x="8" y="491"/>
                  </a:cxn>
                  <a:cxn ang="0">
                    <a:pos x="9" y="488"/>
                  </a:cxn>
                  <a:cxn ang="0">
                    <a:pos x="10" y="472"/>
                  </a:cxn>
                  <a:cxn ang="0">
                    <a:pos x="17" y="428"/>
                  </a:cxn>
                  <a:cxn ang="0">
                    <a:pos x="33" y="369"/>
                  </a:cxn>
                  <a:cxn ang="0">
                    <a:pos x="40" y="341"/>
                  </a:cxn>
                  <a:cxn ang="0">
                    <a:pos x="49" y="284"/>
                  </a:cxn>
                  <a:cxn ang="0">
                    <a:pos x="53" y="256"/>
                  </a:cxn>
                  <a:cxn ang="0">
                    <a:pos x="58" y="224"/>
                  </a:cxn>
                  <a:cxn ang="0">
                    <a:pos x="72" y="161"/>
                  </a:cxn>
                  <a:cxn ang="0">
                    <a:pos x="78" y="129"/>
                  </a:cxn>
                  <a:cxn ang="0">
                    <a:pos x="80" y="103"/>
                  </a:cxn>
                  <a:cxn ang="0">
                    <a:pos x="80" y="76"/>
                  </a:cxn>
                  <a:cxn ang="0">
                    <a:pos x="81" y="22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3" y="0"/>
                  </a:cxn>
                  <a:cxn ang="0">
                    <a:pos x="78" y="0"/>
                  </a:cxn>
                  <a:cxn ang="0">
                    <a:pos x="76" y="2"/>
                  </a:cxn>
                </a:cxnLst>
                <a:rect l="0" t="0" r="r" b="b"/>
                <a:pathLst>
                  <a:path w="85" h="492">
                    <a:moveTo>
                      <a:pt x="76" y="2"/>
                    </a:moveTo>
                    <a:lnTo>
                      <a:pt x="76" y="2"/>
                    </a:lnTo>
                    <a:lnTo>
                      <a:pt x="72" y="17"/>
                    </a:lnTo>
                    <a:lnTo>
                      <a:pt x="70" y="31"/>
                    </a:lnTo>
                    <a:lnTo>
                      <a:pt x="69" y="46"/>
                    </a:lnTo>
                    <a:lnTo>
                      <a:pt x="69" y="60"/>
                    </a:lnTo>
                    <a:lnTo>
                      <a:pt x="70" y="91"/>
                    </a:lnTo>
                    <a:lnTo>
                      <a:pt x="70" y="106"/>
                    </a:lnTo>
                    <a:lnTo>
                      <a:pt x="70" y="120"/>
                    </a:lnTo>
                    <a:lnTo>
                      <a:pt x="70" y="120"/>
                    </a:lnTo>
                    <a:lnTo>
                      <a:pt x="68" y="136"/>
                    </a:lnTo>
                    <a:lnTo>
                      <a:pt x="65" y="152"/>
                    </a:lnTo>
                    <a:lnTo>
                      <a:pt x="58" y="184"/>
                    </a:lnTo>
                    <a:lnTo>
                      <a:pt x="50" y="215"/>
                    </a:lnTo>
                    <a:lnTo>
                      <a:pt x="47" y="23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40" y="279"/>
                    </a:lnTo>
                    <a:lnTo>
                      <a:pt x="36" y="311"/>
                    </a:lnTo>
                    <a:lnTo>
                      <a:pt x="30" y="342"/>
                    </a:lnTo>
                    <a:lnTo>
                      <a:pt x="21" y="373"/>
                    </a:lnTo>
                    <a:lnTo>
                      <a:pt x="21" y="373"/>
                    </a:lnTo>
                    <a:lnTo>
                      <a:pt x="14" y="401"/>
                    </a:lnTo>
                    <a:lnTo>
                      <a:pt x="7" y="430"/>
                    </a:lnTo>
                    <a:lnTo>
                      <a:pt x="3" y="459"/>
                    </a:lnTo>
                    <a:lnTo>
                      <a:pt x="1" y="473"/>
                    </a:lnTo>
                    <a:lnTo>
                      <a:pt x="0" y="488"/>
                    </a:lnTo>
                    <a:lnTo>
                      <a:pt x="0" y="488"/>
                    </a:lnTo>
                    <a:lnTo>
                      <a:pt x="1" y="490"/>
                    </a:lnTo>
                    <a:lnTo>
                      <a:pt x="2" y="491"/>
                    </a:lnTo>
                    <a:lnTo>
                      <a:pt x="3" y="492"/>
                    </a:lnTo>
                    <a:lnTo>
                      <a:pt x="5" y="492"/>
                    </a:lnTo>
                    <a:lnTo>
                      <a:pt x="6" y="492"/>
                    </a:lnTo>
                    <a:lnTo>
                      <a:pt x="8" y="491"/>
                    </a:lnTo>
                    <a:lnTo>
                      <a:pt x="9" y="490"/>
                    </a:lnTo>
                    <a:lnTo>
                      <a:pt x="9" y="488"/>
                    </a:lnTo>
                    <a:lnTo>
                      <a:pt x="9" y="488"/>
                    </a:lnTo>
                    <a:lnTo>
                      <a:pt x="10" y="472"/>
                    </a:lnTo>
                    <a:lnTo>
                      <a:pt x="12" y="458"/>
                    </a:lnTo>
                    <a:lnTo>
                      <a:pt x="17" y="428"/>
                    </a:lnTo>
                    <a:lnTo>
                      <a:pt x="25" y="398"/>
                    </a:lnTo>
                    <a:lnTo>
                      <a:pt x="33" y="369"/>
                    </a:lnTo>
                    <a:lnTo>
                      <a:pt x="33" y="369"/>
                    </a:lnTo>
                    <a:lnTo>
                      <a:pt x="40" y="341"/>
                    </a:lnTo>
                    <a:lnTo>
                      <a:pt x="45" y="313"/>
                    </a:lnTo>
                    <a:lnTo>
                      <a:pt x="49" y="284"/>
                    </a:lnTo>
                    <a:lnTo>
                      <a:pt x="53" y="256"/>
                    </a:lnTo>
                    <a:lnTo>
                      <a:pt x="53" y="256"/>
                    </a:lnTo>
                    <a:lnTo>
                      <a:pt x="55" y="240"/>
                    </a:lnTo>
                    <a:lnTo>
                      <a:pt x="58" y="224"/>
                    </a:lnTo>
                    <a:lnTo>
                      <a:pt x="65" y="192"/>
                    </a:lnTo>
                    <a:lnTo>
                      <a:pt x="72" y="161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9" y="116"/>
                    </a:lnTo>
                    <a:lnTo>
                      <a:pt x="80" y="103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40"/>
                    </a:lnTo>
                    <a:lnTo>
                      <a:pt x="81" y="22"/>
                    </a:lnTo>
                    <a:lnTo>
                      <a:pt x="82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6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2" name="chenying0907 734"/>
              <p:cNvSpPr/>
              <p:nvPr/>
            </p:nvSpPr>
            <p:spPr bwMode="auto">
              <a:xfrm>
                <a:off x="5780088" y="4264025"/>
                <a:ext cx="34925" cy="1968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51"/>
                  </a:cxn>
                  <a:cxn ang="0">
                    <a:pos x="52" y="96"/>
                  </a:cxn>
                  <a:cxn ang="0">
                    <a:pos x="47" y="141"/>
                  </a:cxn>
                  <a:cxn ang="0">
                    <a:pos x="41" y="187"/>
                  </a:cxn>
                  <a:cxn ang="0">
                    <a:pos x="41" y="187"/>
                  </a:cxn>
                  <a:cxn ang="0">
                    <a:pos x="37" y="210"/>
                  </a:cxn>
                  <a:cxn ang="0">
                    <a:pos x="32" y="232"/>
                  </a:cxn>
                  <a:cxn ang="0">
                    <a:pos x="20" y="278"/>
                  </a:cxn>
                  <a:cxn ang="0">
                    <a:pos x="9" y="322"/>
                  </a:cxn>
                  <a:cxn ang="0">
                    <a:pos x="4" y="345"/>
                  </a:cxn>
                  <a:cxn ang="0">
                    <a:pos x="0" y="368"/>
                  </a:cxn>
                  <a:cxn ang="0">
                    <a:pos x="0" y="368"/>
                  </a:cxn>
                  <a:cxn ang="0">
                    <a:pos x="0" y="370"/>
                  </a:cxn>
                  <a:cxn ang="0">
                    <a:pos x="1" y="372"/>
                  </a:cxn>
                  <a:cxn ang="0">
                    <a:pos x="4" y="374"/>
                  </a:cxn>
                  <a:cxn ang="0">
                    <a:pos x="5" y="374"/>
                  </a:cxn>
                  <a:cxn ang="0">
                    <a:pos x="7" y="374"/>
                  </a:cxn>
                  <a:cxn ang="0">
                    <a:pos x="8" y="373"/>
                  </a:cxn>
                  <a:cxn ang="0">
                    <a:pos x="9" y="371"/>
                  </a:cxn>
                  <a:cxn ang="0">
                    <a:pos x="9" y="371"/>
                  </a:cxn>
                  <a:cxn ang="0">
                    <a:pos x="13" y="348"/>
                  </a:cxn>
                  <a:cxn ang="0">
                    <a:pos x="18" y="325"/>
                  </a:cxn>
                  <a:cxn ang="0">
                    <a:pos x="30" y="280"/>
                  </a:cxn>
                  <a:cxn ang="0">
                    <a:pos x="41" y="235"/>
                  </a:cxn>
                  <a:cxn ang="0">
                    <a:pos x="46" y="213"/>
                  </a:cxn>
                  <a:cxn ang="0">
                    <a:pos x="50" y="190"/>
                  </a:cxn>
                  <a:cxn ang="0">
                    <a:pos x="50" y="190"/>
                  </a:cxn>
                  <a:cxn ang="0">
                    <a:pos x="58" y="144"/>
                  </a:cxn>
                  <a:cxn ang="0">
                    <a:pos x="62" y="97"/>
                  </a:cxn>
                  <a:cxn ang="0">
                    <a:pos x="65" y="51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6" h="374">
                    <a:moveTo>
                      <a:pt x="57" y="4"/>
                    </a:moveTo>
                    <a:lnTo>
                      <a:pt x="57" y="4"/>
                    </a:lnTo>
                    <a:lnTo>
                      <a:pt x="56" y="51"/>
                    </a:lnTo>
                    <a:lnTo>
                      <a:pt x="52" y="96"/>
                    </a:lnTo>
                    <a:lnTo>
                      <a:pt x="47" y="141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37" y="210"/>
                    </a:lnTo>
                    <a:lnTo>
                      <a:pt x="32" y="232"/>
                    </a:lnTo>
                    <a:lnTo>
                      <a:pt x="20" y="278"/>
                    </a:lnTo>
                    <a:lnTo>
                      <a:pt x="9" y="322"/>
                    </a:lnTo>
                    <a:lnTo>
                      <a:pt x="4" y="345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70"/>
                    </a:lnTo>
                    <a:lnTo>
                      <a:pt x="1" y="372"/>
                    </a:lnTo>
                    <a:lnTo>
                      <a:pt x="4" y="374"/>
                    </a:lnTo>
                    <a:lnTo>
                      <a:pt x="5" y="374"/>
                    </a:lnTo>
                    <a:lnTo>
                      <a:pt x="7" y="374"/>
                    </a:lnTo>
                    <a:lnTo>
                      <a:pt x="8" y="373"/>
                    </a:lnTo>
                    <a:lnTo>
                      <a:pt x="9" y="371"/>
                    </a:lnTo>
                    <a:lnTo>
                      <a:pt x="9" y="371"/>
                    </a:lnTo>
                    <a:lnTo>
                      <a:pt x="13" y="348"/>
                    </a:lnTo>
                    <a:lnTo>
                      <a:pt x="18" y="325"/>
                    </a:lnTo>
                    <a:lnTo>
                      <a:pt x="30" y="280"/>
                    </a:lnTo>
                    <a:lnTo>
                      <a:pt x="41" y="235"/>
                    </a:lnTo>
                    <a:lnTo>
                      <a:pt x="46" y="213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8" y="144"/>
                    </a:lnTo>
                    <a:lnTo>
                      <a:pt x="62" y="97"/>
                    </a:lnTo>
                    <a:lnTo>
                      <a:pt x="65" y="51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3" name="chenying0907 735"/>
              <p:cNvSpPr/>
              <p:nvPr/>
            </p:nvSpPr>
            <p:spPr bwMode="auto">
              <a:xfrm>
                <a:off x="5805488" y="4286250"/>
                <a:ext cx="42863" cy="160338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72" y="4"/>
                  </a:cxn>
                  <a:cxn ang="0">
                    <a:pos x="70" y="24"/>
                  </a:cxn>
                  <a:cxn ang="0">
                    <a:pos x="68" y="44"/>
                  </a:cxn>
                  <a:cxn ang="0">
                    <a:pos x="65" y="63"/>
                  </a:cxn>
                  <a:cxn ang="0">
                    <a:pos x="61" y="82"/>
                  </a:cxn>
                  <a:cxn ang="0">
                    <a:pos x="54" y="120"/>
                  </a:cxn>
                  <a:cxn ang="0">
                    <a:pos x="47" y="158"/>
                  </a:cxn>
                  <a:cxn ang="0">
                    <a:pos x="47" y="158"/>
                  </a:cxn>
                  <a:cxn ang="0">
                    <a:pos x="43" y="177"/>
                  </a:cxn>
                  <a:cxn ang="0">
                    <a:pos x="36" y="195"/>
                  </a:cxn>
                  <a:cxn ang="0">
                    <a:pos x="24" y="230"/>
                  </a:cxn>
                  <a:cxn ang="0">
                    <a:pos x="24" y="230"/>
                  </a:cxn>
                  <a:cxn ang="0">
                    <a:pos x="20" y="246"/>
                  </a:cxn>
                  <a:cxn ang="0">
                    <a:pos x="16" y="264"/>
                  </a:cxn>
                  <a:cxn ang="0">
                    <a:pos x="14" y="272"/>
                  </a:cxn>
                  <a:cxn ang="0">
                    <a:pos x="11" y="280"/>
                  </a:cxn>
                  <a:cxn ang="0">
                    <a:pos x="6" y="289"/>
                  </a:cxn>
                  <a:cxn ang="0">
                    <a:pos x="1" y="296"/>
                  </a:cxn>
                  <a:cxn ang="0">
                    <a:pos x="1" y="296"/>
                  </a:cxn>
                  <a:cxn ang="0">
                    <a:pos x="0" y="298"/>
                  </a:cxn>
                  <a:cxn ang="0">
                    <a:pos x="0" y="299"/>
                  </a:cxn>
                  <a:cxn ang="0">
                    <a:pos x="2" y="302"/>
                  </a:cxn>
                  <a:cxn ang="0">
                    <a:pos x="3" y="303"/>
                  </a:cxn>
                  <a:cxn ang="0">
                    <a:pos x="4" y="304"/>
                  </a:cxn>
                  <a:cxn ang="0">
                    <a:pos x="6" y="303"/>
                  </a:cxn>
                  <a:cxn ang="0">
                    <a:pos x="9" y="302"/>
                  </a:cxn>
                  <a:cxn ang="0">
                    <a:pos x="9" y="302"/>
                  </a:cxn>
                  <a:cxn ang="0">
                    <a:pos x="13" y="297"/>
                  </a:cxn>
                  <a:cxn ang="0">
                    <a:pos x="16" y="291"/>
                  </a:cxn>
                  <a:cxn ang="0">
                    <a:pos x="21" y="279"/>
                  </a:cxn>
                  <a:cxn ang="0">
                    <a:pos x="24" y="267"/>
                  </a:cxn>
                  <a:cxn ang="0">
                    <a:pos x="27" y="253"/>
                  </a:cxn>
                  <a:cxn ang="0">
                    <a:pos x="27" y="253"/>
                  </a:cxn>
                  <a:cxn ang="0">
                    <a:pos x="32" y="232"/>
                  </a:cxn>
                  <a:cxn ang="0">
                    <a:pos x="39" y="211"/>
                  </a:cxn>
                  <a:cxn ang="0">
                    <a:pos x="48" y="190"/>
                  </a:cxn>
                  <a:cxn ang="0">
                    <a:pos x="54" y="170"/>
                  </a:cxn>
                  <a:cxn ang="0">
                    <a:pos x="54" y="170"/>
                  </a:cxn>
                  <a:cxn ang="0">
                    <a:pos x="63" y="129"/>
                  </a:cxn>
                  <a:cxn ang="0">
                    <a:pos x="72" y="88"/>
                  </a:cxn>
                  <a:cxn ang="0">
                    <a:pos x="76" y="67"/>
                  </a:cxn>
                  <a:cxn ang="0">
                    <a:pos x="78" y="47"/>
                  </a:cxn>
                  <a:cxn ang="0">
                    <a:pos x="80" y="25"/>
                  </a:cxn>
                  <a:cxn ang="0">
                    <a:pos x="81" y="4"/>
                  </a:cxn>
                  <a:cxn ang="0">
                    <a:pos x="81" y="4"/>
                  </a:cxn>
                  <a:cxn ang="0">
                    <a:pos x="80" y="3"/>
                  </a:cxn>
                  <a:cxn ang="0">
                    <a:pos x="79" y="1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5" y="0"/>
                  </a:cxn>
                  <a:cxn ang="0">
                    <a:pos x="73" y="1"/>
                  </a:cxn>
                  <a:cxn ang="0">
                    <a:pos x="72" y="3"/>
                  </a:cxn>
                  <a:cxn ang="0">
                    <a:pos x="72" y="4"/>
                  </a:cxn>
                  <a:cxn ang="0">
                    <a:pos x="72" y="4"/>
                  </a:cxn>
                </a:cxnLst>
                <a:rect l="0" t="0" r="r" b="b"/>
                <a:pathLst>
                  <a:path w="81" h="304">
                    <a:moveTo>
                      <a:pt x="72" y="4"/>
                    </a:moveTo>
                    <a:lnTo>
                      <a:pt x="72" y="4"/>
                    </a:lnTo>
                    <a:lnTo>
                      <a:pt x="70" y="24"/>
                    </a:lnTo>
                    <a:lnTo>
                      <a:pt x="68" y="44"/>
                    </a:lnTo>
                    <a:lnTo>
                      <a:pt x="65" y="63"/>
                    </a:lnTo>
                    <a:lnTo>
                      <a:pt x="61" y="82"/>
                    </a:lnTo>
                    <a:lnTo>
                      <a:pt x="54" y="120"/>
                    </a:lnTo>
                    <a:lnTo>
                      <a:pt x="47" y="158"/>
                    </a:lnTo>
                    <a:lnTo>
                      <a:pt x="47" y="158"/>
                    </a:lnTo>
                    <a:lnTo>
                      <a:pt x="43" y="177"/>
                    </a:lnTo>
                    <a:lnTo>
                      <a:pt x="36" y="195"/>
                    </a:lnTo>
                    <a:lnTo>
                      <a:pt x="24" y="230"/>
                    </a:lnTo>
                    <a:lnTo>
                      <a:pt x="24" y="230"/>
                    </a:lnTo>
                    <a:lnTo>
                      <a:pt x="20" y="246"/>
                    </a:lnTo>
                    <a:lnTo>
                      <a:pt x="16" y="264"/>
                    </a:lnTo>
                    <a:lnTo>
                      <a:pt x="14" y="272"/>
                    </a:lnTo>
                    <a:lnTo>
                      <a:pt x="11" y="280"/>
                    </a:lnTo>
                    <a:lnTo>
                      <a:pt x="6" y="289"/>
                    </a:lnTo>
                    <a:lnTo>
                      <a:pt x="1" y="296"/>
                    </a:lnTo>
                    <a:lnTo>
                      <a:pt x="1" y="296"/>
                    </a:lnTo>
                    <a:lnTo>
                      <a:pt x="0" y="298"/>
                    </a:lnTo>
                    <a:lnTo>
                      <a:pt x="0" y="299"/>
                    </a:lnTo>
                    <a:lnTo>
                      <a:pt x="2" y="302"/>
                    </a:lnTo>
                    <a:lnTo>
                      <a:pt x="3" y="303"/>
                    </a:lnTo>
                    <a:lnTo>
                      <a:pt x="4" y="304"/>
                    </a:lnTo>
                    <a:lnTo>
                      <a:pt x="6" y="303"/>
                    </a:lnTo>
                    <a:lnTo>
                      <a:pt x="9" y="302"/>
                    </a:lnTo>
                    <a:lnTo>
                      <a:pt x="9" y="302"/>
                    </a:lnTo>
                    <a:lnTo>
                      <a:pt x="13" y="297"/>
                    </a:lnTo>
                    <a:lnTo>
                      <a:pt x="16" y="291"/>
                    </a:lnTo>
                    <a:lnTo>
                      <a:pt x="21" y="279"/>
                    </a:lnTo>
                    <a:lnTo>
                      <a:pt x="24" y="267"/>
                    </a:lnTo>
                    <a:lnTo>
                      <a:pt x="27" y="253"/>
                    </a:lnTo>
                    <a:lnTo>
                      <a:pt x="27" y="253"/>
                    </a:lnTo>
                    <a:lnTo>
                      <a:pt x="32" y="232"/>
                    </a:lnTo>
                    <a:lnTo>
                      <a:pt x="39" y="211"/>
                    </a:lnTo>
                    <a:lnTo>
                      <a:pt x="48" y="190"/>
                    </a:lnTo>
                    <a:lnTo>
                      <a:pt x="54" y="170"/>
                    </a:lnTo>
                    <a:lnTo>
                      <a:pt x="54" y="170"/>
                    </a:lnTo>
                    <a:lnTo>
                      <a:pt x="63" y="129"/>
                    </a:lnTo>
                    <a:lnTo>
                      <a:pt x="72" y="88"/>
                    </a:lnTo>
                    <a:lnTo>
                      <a:pt x="76" y="67"/>
                    </a:lnTo>
                    <a:lnTo>
                      <a:pt x="78" y="47"/>
                    </a:lnTo>
                    <a:lnTo>
                      <a:pt x="80" y="25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3"/>
                    </a:lnTo>
                    <a:lnTo>
                      <a:pt x="79" y="1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3" y="1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72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4" name="chenying0907 736"/>
              <p:cNvSpPr/>
              <p:nvPr/>
            </p:nvSpPr>
            <p:spPr bwMode="auto">
              <a:xfrm>
                <a:off x="5845176" y="4311650"/>
                <a:ext cx="38100" cy="122238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62" y="4"/>
                  </a:cxn>
                  <a:cxn ang="0">
                    <a:pos x="59" y="36"/>
                  </a:cxn>
                  <a:cxn ang="0">
                    <a:pos x="55" y="69"/>
                  </a:cxn>
                  <a:cxn ang="0">
                    <a:pos x="53" y="86"/>
                  </a:cxn>
                  <a:cxn ang="0">
                    <a:pos x="50" y="101"/>
                  </a:cxn>
                  <a:cxn ang="0">
                    <a:pos x="47" y="117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36" y="145"/>
                  </a:cxn>
                  <a:cxn ang="0">
                    <a:pos x="30" y="159"/>
                  </a:cxn>
                  <a:cxn ang="0">
                    <a:pos x="17" y="185"/>
                  </a:cxn>
                  <a:cxn ang="0">
                    <a:pos x="17" y="185"/>
                  </a:cxn>
                  <a:cxn ang="0">
                    <a:pos x="16" y="189"/>
                  </a:cxn>
                  <a:cxn ang="0">
                    <a:pos x="15" y="194"/>
                  </a:cxn>
                  <a:cxn ang="0">
                    <a:pos x="13" y="206"/>
                  </a:cxn>
                  <a:cxn ang="0">
                    <a:pos x="12" y="212"/>
                  </a:cxn>
                  <a:cxn ang="0">
                    <a:pos x="10" y="217"/>
                  </a:cxn>
                  <a:cxn ang="0">
                    <a:pos x="7" y="221"/>
                  </a:cxn>
                  <a:cxn ang="0">
                    <a:pos x="4" y="223"/>
                  </a:cxn>
                  <a:cxn ang="0">
                    <a:pos x="4" y="223"/>
                  </a:cxn>
                  <a:cxn ang="0">
                    <a:pos x="2" y="224"/>
                  </a:cxn>
                  <a:cxn ang="0">
                    <a:pos x="1" y="225"/>
                  </a:cxn>
                  <a:cxn ang="0">
                    <a:pos x="0" y="227"/>
                  </a:cxn>
                  <a:cxn ang="0">
                    <a:pos x="1" y="228"/>
                  </a:cxn>
                  <a:cxn ang="0">
                    <a:pos x="1" y="230"/>
                  </a:cxn>
                  <a:cxn ang="0">
                    <a:pos x="2" y="231"/>
                  </a:cxn>
                  <a:cxn ang="0">
                    <a:pos x="4" y="232"/>
                  </a:cxn>
                  <a:cxn ang="0">
                    <a:pos x="6" y="232"/>
                  </a:cxn>
                  <a:cxn ang="0">
                    <a:pos x="6" y="232"/>
                  </a:cxn>
                  <a:cxn ang="0">
                    <a:pos x="9" y="230"/>
                  </a:cxn>
                  <a:cxn ang="0">
                    <a:pos x="12" y="229"/>
                  </a:cxn>
                  <a:cxn ang="0">
                    <a:pos x="15" y="225"/>
                  </a:cxn>
                  <a:cxn ang="0">
                    <a:pos x="18" y="219"/>
                  </a:cxn>
                  <a:cxn ang="0">
                    <a:pos x="20" y="213"/>
                  </a:cxn>
                  <a:cxn ang="0">
                    <a:pos x="20" y="213"/>
                  </a:cxn>
                  <a:cxn ang="0">
                    <a:pos x="22" y="205"/>
                  </a:cxn>
                  <a:cxn ang="0">
                    <a:pos x="24" y="198"/>
                  </a:cxn>
                  <a:cxn ang="0">
                    <a:pos x="25" y="191"/>
                  </a:cxn>
                  <a:cxn ang="0">
                    <a:pos x="29" y="184"/>
                  </a:cxn>
                  <a:cxn ang="0">
                    <a:pos x="29" y="184"/>
                  </a:cxn>
                  <a:cxn ang="0">
                    <a:pos x="44" y="150"/>
                  </a:cxn>
                  <a:cxn ang="0">
                    <a:pos x="44" y="150"/>
                  </a:cxn>
                  <a:cxn ang="0">
                    <a:pos x="51" y="133"/>
                  </a:cxn>
                  <a:cxn ang="0">
                    <a:pos x="56" y="116"/>
                  </a:cxn>
                  <a:cxn ang="0">
                    <a:pos x="61" y="97"/>
                  </a:cxn>
                  <a:cxn ang="0">
                    <a:pos x="63" y="78"/>
                  </a:cxn>
                  <a:cxn ang="0">
                    <a:pos x="67" y="41"/>
                  </a:cxn>
                  <a:cxn ang="0">
                    <a:pos x="71" y="4"/>
                  </a:cxn>
                  <a:cxn ang="0">
                    <a:pos x="71" y="4"/>
                  </a:cxn>
                  <a:cxn ang="0">
                    <a:pos x="71" y="2"/>
                  </a:cxn>
                  <a:cxn ang="0">
                    <a:pos x="70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4" y="1"/>
                  </a:cxn>
                  <a:cxn ang="0">
                    <a:pos x="63" y="2"/>
                  </a:cxn>
                  <a:cxn ang="0">
                    <a:pos x="62" y="4"/>
                  </a:cxn>
                  <a:cxn ang="0">
                    <a:pos x="62" y="4"/>
                  </a:cxn>
                </a:cxnLst>
                <a:rect l="0" t="0" r="r" b="b"/>
                <a:pathLst>
                  <a:path w="71" h="232">
                    <a:moveTo>
                      <a:pt x="62" y="4"/>
                    </a:moveTo>
                    <a:lnTo>
                      <a:pt x="62" y="4"/>
                    </a:lnTo>
                    <a:lnTo>
                      <a:pt x="59" y="36"/>
                    </a:lnTo>
                    <a:lnTo>
                      <a:pt x="55" y="69"/>
                    </a:lnTo>
                    <a:lnTo>
                      <a:pt x="53" y="86"/>
                    </a:lnTo>
                    <a:lnTo>
                      <a:pt x="50" y="101"/>
                    </a:lnTo>
                    <a:lnTo>
                      <a:pt x="47" y="117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36" y="145"/>
                    </a:lnTo>
                    <a:lnTo>
                      <a:pt x="30" y="159"/>
                    </a:lnTo>
                    <a:lnTo>
                      <a:pt x="17" y="185"/>
                    </a:lnTo>
                    <a:lnTo>
                      <a:pt x="17" y="185"/>
                    </a:lnTo>
                    <a:lnTo>
                      <a:pt x="16" y="189"/>
                    </a:lnTo>
                    <a:lnTo>
                      <a:pt x="15" y="194"/>
                    </a:lnTo>
                    <a:lnTo>
                      <a:pt x="13" y="206"/>
                    </a:lnTo>
                    <a:lnTo>
                      <a:pt x="12" y="212"/>
                    </a:lnTo>
                    <a:lnTo>
                      <a:pt x="10" y="217"/>
                    </a:lnTo>
                    <a:lnTo>
                      <a:pt x="7" y="221"/>
                    </a:lnTo>
                    <a:lnTo>
                      <a:pt x="4" y="223"/>
                    </a:lnTo>
                    <a:lnTo>
                      <a:pt x="4" y="223"/>
                    </a:lnTo>
                    <a:lnTo>
                      <a:pt x="2" y="224"/>
                    </a:lnTo>
                    <a:lnTo>
                      <a:pt x="1" y="225"/>
                    </a:lnTo>
                    <a:lnTo>
                      <a:pt x="0" y="227"/>
                    </a:lnTo>
                    <a:lnTo>
                      <a:pt x="1" y="228"/>
                    </a:lnTo>
                    <a:lnTo>
                      <a:pt x="1" y="230"/>
                    </a:lnTo>
                    <a:lnTo>
                      <a:pt x="2" y="231"/>
                    </a:lnTo>
                    <a:lnTo>
                      <a:pt x="4" y="232"/>
                    </a:lnTo>
                    <a:lnTo>
                      <a:pt x="6" y="232"/>
                    </a:lnTo>
                    <a:lnTo>
                      <a:pt x="6" y="232"/>
                    </a:lnTo>
                    <a:lnTo>
                      <a:pt x="9" y="230"/>
                    </a:lnTo>
                    <a:lnTo>
                      <a:pt x="12" y="229"/>
                    </a:lnTo>
                    <a:lnTo>
                      <a:pt x="15" y="225"/>
                    </a:lnTo>
                    <a:lnTo>
                      <a:pt x="18" y="219"/>
                    </a:lnTo>
                    <a:lnTo>
                      <a:pt x="20" y="213"/>
                    </a:lnTo>
                    <a:lnTo>
                      <a:pt x="20" y="213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5" y="191"/>
                    </a:lnTo>
                    <a:lnTo>
                      <a:pt x="29" y="184"/>
                    </a:lnTo>
                    <a:lnTo>
                      <a:pt x="29" y="18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51" y="133"/>
                    </a:lnTo>
                    <a:lnTo>
                      <a:pt x="56" y="116"/>
                    </a:lnTo>
                    <a:lnTo>
                      <a:pt x="61" y="97"/>
                    </a:lnTo>
                    <a:lnTo>
                      <a:pt x="63" y="78"/>
                    </a:lnTo>
                    <a:lnTo>
                      <a:pt x="67" y="41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1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4" y="1"/>
                    </a:lnTo>
                    <a:lnTo>
                      <a:pt x="63" y="2"/>
                    </a:lnTo>
                    <a:lnTo>
                      <a:pt x="62" y="4"/>
                    </a:lnTo>
                    <a:lnTo>
                      <a:pt x="62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5" name="chenying0907 737"/>
              <p:cNvSpPr>
                <a:spLocks noEditPoints="1"/>
              </p:cNvSpPr>
              <p:nvPr/>
            </p:nvSpPr>
            <p:spPr bwMode="auto">
              <a:xfrm>
                <a:off x="5284788" y="4124325"/>
                <a:ext cx="636588" cy="654050"/>
              </a:xfrm>
              <a:custGeom>
                <a:avLst/>
                <a:gdLst/>
                <a:ahLst/>
                <a:cxnLst>
                  <a:cxn ang="0">
                    <a:pos x="758" y="1226"/>
                  </a:cxn>
                  <a:cxn ang="0">
                    <a:pos x="680" y="1170"/>
                  </a:cxn>
                  <a:cxn ang="0">
                    <a:pos x="470" y="963"/>
                  </a:cxn>
                  <a:cxn ang="0">
                    <a:pos x="211" y="691"/>
                  </a:cxn>
                  <a:cxn ang="0">
                    <a:pos x="48" y="528"/>
                  </a:cxn>
                  <a:cxn ang="0">
                    <a:pos x="0" y="453"/>
                  </a:cxn>
                  <a:cxn ang="0">
                    <a:pos x="29" y="394"/>
                  </a:cxn>
                  <a:cxn ang="0">
                    <a:pos x="72" y="374"/>
                  </a:cxn>
                  <a:cxn ang="0">
                    <a:pos x="164" y="413"/>
                  </a:cxn>
                  <a:cxn ang="0">
                    <a:pos x="255" y="461"/>
                  </a:cxn>
                  <a:cxn ang="0">
                    <a:pos x="308" y="497"/>
                  </a:cxn>
                  <a:cxn ang="0">
                    <a:pos x="631" y="168"/>
                  </a:cxn>
                  <a:cxn ang="0">
                    <a:pos x="619" y="78"/>
                  </a:cxn>
                  <a:cxn ang="0">
                    <a:pos x="679" y="7"/>
                  </a:cxn>
                  <a:cxn ang="0">
                    <a:pos x="745" y="4"/>
                  </a:cxn>
                  <a:cxn ang="0">
                    <a:pos x="863" y="85"/>
                  </a:cxn>
                  <a:cxn ang="0">
                    <a:pos x="1020" y="246"/>
                  </a:cxn>
                  <a:cxn ang="0">
                    <a:pos x="1174" y="417"/>
                  </a:cxn>
                  <a:cxn ang="0">
                    <a:pos x="1203" y="504"/>
                  </a:cxn>
                  <a:cxn ang="0">
                    <a:pos x="1174" y="569"/>
                  </a:cxn>
                  <a:cxn ang="0">
                    <a:pos x="1108" y="602"/>
                  </a:cxn>
                  <a:cxn ang="0">
                    <a:pos x="1042" y="592"/>
                  </a:cxn>
                  <a:cxn ang="0">
                    <a:pos x="836" y="812"/>
                  </a:cxn>
                  <a:cxn ang="0">
                    <a:pos x="742" y="946"/>
                  </a:cxn>
                  <a:cxn ang="0">
                    <a:pos x="805" y="1026"/>
                  </a:cxn>
                  <a:cxn ang="0">
                    <a:pos x="848" y="1140"/>
                  </a:cxn>
                  <a:cxn ang="0">
                    <a:pos x="846" y="1212"/>
                  </a:cxn>
                  <a:cxn ang="0">
                    <a:pos x="807" y="1236"/>
                  </a:cxn>
                  <a:cxn ang="0">
                    <a:pos x="55" y="431"/>
                  </a:cxn>
                  <a:cxn ang="0">
                    <a:pos x="48" y="453"/>
                  </a:cxn>
                  <a:cxn ang="0">
                    <a:pos x="200" y="613"/>
                  </a:cxn>
                  <a:cxn ang="0">
                    <a:pos x="478" y="907"/>
                  </a:cxn>
                  <a:cxn ang="0">
                    <a:pos x="666" y="1093"/>
                  </a:cxn>
                  <a:cxn ang="0">
                    <a:pos x="780" y="1186"/>
                  </a:cxn>
                  <a:cxn ang="0">
                    <a:pos x="805" y="1181"/>
                  </a:cxn>
                  <a:cxn ang="0">
                    <a:pos x="795" y="1129"/>
                  </a:cxn>
                  <a:cxn ang="0">
                    <a:pos x="725" y="996"/>
                  </a:cxn>
                  <a:cxn ang="0">
                    <a:pos x="690" y="931"/>
                  </a:cxn>
                  <a:cxn ang="0">
                    <a:pos x="687" y="904"/>
                  </a:cxn>
                  <a:cxn ang="0">
                    <a:pos x="816" y="768"/>
                  </a:cxn>
                  <a:cxn ang="0">
                    <a:pos x="1010" y="557"/>
                  </a:cxn>
                  <a:cxn ang="0">
                    <a:pos x="1025" y="536"/>
                  </a:cxn>
                  <a:cxn ang="0">
                    <a:pos x="1050" y="540"/>
                  </a:cxn>
                  <a:cxn ang="0">
                    <a:pos x="1110" y="559"/>
                  </a:cxn>
                  <a:cxn ang="0">
                    <a:pos x="1143" y="535"/>
                  </a:cxn>
                  <a:cxn ang="0">
                    <a:pos x="1158" y="486"/>
                  </a:cxn>
                  <a:cxn ang="0">
                    <a:pos x="1111" y="411"/>
                  </a:cxn>
                  <a:cxn ang="0">
                    <a:pos x="996" y="286"/>
                  </a:cxn>
                  <a:cxn ang="0">
                    <a:pos x="822" y="108"/>
                  </a:cxn>
                  <a:cxn ang="0">
                    <a:pos x="747" y="50"/>
                  </a:cxn>
                  <a:cxn ang="0">
                    <a:pos x="688" y="57"/>
                  </a:cxn>
                  <a:cxn ang="0">
                    <a:pos x="658" y="111"/>
                  </a:cxn>
                  <a:cxn ang="0">
                    <a:pos x="679" y="159"/>
                  </a:cxn>
                  <a:cxn ang="0">
                    <a:pos x="674" y="184"/>
                  </a:cxn>
                  <a:cxn ang="0">
                    <a:pos x="425" y="444"/>
                  </a:cxn>
                  <a:cxn ang="0">
                    <a:pos x="324" y="533"/>
                  </a:cxn>
                  <a:cxn ang="0">
                    <a:pos x="301" y="542"/>
                  </a:cxn>
                  <a:cxn ang="0">
                    <a:pos x="235" y="502"/>
                  </a:cxn>
                  <a:cxn ang="0">
                    <a:pos x="170" y="470"/>
                  </a:cxn>
                  <a:cxn ang="0">
                    <a:pos x="116" y="434"/>
                  </a:cxn>
                </a:cxnLst>
                <a:rect l="0" t="0" r="r" b="b"/>
                <a:pathLst>
                  <a:path w="1204" h="1236">
                    <a:moveTo>
                      <a:pt x="799" y="1236"/>
                    </a:moveTo>
                    <a:lnTo>
                      <a:pt x="799" y="1236"/>
                    </a:lnTo>
                    <a:lnTo>
                      <a:pt x="792" y="1236"/>
                    </a:lnTo>
                    <a:lnTo>
                      <a:pt x="784" y="1235"/>
                    </a:lnTo>
                    <a:lnTo>
                      <a:pt x="777" y="1233"/>
                    </a:lnTo>
                    <a:lnTo>
                      <a:pt x="769" y="1231"/>
                    </a:lnTo>
                    <a:lnTo>
                      <a:pt x="769" y="1231"/>
                    </a:lnTo>
                    <a:lnTo>
                      <a:pt x="758" y="1226"/>
                    </a:lnTo>
                    <a:lnTo>
                      <a:pt x="747" y="1220"/>
                    </a:lnTo>
                    <a:lnTo>
                      <a:pt x="735" y="1214"/>
                    </a:lnTo>
                    <a:lnTo>
                      <a:pt x="724" y="1207"/>
                    </a:lnTo>
                    <a:lnTo>
                      <a:pt x="713" y="1199"/>
                    </a:lnTo>
                    <a:lnTo>
                      <a:pt x="701" y="1191"/>
                    </a:lnTo>
                    <a:lnTo>
                      <a:pt x="691" y="1180"/>
                    </a:lnTo>
                    <a:lnTo>
                      <a:pt x="680" y="1170"/>
                    </a:lnTo>
                    <a:lnTo>
                      <a:pt x="680" y="1170"/>
                    </a:lnTo>
                    <a:lnTo>
                      <a:pt x="656" y="1147"/>
                    </a:lnTo>
                    <a:lnTo>
                      <a:pt x="631" y="1124"/>
                    </a:lnTo>
                    <a:lnTo>
                      <a:pt x="631" y="1124"/>
                    </a:lnTo>
                    <a:lnTo>
                      <a:pt x="606" y="1103"/>
                    </a:lnTo>
                    <a:lnTo>
                      <a:pt x="582" y="1080"/>
                    </a:lnTo>
                    <a:lnTo>
                      <a:pt x="582" y="1080"/>
                    </a:lnTo>
                    <a:lnTo>
                      <a:pt x="526" y="1022"/>
                    </a:lnTo>
                    <a:lnTo>
                      <a:pt x="470" y="963"/>
                    </a:lnTo>
                    <a:lnTo>
                      <a:pt x="470" y="963"/>
                    </a:lnTo>
                    <a:lnTo>
                      <a:pt x="422" y="915"/>
                    </a:lnTo>
                    <a:lnTo>
                      <a:pt x="375" y="865"/>
                    </a:lnTo>
                    <a:lnTo>
                      <a:pt x="375" y="865"/>
                    </a:lnTo>
                    <a:lnTo>
                      <a:pt x="321" y="809"/>
                    </a:lnTo>
                    <a:lnTo>
                      <a:pt x="268" y="752"/>
                    </a:lnTo>
                    <a:lnTo>
                      <a:pt x="268" y="752"/>
                    </a:lnTo>
                    <a:lnTo>
                      <a:pt x="211" y="691"/>
                    </a:lnTo>
                    <a:lnTo>
                      <a:pt x="182" y="660"/>
                    </a:lnTo>
                    <a:lnTo>
                      <a:pt x="152" y="629"/>
                    </a:lnTo>
                    <a:lnTo>
                      <a:pt x="152" y="629"/>
                    </a:lnTo>
                    <a:lnTo>
                      <a:pt x="108" y="587"/>
                    </a:lnTo>
                    <a:lnTo>
                      <a:pt x="108" y="587"/>
                    </a:lnTo>
                    <a:lnTo>
                      <a:pt x="77" y="558"/>
                    </a:lnTo>
                    <a:lnTo>
                      <a:pt x="48" y="528"/>
                    </a:lnTo>
                    <a:lnTo>
                      <a:pt x="48" y="528"/>
                    </a:lnTo>
                    <a:lnTo>
                      <a:pt x="33" y="511"/>
                    </a:lnTo>
                    <a:lnTo>
                      <a:pt x="26" y="503"/>
                    </a:lnTo>
                    <a:lnTo>
                      <a:pt x="18" y="493"/>
                    </a:lnTo>
                    <a:lnTo>
                      <a:pt x="12" y="483"/>
                    </a:lnTo>
                    <a:lnTo>
                      <a:pt x="7" y="474"/>
                    </a:lnTo>
                    <a:lnTo>
                      <a:pt x="3" y="463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0" y="448"/>
                    </a:lnTo>
                    <a:lnTo>
                      <a:pt x="0" y="443"/>
                    </a:lnTo>
                    <a:lnTo>
                      <a:pt x="1" y="437"/>
                    </a:lnTo>
                    <a:lnTo>
                      <a:pt x="2" y="432"/>
                    </a:lnTo>
                    <a:lnTo>
                      <a:pt x="6" y="422"/>
                    </a:lnTo>
                    <a:lnTo>
                      <a:pt x="13" y="412"/>
                    </a:lnTo>
                    <a:lnTo>
                      <a:pt x="21" y="402"/>
                    </a:lnTo>
                    <a:lnTo>
                      <a:pt x="29" y="394"/>
                    </a:lnTo>
                    <a:lnTo>
                      <a:pt x="38" y="387"/>
                    </a:lnTo>
                    <a:lnTo>
                      <a:pt x="47" y="382"/>
                    </a:lnTo>
                    <a:lnTo>
                      <a:pt x="47" y="382"/>
                    </a:lnTo>
                    <a:lnTo>
                      <a:pt x="53" y="379"/>
                    </a:lnTo>
                    <a:lnTo>
                      <a:pt x="59" y="377"/>
                    </a:lnTo>
                    <a:lnTo>
                      <a:pt x="65" y="376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83" y="376"/>
                    </a:lnTo>
                    <a:lnTo>
                      <a:pt x="95" y="378"/>
                    </a:lnTo>
                    <a:lnTo>
                      <a:pt x="106" y="382"/>
                    </a:lnTo>
                    <a:lnTo>
                      <a:pt x="120" y="387"/>
                    </a:lnTo>
                    <a:lnTo>
                      <a:pt x="120" y="387"/>
                    </a:lnTo>
                    <a:lnTo>
                      <a:pt x="131" y="392"/>
                    </a:lnTo>
                    <a:lnTo>
                      <a:pt x="142" y="399"/>
                    </a:lnTo>
                    <a:lnTo>
                      <a:pt x="164" y="413"/>
                    </a:lnTo>
                    <a:lnTo>
                      <a:pt x="164" y="413"/>
                    </a:lnTo>
                    <a:lnTo>
                      <a:pt x="191" y="429"/>
                    </a:lnTo>
                    <a:lnTo>
                      <a:pt x="205" y="436"/>
                    </a:lnTo>
                    <a:lnTo>
                      <a:pt x="219" y="443"/>
                    </a:lnTo>
                    <a:lnTo>
                      <a:pt x="219" y="443"/>
                    </a:lnTo>
                    <a:lnTo>
                      <a:pt x="228" y="447"/>
                    </a:lnTo>
                    <a:lnTo>
                      <a:pt x="237" y="451"/>
                    </a:lnTo>
                    <a:lnTo>
                      <a:pt x="255" y="461"/>
                    </a:lnTo>
                    <a:lnTo>
                      <a:pt x="255" y="461"/>
                    </a:lnTo>
                    <a:lnTo>
                      <a:pt x="275" y="472"/>
                    </a:lnTo>
                    <a:lnTo>
                      <a:pt x="275" y="472"/>
                    </a:lnTo>
                    <a:lnTo>
                      <a:pt x="283" y="478"/>
                    </a:lnTo>
                    <a:lnTo>
                      <a:pt x="292" y="485"/>
                    </a:lnTo>
                    <a:lnTo>
                      <a:pt x="292" y="485"/>
                    </a:lnTo>
                    <a:lnTo>
                      <a:pt x="305" y="494"/>
                    </a:lnTo>
                    <a:lnTo>
                      <a:pt x="308" y="497"/>
                    </a:lnTo>
                    <a:lnTo>
                      <a:pt x="312" y="494"/>
                    </a:lnTo>
                    <a:lnTo>
                      <a:pt x="312" y="494"/>
                    </a:lnTo>
                    <a:lnTo>
                      <a:pt x="393" y="412"/>
                    </a:lnTo>
                    <a:lnTo>
                      <a:pt x="474" y="328"/>
                    </a:lnTo>
                    <a:lnTo>
                      <a:pt x="474" y="328"/>
                    </a:lnTo>
                    <a:lnTo>
                      <a:pt x="550" y="249"/>
                    </a:lnTo>
                    <a:lnTo>
                      <a:pt x="628" y="171"/>
                    </a:lnTo>
                    <a:lnTo>
                      <a:pt x="631" y="168"/>
                    </a:lnTo>
                    <a:lnTo>
                      <a:pt x="629" y="164"/>
                    </a:lnTo>
                    <a:lnTo>
                      <a:pt x="629" y="164"/>
                    </a:lnTo>
                    <a:lnTo>
                      <a:pt x="623" y="151"/>
                    </a:lnTo>
                    <a:lnTo>
                      <a:pt x="618" y="137"/>
                    </a:lnTo>
                    <a:lnTo>
                      <a:pt x="615" y="122"/>
                    </a:lnTo>
                    <a:lnTo>
                      <a:pt x="614" y="108"/>
                    </a:lnTo>
                    <a:lnTo>
                      <a:pt x="615" y="92"/>
                    </a:lnTo>
                    <a:lnTo>
                      <a:pt x="619" y="78"/>
                    </a:lnTo>
                    <a:lnTo>
                      <a:pt x="624" y="64"/>
                    </a:lnTo>
                    <a:lnTo>
                      <a:pt x="630" y="50"/>
                    </a:lnTo>
                    <a:lnTo>
                      <a:pt x="630" y="50"/>
                    </a:lnTo>
                    <a:lnTo>
                      <a:pt x="638" y="39"/>
                    </a:lnTo>
                    <a:lnTo>
                      <a:pt x="646" y="28"/>
                    </a:lnTo>
                    <a:lnTo>
                      <a:pt x="656" y="20"/>
                    </a:lnTo>
                    <a:lnTo>
                      <a:pt x="667" y="13"/>
                    </a:lnTo>
                    <a:lnTo>
                      <a:pt x="679" y="7"/>
                    </a:lnTo>
                    <a:lnTo>
                      <a:pt x="690" y="3"/>
                    </a:lnTo>
                    <a:lnTo>
                      <a:pt x="703" y="1"/>
                    </a:lnTo>
                    <a:lnTo>
                      <a:pt x="716" y="0"/>
                    </a:lnTo>
                    <a:lnTo>
                      <a:pt x="716" y="0"/>
                    </a:lnTo>
                    <a:lnTo>
                      <a:pt x="725" y="1"/>
                    </a:lnTo>
                    <a:lnTo>
                      <a:pt x="734" y="2"/>
                    </a:lnTo>
                    <a:lnTo>
                      <a:pt x="734" y="2"/>
                    </a:lnTo>
                    <a:lnTo>
                      <a:pt x="745" y="4"/>
                    </a:lnTo>
                    <a:lnTo>
                      <a:pt x="754" y="6"/>
                    </a:lnTo>
                    <a:lnTo>
                      <a:pt x="763" y="9"/>
                    </a:lnTo>
                    <a:lnTo>
                      <a:pt x="773" y="13"/>
                    </a:lnTo>
                    <a:lnTo>
                      <a:pt x="789" y="21"/>
                    </a:lnTo>
                    <a:lnTo>
                      <a:pt x="806" y="33"/>
                    </a:lnTo>
                    <a:lnTo>
                      <a:pt x="820" y="44"/>
                    </a:lnTo>
                    <a:lnTo>
                      <a:pt x="834" y="57"/>
                    </a:lnTo>
                    <a:lnTo>
                      <a:pt x="863" y="85"/>
                    </a:lnTo>
                    <a:lnTo>
                      <a:pt x="865" y="87"/>
                    </a:lnTo>
                    <a:lnTo>
                      <a:pt x="865" y="87"/>
                    </a:lnTo>
                    <a:lnTo>
                      <a:pt x="903" y="125"/>
                    </a:lnTo>
                    <a:lnTo>
                      <a:pt x="939" y="163"/>
                    </a:lnTo>
                    <a:lnTo>
                      <a:pt x="939" y="163"/>
                    </a:lnTo>
                    <a:lnTo>
                      <a:pt x="976" y="201"/>
                    </a:lnTo>
                    <a:lnTo>
                      <a:pt x="1013" y="239"/>
                    </a:lnTo>
                    <a:lnTo>
                      <a:pt x="1020" y="246"/>
                    </a:lnTo>
                    <a:lnTo>
                      <a:pt x="1020" y="246"/>
                    </a:lnTo>
                    <a:lnTo>
                      <a:pt x="1053" y="279"/>
                    </a:lnTo>
                    <a:lnTo>
                      <a:pt x="1085" y="313"/>
                    </a:lnTo>
                    <a:lnTo>
                      <a:pt x="1117" y="348"/>
                    </a:lnTo>
                    <a:lnTo>
                      <a:pt x="1147" y="383"/>
                    </a:lnTo>
                    <a:lnTo>
                      <a:pt x="1155" y="391"/>
                    </a:lnTo>
                    <a:lnTo>
                      <a:pt x="1155" y="391"/>
                    </a:lnTo>
                    <a:lnTo>
                      <a:pt x="1174" y="417"/>
                    </a:lnTo>
                    <a:lnTo>
                      <a:pt x="1184" y="429"/>
                    </a:lnTo>
                    <a:lnTo>
                      <a:pt x="1192" y="443"/>
                    </a:lnTo>
                    <a:lnTo>
                      <a:pt x="1198" y="457"/>
                    </a:lnTo>
                    <a:lnTo>
                      <a:pt x="1202" y="472"/>
                    </a:lnTo>
                    <a:lnTo>
                      <a:pt x="1203" y="479"/>
                    </a:lnTo>
                    <a:lnTo>
                      <a:pt x="1204" y="487"/>
                    </a:lnTo>
                    <a:lnTo>
                      <a:pt x="1203" y="495"/>
                    </a:lnTo>
                    <a:lnTo>
                      <a:pt x="1203" y="504"/>
                    </a:lnTo>
                    <a:lnTo>
                      <a:pt x="1203" y="504"/>
                    </a:lnTo>
                    <a:lnTo>
                      <a:pt x="1201" y="514"/>
                    </a:lnTo>
                    <a:lnTo>
                      <a:pt x="1198" y="524"/>
                    </a:lnTo>
                    <a:lnTo>
                      <a:pt x="1195" y="535"/>
                    </a:lnTo>
                    <a:lnTo>
                      <a:pt x="1191" y="544"/>
                    </a:lnTo>
                    <a:lnTo>
                      <a:pt x="1186" y="552"/>
                    </a:lnTo>
                    <a:lnTo>
                      <a:pt x="1181" y="560"/>
                    </a:lnTo>
                    <a:lnTo>
                      <a:pt x="1174" y="569"/>
                    </a:lnTo>
                    <a:lnTo>
                      <a:pt x="1167" y="575"/>
                    </a:lnTo>
                    <a:lnTo>
                      <a:pt x="1160" y="581"/>
                    </a:lnTo>
                    <a:lnTo>
                      <a:pt x="1153" y="586"/>
                    </a:lnTo>
                    <a:lnTo>
                      <a:pt x="1144" y="591"/>
                    </a:lnTo>
                    <a:lnTo>
                      <a:pt x="1136" y="596"/>
                    </a:lnTo>
                    <a:lnTo>
                      <a:pt x="1127" y="599"/>
                    </a:lnTo>
                    <a:lnTo>
                      <a:pt x="1117" y="601"/>
                    </a:lnTo>
                    <a:lnTo>
                      <a:pt x="1108" y="602"/>
                    </a:lnTo>
                    <a:lnTo>
                      <a:pt x="1098" y="603"/>
                    </a:lnTo>
                    <a:lnTo>
                      <a:pt x="1098" y="603"/>
                    </a:lnTo>
                    <a:lnTo>
                      <a:pt x="1085" y="602"/>
                    </a:lnTo>
                    <a:lnTo>
                      <a:pt x="1073" y="600"/>
                    </a:lnTo>
                    <a:lnTo>
                      <a:pt x="1061" y="596"/>
                    </a:lnTo>
                    <a:lnTo>
                      <a:pt x="1048" y="591"/>
                    </a:lnTo>
                    <a:lnTo>
                      <a:pt x="1045" y="589"/>
                    </a:lnTo>
                    <a:lnTo>
                      <a:pt x="1042" y="592"/>
                    </a:lnTo>
                    <a:lnTo>
                      <a:pt x="1042" y="592"/>
                    </a:lnTo>
                    <a:lnTo>
                      <a:pt x="993" y="644"/>
                    </a:lnTo>
                    <a:lnTo>
                      <a:pt x="944" y="697"/>
                    </a:lnTo>
                    <a:lnTo>
                      <a:pt x="944" y="697"/>
                    </a:lnTo>
                    <a:lnTo>
                      <a:pt x="890" y="755"/>
                    </a:lnTo>
                    <a:lnTo>
                      <a:pt x="863" y="784"/>
                    </a:lnTo>
                    <a:lnTo>
                      <a:pt x="836" y="812"/>
                    </a:lnTo>
                    <a:lnTo>
                      <a:pt x="836" y="812"/>
                    </a:lnTo>
                    <a:lnTo>
                      <a:pt x="806" y="842"/>
                    </a:lnTo>
                    <a:lnTo>
                      <a:pt x="778" y="873"/>
                    </a:lnTo>
                    <a:lnTo>
                      <a:pt x="778" y="873"/>
                    </a:lnTo>
                    <a:lnTo>
                      <a:pt x="731" y="923"/>
                    </a:lnTo>
                    <a:lnTo>
                      <a:pt x="728" y="926"/>
                    </a:lnTo>
                    <a:lnTo>
                      <a:pt x="730" y="930"/>
                    </a:lnTo>
                    <a:lnTo>
                      <a:pt x="730" y="930"/>
                    </a:lnTo>
                    <a:lnTo>
                      <a:pt x="742" y="946"/>
                    </a:lnTo>
                    <a:lnTo>
                      <a:pt x="742" y="946"/>
                    </a:lnTo>
                    <a:lnTo>
                      <a:pt x="754" y="962"/>
                    </a:lnTo>
                    <a:lnTo>
                      <a:pt x="767" y="979"/>
                    </a:lnTo>
                    <a:lnTo>
                      <a:pt x="771" y="983"/>
                    </a:lnTo>
                    <a:lnTo>
                      <a:pt x="771" y="983"/>
                    </a:lnTo>
                    <a:lnTo>
                      <a:pt x="790" y="1004"/>
                    </a:lnTo>
                    <a:lnTo>
                      <a:pt x="798" y="1015"/>
                    </a:lnTo>
                    <a:lnTo>
                      <a:pt x="805" y="1026"/>
                    </a:lnTo>
                    <a:lnTo>
                      <a:pt x="805" y="1026"/>
                    </a:lnTo>
                    <a:lnTo>
                      <a:pt x="811" y="1041"/>
                    </a:lnTo>
                    <a:lnTo>
                      <a:pt x="817" y="1056"/>
                    </a:lnTo>
                    <a:lnTo>
                      <a:pt x="828" y="1087"/>
                    </a:lnTo>
                    <a:lnTo>
                      <a:pt x="828" y="1087"/>
                    </a:lnTo>
                    <a:lnTo>
                      <a:pt x="838" y="1114"/>
                    </a:lnTo>
                    <a:lnTo>
                      <a:pt x="848" y="1140"/>
                    </a:lnTo>
                    <a:lnTo>
                      <a:pt x="848" y="1140"/>
                    </a:lnTo>
                    <a:lnTo>
                      <a:pt x="851" y="1150"/>
                    </a:lnTo>
                    <a:lnTo>
                      <a:pt x="854" y="1160"/>
                    </a:lnTo>
                    <a:lnTo>
                      <a:pt x="855" y="1169"/>
                    </a:lnTo>
                    <a:lnTo>
                      <a:pt x="856" y="1178"/>
                    </a:lnTo>
                    <a:lnTo>
                      <a:pt x="855" y="1187"/>
                    </a:lnTo>
                    <a:lnTo>
                      <a:pt x="853" y="1197"/>
                    </a:lnTo>
                    <a:lnTo>
                      <a:pt x="850" y="1204"/>
                    </a:lnTo>
                    <a:lnTo>
                      <a:pt x="846" y="1212"/>
                    </a:lnTo>
                    <a:lnTo>
                      <a:pt x="846" y="1212"/>
                    </a:lnTo>
                    <a:lnTo>
                      <a:pt x="842" y="1217"/>
                    </a:lnTo>
                    <a:lnTo>
                      <a:pt x="837" y="1223"/>
                    </a:lnTo>
                    <a:lnTo>
                      <a:pt x="831" y="1227"/>
                    </a:lnTo>
                    <a:lnTo>
                      <a:pt x="826" y="1230"/>
                    </a:lnTo>
                    <a:lnTo>
                      <a:pt x="820" y="1233"/>
                    </a:lnTo>
                    <a:lnTo>
                      <a:pt x="813" y="1235"/>
                    </a:lnTo>
                    <a:lnTo>
                      <a:pt x="807" y="1236"/>
                    </a:lnTo>
                    <a:lnTo>
                      <a:pt x="799" y="1236"/>
                    </a:lnTo>
                    <a:lnTo>
                      <a:pt x="799" y="1236"/>
                    </a:lnTo>
                    <a:close/>
                    <a:moveTo>
                      <a:pt x="86" y="424"/>
                    </a:moveTo>
                    <a:lnTo>
                      <a:pt x="86" y="424"/>
                    </a:lnTo>
                    <a:lnTo>
                      <a:pt x="76" y="424"/>
                    </a:lnTo>
                    <a:lnTo>
                      <a:pt x="65" y="427"/>
                    </a:lnTo>
                    <a:lnTo>
                      <a:pt x="60" y="429"/>
                    </a:lnTo>
                    <a:lnTo>
                      <a:pt x="55" y="431"/>
                    </a:lnTo>
                    <a:lnTo>
                      <a:pt x="50" y="434"/>
                    </a:lnTo>
                    <a:lnTo>
                      <a:pt x="47" y="439"/>
                    </a:lnTo>
                    <a:lnTo>
                      <a:pt x="47" y="439"/>
                    </a:lnTo>
                    <a:lnTo>
                      <a:pt x="46" y="442"/>
                    </a:lnTo>
                    <a:lnTo>
                      <a:pt x="45" y="446"/>
                    </a:lnTo>
                    <a:lnTo>
                      <a:pt x="46" y="449"/>
                    </a:lnTo>
                    <a:lnTo>
                      <a:pt x="48" y="453"/>
                    </a:lnTo>
                    <a:lnTo>
                      <a:pt x="48" y="453"/>
                    </a:lnTo>
                    <a:lnTo>
                      <a:pt x="60" y="471"/>
                    </a:lnTo>
                    <a:lnTo>
                      <a:pt x="73" y="487"/>
                    </a:lnTo>
                    <a:lnTo>
                      <a:pt x="88" y="503"/>
                    </a:lnTo>
                    <a:lnTo>
                      <a:pt x="104" y="519"/>
                    </a:lnTo>
                    <a:lnTo>
                      <a:pt x="104" y="519"/>
                    </a:lnTo>
                    <a:lnTo>
                      <a:pt x="129" y="542"/>
                    </a:lnTo>
                    <a:lnTo>
                      <a:pt x="153" y="566"/>
                    </a:lnTo>
                    <a:lnTo>
                      <a:pt x="200" y="613"/>
                    </a:lnTo>
                    <a:lnTo>
                      <a:pt x="247" y="662"/>
                    </a:lnTo>
                    <a:lnTo>
                      <a:pt x="291" y="710"/>
                    </a:lnTo>
                    <a:lnTo>
                      <a:pt x="291" y="710"/>
                    </a:lnTo>
                    <a:lnTo>
                      <a:pt x="349" y="772"/>
                    </a:lnTo>
                    <a:lnTo>
                      <a:pt x="407" y="833"/>
                    </a:lnTo>
                    <a:lnTo>
                      <a:pt x="407" y="833"/>
                    </a:lnTo>
                    <a:lnTo>
                      <a:pt x="443" y="870"/>
                    </a:lnTo>
                    <a:lnTo>
                      <a:pt x="478" y="907"/>
                    </a:lnTo>
                    <a:lnTo>
                      <a:pt x="478" y="907"/>
                    </a:lnTo>
                    <a:lnTo>
                      <a:pt x="518" y="950"/>
                    </a:lnTo>
                    <a:lnTo>
                      <a:pt x="560" y="992"/>
                    </a:lnTo>
                    <a:lnTo>
                      <a:pt x="560" y="992"/>
                    </a:lnTo>
                    <a:lnTo>
                      <a:pt x="595" y="1027"/>
                    </a:lnTo>
                    <a:lnTo>
                      <a:pt x="631" y="1060"/>
                    </a:lnTo>
                    <a:lnTo>
                      <a:pt x="631" y="1060"/>
                    </a:lnTo>
                    <a:lnTo>
                      <a:pt x="666" y="1093"/>
                    </a:lnTo>
                    <a:lnTo>
                      <a:pt x="701" y="1128"/>
                    </a:lnTo>
                    <a:lnTo>
                      <a:pt x="701" y="1128"/>
                    </a:lnTo>
                    <a:lnTo>
                      <a:pt x="717" y="1143"/>
                    </a:lnTo>
                    <a:lnTo>
                      <a:pt x="736" y="1161"/>
                    </a:lnTo>
                    <a:lnTo>
                      <a:pt x="748" y="1169"/>
                    </a:lnTo>
                    <a:lnTo>
                      <a:pt x="758" y="1176"/>
                    </a:lnTo>
                    <a:lnTo>
                      <a:pt x="769" y="1182"/>
                    </a:lnTo>
                    <a:lnTo>
                      <a:pt x="780" y="1186"/>
                    </a:lnTo>
                    <a:lnTo>
                      <a:pt x="780" y="1186"/>
                    </a:lnTo>
                    <a:lnTo>
                      <a:pt x="786" y="1187"/>
                    </a:lnTo>
                    <a:lnTo>
                      <a:pt x="791" y="1188"/>
                    </a:lnTo>
                    <a:lnTo>
                      <a:pt x="791" y="1188"/>
                    </a:lnTo>
                    <a:lnTo>
                      <a:pt x="796" y="1187"/>
                    </a:lnTo>
                    <a:lnTo>
                      <a:pt x="800" y="1186"/>
                    </a:lnTo>
                    <a:lnTo>
                      <a:pt x="802" y="1183"/>
                    </a:lnTo>
                    <a:lnTo>
                      <a:pt x="805" y="1181"/>
                    </a:lnTo>
                    <a:lnTo>
                      <a:pt x="805" y="1181"/>
                    </a:lnTo>
                    <a:lnTo>
                      <a:pt x="807" y="1177"/>
                    </a:lnTo>
                    <a:lnTo>
                      <a:pt x="808" y="1172"/>
                    </a:lnTo>
                    <a:lnTo>
                      <a:pt x="808" y="1166"/>
                    </a:lnTo>
                    <a:lnTo>
                      <a:pt x="807" y="1160"/>
                    </a:lnTo>
                    <a:lnTo>
                      <a:pt x="801" y="1145"/>
                    </a:lnTo>
                    <a:lnTo>
                      <a:pt x="795" y="1129"/>
                    </a:lnTo>
                    <a:lnTo>
                      <a:pt x="795" y="1129"/>
                    </a:lnTo>
                    <a:lnTo>
                      <a:pt x="791" y="1118"/>
                    </a:lnTo>
                    <a:lnTo>
                      <a:pt x="791" y="1118"/>
                    </a:lnTo>
                    <a:lnTo>
                      <a:pt x="783" y="1097"/>
                    </a:lnTo>
                    <a:lnTo>
                      <a:pt x="774" y="1076"/>
                    </a:lnTo>
                    <a:lnTo>
                      <a:pt x="763" y="1055"/>
                    </a:lnTo>
                    <a:lnTo>
                      <a:pt x="752" y="1036"/>
                    </a:lnTo>
                    <a:lnTo>
                      <a:pt x="738" y="1016"/>
                    </a:lnTo>
                    <a:lnTo>
                      <a:pt x="725" y="996"/>
                    </a:lnTo>
                    <a:lnTo>
                      <a:pt x="709" y="977"/>
                    </a:lnTo>
                    <a:lnTo>
                      <a:pt x="694" y="956"/>
                    </a:lnTo>
                    <a:lnTo>
                      <a:pt x="694" y="956"/>
                    </a:lnTo>
                    <a:lnTo>
                      <a:pt x="691" y="951"/>
                    </a:lnTo>
                    <a:lnTo>
                      <a:pt x="689" y="946"/>
                    </a:lnTo>
                    <a:lnTo>
                      <a:pt x="688" y="940"/>
                    </a:lnTo>
                    <a:lnTo>
                      <a:pt x="689" y="934"/>
                    </a:lnTo>
                    <a:lnTo>
                      <a:pt x="690" y="931"/>
                    </a:lnTo>
                    <a:lnTo>
                      <a:pt x="688" y="929"/>
                    </a:lnTo>
                    <a:lnTo>
                      <a:pt x="688" y="929"/>
                    </a:lnTo>
                    <a:lnTo>
                      <a:pt x="685" y="923"/>
                    </a:lnTo>
                    <a:lnTo>
                      <a:pt x="684" y="919"/>
                    </a:lnTo>
                    <a:lnTo>
                      <a:pt x="684" y="916"/>
                    </a:lnTo>
                    <a:lnTo>
                      <a:pt x="684" y="912"/>
                    </a:lnTo>
                    <a:lnTo>
                      <a:pt x="685" y="907"/>
                    </a:lnTo>
                    <a:lnTo>
                      <a:pt x="687" y="904"/>
                    </a:lnTo>
                    <a:lnTo>
                      <a:pt x="690" y="900"/>
                    </a:lnTo>
                    <a:lnTo>
                      <a:pt x="690" y="900"/>
                    </a:lnTo>
                    <a:lnTo>
                      <a:pt x="721" y="867"/>
                    </a:lnTo>
                    <a:lnTo>
                      <a:pt x="752" y="835"/>
                    </a:lnTo>
                    <a:lnTo>
                      <a:pt x="752" y="835"/>
                    </a:lnTo>
                    <a:lnTo>
                      <a:pt x="783" y="801"/>
                    </a:lnTo>
                    <a:lnTo>
                      <a:pt x="816" y="768"/>
                    </a:lnTo>
                    <a:lnTo>
                      <a:pt x="816" y="768"/>
                    </a:lnTo>
                    <a:lnTo>
                      <a:pt x="842" y="741"/>
                    </a:lnTo>
                    <a:lnTo>
                      <a:pt x="868" y="713"/>
                    </a:lnTo>
                    <a:lnTo>
                      <a:pt x="918" y="659"/>
                    </a:lnTo>
                    <a:lnTo>
                      <a:pt x="918" y="659"/>
                    </a:lnTo>
                    <a:lnTo>
                      <a:pt x="963" y="610"/>
                    </a:lnTo>
                    <a:lnTo>
                      <a:pt x="1008" y="562"/>
                    </a:lnTo>
                    <a:lnTo>
                      <a:pt x="1010" y="560"/>
                    </a:lnTo>
                    <a:lnTo>
                      <a:pt x="1010" y="557"/>
                    </a:lnTo>
                    <a:lnTo>
                      <a:pt x="1010" y="557"/>
                    </a:lnTo>
                    <a:lnTo>
                      <a:pt x="1010" y="554"/>
                    </a:lnTo>
                    <a:lnTo>
                      <a:pt x="1011" y="550"/>
                    </a:lnTo>
                    <a:lnTo>
                      <a:pt x="1013" y="546"/>
                    </a:lnTo>
                    <a:lnTo>
                      <a:pt x="1016" y="543"/>
                    </a:lnTo>
                    <a:lnTo>
                      <a:pt x="1016" y="543"/>
                    </a:lnTo>
                    <a:lnTo>
                      <a:pt x="1020" y="539"/>
                    </a:lnTo>
                    <a:lnTo>
                      <a:pt x="1025" y="536"/>
                    </a:lnTo>
                    <a:lnTo>
                      <a:pt x="1030" y="535"/>
                    </a:lnTo>
                    <a:lnTo>
                      <a:pt x="1035" y="534"/>
                    </a:lnTo>
                    <a:lnTo>
                      <a:pt x="1035" y="534"/>
                    </a:lnTo>
                    <a:lnTo>
                      <a:pt x="1039" y="535"/>
                    </a:lnTo>
                    <a:lnTo>
                      <a:pt x="1043" y="536"/>
                    </a:lnTo>
                    <a:lnTo>
                      <a:pt x="1046" y="537"/>
                    </a:lnTo>
                    <a:lnTo>
                      <a:pt x="1050" y="540"/>
                    </a:lnTo>
                    <a:lnTo>
                      <a:pt x="1050" y="540"/>
                    </a:lnTo>
                    <a:lnTo>
                      <a:pt x="1061" y="547"/>
                    </a:lnTo>
                    <a:lnTo>
                      <a:pt x="1074" y="554"/>
                    </a:lnTo>
                    <a:lnTo>
                      <a:pt x="1081" y="556"/>
                    </a:lnTo>
                    <a:lnTo>
                      <a:pt x="1089" y="558"/>
                    </a:lnTo>
                    <a:lnTo>
                      <a:pt x="1096" y="559"/>
                    </a:lnTo>
                    <a:lnTo>
                      <a:pt x="1103" y="560"/>
                    </a:lnTo>
                    <a:lnTo>
                      <a:pt x="1103" y="560"/>
                    </a:lnTo>
                    <a:lnTo>
                      <a:pt x="1110" y="559"/>
                    </a:lnTo>
                    <a:lnTo>
                      <a:pt x="1117" y="558"/>
                    </a:lnTo>
                    <a:lnTo>
                      <a:pt x="1117" y="558"/>
                    </a:lnTo>
                    <a:lnTo>
                      <a:pt x="1123" y="555"/>
                    </a:lnTo>
                    <a:lnTo>
                      <a:pt x="1128" y="551"/>
                    </a:lnTo>
                    <a:lnTo>
                      <a:pt x="1136" y="542"/>
                    </a:lnTo>
                    <a:lnTo>
                      <a:pt x="1136" y="542"/>
                    </a:lnTo>
                    <a:lnTo>
                      <a:pt x="1143" y="535"/>
                    </a:lnTo>
                    <a:lnTo>
                      <a:pt x="1143" y="535"/>
                    </a:lnTo>
                    <a:lnTo>
                      <a:pt x="1150" y="529"/>
                    </a:lnTo>
                    <a:lnTo>
                      <a:pt x="1154" y="523"/>
                    </a:lnTo>
                    <a:lnTo>
                      <a:pt x="1157" y="517"/>
                    </a:lnTo>
                    <a:lnTo>
                      <a:pt x="1159" y="511"/>
                    </a:lnTo>
                    <a:lnTo>
                      <a:pt x="1160" y="505"/>
                    </a:lnTo>
                    <a:lnTo>
                      <a:pt x="1160" y="498"/>
                    </a:lnTo>
                    <a:lnTo>
                      <a:pt x="1160" y="492"/>
                    </a:lnTo>
                    <a:lnTo>
                      <a:pt x="1158" y="486"/>
                    </a:lnTo>
                    <a:lnTo>
                      <a:pt x="1154" y="474"/>
                    </a:lnTo>
                    <a:lnTo>
                      <a:pt x="1147" y="462"/>
                    </a:lnTo>
                    <a:lnTo>
                      <a:pt x="1141" y="451"/>
                    </a:lnTo>
                    <a:lnTo>
                      <a:pt x="1134" y="441"/>
                    </a:lnTo>
                    <a:lnTo>
                      <a:pt x="1130" y="434"/>
                    </a:lnTo>
                    <a:lnTo>
                      <a:pt x="1130" y="434"/>
                    </a:lnTo>
                    <a:lnTo>
                      <a:pt x="1122" y="422"/>
                    </a:lnTo>
                    <a:lnTo>
                      <a:pt x="1111" y="411"/>
                    </a:lnTo>
                    <a:lnTo>
                      <a:pt x="1091" y="389"/>
                    </a:lnTo>
                    <a:lnTo>
                      <a:pt x="1091" y="389"/>
                    </a:lnTo>
                    <a:lnTo>
                      <a:pt x="1076" y="373"/>
                    </a:lnTo>
                    <a:lnTo>
                      <a:pt x="1063" y="357"/>
                    </a:lnTo>
                    <a:lnTo>
                      <a:pt x="1063" y="357"/>
                    </a:lnTo>
                    <a:lnTo>
                      <a:pt x="1046" y="338"/>
                    </a:lnTo>
                    <a:lnTo>
                      <a:pt x="1030" y="321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1" y="271"/>
                    </a:lnTo>
                    <a:lnTo>
                      <a:pt x="981" y="271"/>
                    </a:lnTo>
                    <a:lnTo>
                      <a:pt x="941" y="230"/>
                    </a:lnTo>
                    <a:lnTo>
                      <a:pt x="902" y="190"/>
                    </a:lnTo>
                    <a:lnTo>
                      <a:pt x="902" y="190"/>
                    </a:lnTo>
                    <a:lnTo>
                      <a:pt x="862" y="148"/>
                    </a:lnTo>
                    <a:lnTo>
                      <a:pt x="822" y="108"/>
                    </a:lnTo>
                    <a:lnTo>
                      <a:pt x="816" y="102"/>
                    </a:lnTo>
                    <a:lnTo>
                      <a:pt x="816" y="102"/>
                    </a:lnTo>
                    <a:lnTo>
                      <a:pt x="799" y="85"/>
                    </a:lnTo>
                    <a:lnTo>
                      <a:pt x="789" y="76"/>
                    </a:lnTo>
                    <a:lnTo>
                      <a:pt x="780" y="69"/>
                    </a:lnTo>
                    <a:lnTo>
                      <a:pt x="769" y="62"/>
                    </a:lnTo>
                    <a:lnTo>
                      <a:pt x="758" y="55"/>
                    </a:lnTo>
                    <a:lnTo>
                      <a:pt x="747" y="50"/>
                    </a:lnTo>
                    <a:lnTo>
                      <a:pt x="734" y="47"/>
                    </a:lnTo>
                    <a:lnTo>
                      <a:pt x="734" y="47"/>
                    </a:lnTo>
                    <a:lnTo>
                      <a:pt x="724" y="46"/>
                    </a:lnTo>
                    <a:lnTo>
                      <a:pt x="724" y="46"/>
                    </a:lnTo>
                    <a:lnTo>
                      <a:pt x="714" y="47"/>
                    </a:lnTo>
                    <a:lnTo>
                      <a:pt x="704" y="49"/>
                    </a:lnTo>
                    <a:lnTo>
                      <a:pt x="696" y="52"/>
                    </a:lnTo>
                    <a:lnTo>
                      <a:pt x="688" y="57"/>
                    </a:lnTo>
                    <a:lnTo>
                      <a:pt x="680" y="63"/>
                    </a:lnTo>
                    <a:lnTo>
                      <a:pt x="673" y="70"/>
                    </a:lnTo>
                    <a:lnTo>
                      <a:pt x="667" y="77"/>
                    </a:lnTo>
                    <a:lnTo>
                      <a:pt x="663" y="85"/>
                    </a:lnTo>
                    <a:lnTo>
                      <a:pt x="663" y="85"/>
                    </a:lnTo>
                    <a:lnTo>
                      <a:pt x="660" y="94"/>
                    </a:lnTo>
                    <a:lnTo>
                      <a:pt x="658" y="102"/>
                    </a:lnTo>
                    <a:lnTo>
                      <a:pt x="658" y="111"/>
                    </a:lnTo>
                    <a:lnTo>
                      <a:pt x="659" y="119"/>
                    </a:lnTo>
                    <a:lnTo>
                      <a:pt x="661" y="128"/>
                    </a:lnTo>
                    <a:lnTo>
                      <a:pt x="664" y="135"/>
                    </a:lnTo>
                    <a:lnTo>
                      <a:pt x="668" y="143"/>
                    </a:lnTo>
                    <a:lnTo>
                      <a:pt x="673" y="150"/>
                    </a:lnTo>
                    <a:lnTo>
                      <a:pt x="673" y="150"/>
                    </a:lnTo>
                    <a:lnTo>
                      <a:pt x="677" y="154"/>
                    </a:lnTo>
                    <a:lnTo>
                      <a:pt x="679" y="159"/>
                    </a:lnTo>
                    <a:lnTo>
                      <a:pt x="680" y="164"/>
                    </a:lnTo>
                    <a:lnTo>
                      <a:pt x="680" y="167"/>
                    </a:lnTo>
                    <a:lnTo>
                      <a:pt x="679" y="174"/>
                    </a:lnTo>
                    <a:lnTo>
                      <a:pt x="675" y="178"/>
                    </a:lnTo>
                    <a:lnTo>
                      <a:pt x="675" y="179"/>
                    </a:lnTo>
                    <a:lnTo>
                      <a:pt x="675" y="181"/>
                    </a:lnTo>
                    <a:lnTo>
                      <a:pt x="675" y="181"/>
                    </a:lnTo>
                    <a:lnTo>
                      <a:pt x="674" y="184"/>
                    </a:lnTo>
                    <a:lnTo>
                      <a:pt x="673" y="189"/>
                    </a:lnTo>
                    <a:lnTo>
                      <a:pt x="671" y="192"/>
                    </a:lnTo>
                    <a:lnTo>
                      <a:pt x="668" y="195"/>
                    </a:lnTo>
                    <a:lnTo>
                      <a:pt x="668" y="195"/>
                    </a:lnTo>
                    <a:lnTo>
                      <a:pt x="587" y="277"/>
                    </a:lnTo>
                    <a:lnTo>
                      <a:pt x="506" y="361"/>
                    </a:lnTo>
                    <a:lnTo>
                      <a:pt x="506" y="361"/>
                    </a:lnTo>
                    <a:lnTo>
                      <a:pt x="425" y="444"/>
                    </a:lnTo>
                    <a:lnTo>
                      <a:pt x="343" y="526"/>
                    </a:lnTo>
                    <a:lnTo>
                      <a:pt x="343" y="526"/>
                    </a:lnTo>
                    <a:lnTo>
                      <a:pt x="340" y="529"/>
                    </a:lnTo>
                    <a:lnTo>
                      <a:pt x="337" y="531"/>
                    </a:lnTo>
                    <a:lnTo>
                      <a:pt x="332" y="533"/>
                    </a:lnTo>
                    <a:lnTo>
                      <a:pt x="328" y="534"/>
                    </a:lnTo>
                    <a:lnTo>
                      <a:pt x="328" y="534"/>
                    </a:lnTo>
                    <a:lnTo>
                      <a:pt x="324" y="533"/>
                    </a:lnTo>
                    <a:lnTo>
                      <a:pt x="321" y="533"/>
                    </a:lnTo>
                    <a:lnTo>
                      <a:pt x="319" y="535"/>
                    </a:lnTo>
                    <a:lnTo>
                      <a:pt x="319" y="535"/>
                    </a:lnTo>
                    <a:lnTo>
                      <a:pt x="315" y="538"/>
                    </a:lnTo>
                    <a:lnTo>
                      <a:pt x="311" y="540"/>
                    </a:lnTo>
                    <a:lnTo>
                      <a:pt x="306" y="542"/>
                    </a:lnTo>
                    <a:lnTo>
                      <a:pt x="301" y="542"/>
                    </a:lnTo>
                    <a:lnTo>
                      <a:pt x="301" y="542"/>
                    </a:lnTo>
                    <a:lnTo>
                      <a:pt x="296" y="542"/>
                    </a:lnTo>
                    <a:lnTo>
                      <a:pt x="292" y="540"/>
                    </a:lnTo>
                    <a:lnTo>
                      <a:pt x="292" y="540"/>
                    </a:lnTo>
                    <a:lnTo>
                      <a:pt x="282" y="536"/>
                    </a:lnTo>
                    <a:lnTo>
                      <a:pt x="273" y="529"/>
                    </a:lnTo>
                    <a:lnTo>
                      <a:pt x="253" y="515"/>
                    </a:lnTo>
                    <a:lnTo>
                      <a:pt x="253" y="515"/>
                    </a:lnTo>
                    <a:lnTo>
                      <a:pt x="235" y="502"/>
                    </a:lnTo>
                    <a:lnTo>
                      <a:pt x="225" y="495"/>
                    </a:lnTo>
                    <a:lnTo>
                      <a:pt x="215" y="490"/>
                    </a:lnTo>
                    <a:lnTo>
                      <a:pt x="215" y="490"/>
                    </a:lnTo>
                    <a:lnTo>
                      <a:pt x="199" y="484"/>
                    </a:lnTo>
                    <a:lnTo>
                      <a:pt x="199" y="484"/>
                    </a:lnTo>
                    <a:lnTo>
                      <a:pt x="185" y="478"/>
                    </a:lnTo>
                    <a:lnTo>
                      <a:pt x="178" y="474"/>
                    </a:lnTo>
                    <a:lnTo>
                      <a:pt x="170" y="470"/>
                    </a:lnTo>
                    <a:lnTo>
                      <a:pt x="170" y="470"/>
                    </a:lnTo>
                    <a:lnTo>
                      <a:pt x="161" y="462"/>
                    </a:lnTo>
                    <a:lnTo>
                      <a:pt x="161" y="462"/>
                    </a:lnTo>
                    <a:lnTo>
                      <a:pt x="148" y="451"/>
                    </a:lnTo>
                    <a:lnTo>
                      <a:pt x="139" y="446"/>
                    </a:lnTo>
                    <a:lnTo>
                      <a:pt x="132" y="442"/>
                    </a:lnTo>
                    <a:lnTo>
                      <a:pt x="132" y="442"/>
                    </a:lnTo>
                    <a:lnTo>
                      <a:pt x="116" y="434"/>
                    </a:lnTo>
                    <a:lnTo>
                      <a:pt x="116" y="434"/>
                    </a:lnTo>
                    <a:lnTo>
                      <a:pt x="104" y="429"/>
                    </a:lnTo>
                    <a:lnTo>
                      <a:pt x="92" y="424"/>
                    </a:lnTo>
                    <a:lnTo>
                      <a:pt x="92" y="424"/>
                    </a:lnTo>
                    <a:lnTo>
                      <a:pt x="86" y="424"/>
                    </a:lnTo>
                    <a:lnTo>
                      <a:pt x="86" y="42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6" name="chenying0907 738"/>
              <p:cNvSpPr/>
              <p:nvPr/>
            </p:nvSpPr>
            <p:spPr bwMode="auto">
              <a:xfrm>
                <a:off x="5268913" y="4529138"/>
                <a:ext cx="252413" cy="261938"/>
              </a:xfrm>
              <a:custGeom>
                <a:avLst/>
                <a:gdLst/>
                <a:ahLst/>
                <a:cxnLst>
                  <a:cxn ang="0">
                    <a:pos x="74" y="493"/>
                  </a:cxn>
                  <a:cxn ang="0">
                    <a:pos x="47" y="485"/>
                  </a:cxn>
                  <a:cxn ang="0">
                    <a:pos x="23" y="469"/>
                  </a:cxn>
                  <a:cxn ang="0">
                    <a:pos x="11" y="456"/>
                  </a:cxn>
                  <a:cxn ang="0">
                    <a:pos x="8" y="448"/>
                  </a:cxn>
                  <a:cxn ang="0">
                    <a:pos x="2" y="430"/>
                  </a:cxn>
                  <a:cxn ang="0">
                    <a:pos x="0" y="399"/>
                  </a:cxn>
                  <a:cxn ang="0">
                    <a:pos x="9" y="366"/>
                  </a:cxn>
                  <a:cxn ang="0">
                    <a:pos x="27" y="331"/>
                  </a:cxn>
                  <a:cxn ang="0">
                    <a:pos x="56" y="292"/>
                  </a:cxn>
                  <a:cxn ang="0">
                    <a:pos x="79" y="267"/>
                  </a:cxn>
                  <a:cxn ang="0">
                    <a:pos x="105" y="233"/>
                  </a:cxn>
                  <a:cxn ang="0">
                    <a:pos x="125" y="208"/>
                  </a:cxn>
                  <a:cxn ang="0">
                    <a:pos x="164" y="167"/>
                  </a:cxn>
                  <a:cxn ang="0">
                    <a:pos x="325" y="7"/>
                  </a:cxn>
                  <a:cxn ang="0">
                    <a:pos x="333" y="2"/>
                  </a:cxn>
                  <a:cxn ang="0">
                    <a:pos x="341" y="0"/>
                  </a:cxn>
                  <a:cxn ang="0">
                    <a:pos x="358" y="9"/>
                  </a:cxn>
                  <a:cxn ang="0">
                    <a:pos x="364" y="21"/>
                  </a:cxn>
                  <a:cxn ang="0">
                    <a:pos x="362" y="32"/>
                  </a:cxn>
                  <a:cxn ang="0">
                    <a:pos x="357" y="39"/>
                  </a:cxn>
                  <a:cxn ang="0">
                    <a:pos x="293" y="101"/>
                  </a:cxn>
                  <a:cxn ang="0">
                    <a:pos x="193" y="199"/>
                  </a:cxn>
                  <a:cxn ang="0">
                    <a:pos x="140" y="263"/>
                  </a:cxn>
                  <a:cxn ang="0">
                    <a:pos x="113" y="300"/>
                  </a:cxn>
                  <a:cxn ang="0">
                    <a:pos x="76" y="339"/>
                  </a:cxn>
                  <a:cxn ang="0">
                    <a:pos x="57" y="367"/>
                  </a:cxn>
                  <a:cxn ang="0">
                    <a:pos x="45" y="405"/>
                  </a:cxn>
                  <a:cxn ang="0">
                    <a:pos x="47" y="426"/>
                  </a:cxn>
                  <a:cxn ang="0">
                    <a:pos x="50" y="429"/>
                  </a:cxn>
                  <a:cxn ang="0">
                    <a:pos x="55" y="436"/>
                  </a:cxn>
                  <a:cxn ang="0">
                    <a:pos x="71" y="445"/>
                  </a:cxn>
                  <a:cxn ang="0">
                    <a:pos x="89" y="448"/>
                  </a:cxn>
                  <a:cxn ang="0">
                    <a:pos x="116" y="442"/>
                  </a:cxn>
                  <a:cxn ang="0">
                    <a:pos x="144" y="426"/>
                  </a:cxn>
                  <a:cxn ang="0">
                    <a:pos x="196" y="377"/>
                  </a:cxn>
                  <a:cxn ang="0">
                    <a:pos x="242" y="324"/>
                  </a:cxn>
                  <a:cxn ang="0">
                    <a:pos x="294" y="271"/>
                  </a:cxn>
                  <a:cxn ang="0">
                    <a:pos x="371" y="194"/>
                  </a:cxn>
                  <a:cxn ang="0">
                    <a:pos x="442" y="114"/>
                  </a:cxn>
                  <a:cxn ang="0">
                    <a:pos x="448" y="107"/>
                  </a:cxn>
                  <a:cxn ang="0">
                    <a:pos x="456" y="106"/>
                  </a:cxn>
                  <a:cxn ang="0">
                    <a:pos x="472" y="115"/>
                  </a:cxn>
                  <a:cxn ang="0">
                    <a:pos x="478" y="125"/>
                  </a:cxn>
                  <a:cxn ang="0">
                    <a:pos x="478" y="138"/>
                  </a:cxn>
                  <a:cxn ang="0">
                    <a:pos x="473" y="147"/>
                  </a:cxn>
                  <a:cxn ang="0">
                    <a:pos x="408" y="220"/>
                  </a:cxn>
                  <a:cxn ang="0">
                    <a:pos x="340" y="289"/>
                  </a:cxn>
                  <a:cxn ang="0">
                    <a:pos x="223" y="410"/>
                  </a:cxn>
                  <a:cxn ang="0">
                    <a:pos x="189" y="445"/>
                  </a:cxn>
                  <a:cxn ang="0">
                    <a:pos x="135" y="480"/>
                  </a:cxn>
                  <a:cxn ang="0">
                    <a:pos x="100" y="492"/>
                  </a:cxn>
                  <a:cxn ang="0">
                    <a:pos x="84" y="493"/>
                  </a:cxn>
                </a:cxnLst>
                <a:rect l="0" t="0" r="r" b="b"/>
                <a:pathLst>
                  <a:path w="479" h="493">
                    <a:moveTo>
                      <a:pt x="84" y="493"/>
                    </a:moveTo>
                    <a:lnTo>
                      <a:pt x="84" y="493"/>
                    </a:lnTo>
                    <a:lnTo>
                      <a:pt x="74" y="493"/>
                    </a:lnTo>
                    <a:lnTo>
                      <a:pt x="65" y="491"/>
                    </a:lnTo>
                    <a:lnTo>
                      <a:pt x="56" y="489"/>
                    </a:lnTo>
                    <a:lnTo>
                      <a:pt x="47" y="485"/>
                    </a:lnTo>
                    <a:lnTo>
                      <a:pt x="39" y="480"/>
                    </a:lnTo>
                    <a:lnTo>
                      <a:pt x="31" y="475"/>
                    </a:lnTo>
                    <a:lnTo>
                      <a:pt x="23" y="469"/>
                    </a:lnTo>
                    <a:lnTo>
                      <a:pt x="14" y="462"/>
                    </a:lnTo>
                    <a:lnTo>
                      <a:pt x="14" y="462"/>
                    </a:lnTo>
                    <a:lnTo>
                      <a:pt x="11" y="456"/>
                    </a:lnTo>
                    <a:lnTo>
                      <a:pt x="8" y="449"/>
                    </a:lnTo>
                    <a:lnTo>
                      <a:pt x="8" y="449"/>
                    </a:lnTo>
                    <a:lnTo>
                      <a:pt x="8" y="448"/>
                    </a:lnTo>
                    <a:lnTo>
                      <a:pt x="8" y="448"/>
                    </a:lnTo>
                    <a:lnTo>
                      <a:pt x="4" y="439"/>
                    </a:lnTo>
                    <a:lnTo>
                      <a:pt x="2" y="430"/>
                    </a:lnTo>
                    <a:lnTo>
                      <a:pt x="0" y="419"/>
                    </a:lnTo>
                    <a:lnTo>
                      <a:pt x="0" y="409"/>
                    </a:lnTo>
                    <a:lnTo>
                      <a:pt x="0" y="399"/>
                    </a:lnTo>
                    <a:lnTo>
                      <a:pt x="2" y="388"/>
                    </a:lnTo>
                    <a:lnTo>
                      <a:pt x="5" y="377"/>
                    </a:lnTo>
                    <a:lnTo>
                      <a:pt x="9" y="366"/>
                    </a:lnTo>
                    <a:lnTo>
                      <a:pt x="13" y="354"/>
                    </a:lnTo>
                    <a:lnTo>
                      <a:pt x="20" y="342"/>
                    </a:lnTo>
                    <a:lnTo>
                      <a:pt x="27" y="331"/>
                    </a:lnTo>
                    <a:lnTo>
                      <a:pt x="35" y="318"/>
                    </a:lnTo>
                    <a:lnTo>
                      <a:pt x="44" y="306"/>
                    </a:lnTo>
                    <a:lnTo>
                      <a:pt x="56" y="292"/>
                    </a:lnTo>
                    <a:lnTo>
                      <a:pt x="67" y="280"/>
                    </a:lnTo>
                    <a:lnTo>
                      <a:pt x="79" y="267"/>
                    </a:lnTo>
                    <a:lnTo>
                      <a:pt x="79" y="267"/>
                    </a:lnTo>
                    <a:lnTo>
                      <a:pt x="87" y="258"/>
                    </a:lnTo>
                    <a:lnTo>
                      <a:pt x="94" y="250"/>
                    </a:lnTo>
                    <a:lnTo>
                      <a:pt x="105" y="233"/>
                    </a:lnTo>
                    <a:lnTo>
                      <a:pt x="105" y="233"/>
                    </a:lnTo>
                    <a:lnTo>
                      <a:pt x="115" y="220"/>
                    </a:lnTo>
                    <a:lnTo>
                      <a:pt x="125" y="208"/>
                    </a:lnTo>
                    <a:lnTo>
                      <a:pt x="125" y="208"/>
                    </a:lnTo>
                    <a:lnTo>
                      <a:pt x="144" y="187"/>
                    </a:lnTo>
                    <a:lnTo>
                      <a:pt x="164" y="167"/>
                    </a:lnTo>
                    <a:lnTo>
                      <a:pt x="164" y="167"/>
                    </a:lnTo>
                    <a:lnTo>
                      <a:pt x="185" y="148"/>
                    </a:lnTo>
                    <a:lnTo>
                      <a:pt x="325" y="7"/>
                    </a:lnTo>
                    <a:lnTo>
                      <a:pt x="325" y="7"/>
                    </a:lnTo>
                    <a:lnTo>
                      <a:pt x="328" y="4"/>
                    </a:lnTo>
                    <a:lnTo>
                      <a:pt x="333" y="2"/>
                    </a:lnTo>
                    <a:lnTo>
                      <a:pt x="337" y="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7" y="1"/>
                    </a:lnTo>
                    <a:lnTo>
                      <a:pt x="353" y="4"/>
                    </a:lnTo>
                    <a:lnTo>
                      <a:pt x="358" y="9"/>
                    </a:lnTo>
                    <a:lnTo>
                      <a:pt x="362" y="15"/>
                    </a:lnTo>
                    <a:lnTo>
                      <a:pt x="362" y="15"/>
                    </a:lnTo>
                    <a:lnTo>
                      <a:pt x="364" y="21"/>
                    </a:lnTo>
                    <a:lnTo>
                      <a:pt x="365" y="26"/>
                    </a:lnTo>
                    <a:lnTo>
                      <a:pt x="364" y="29"/>
                    </a:lnTo>
                    <a:lnTo>
                      <a:pt x="362" y="32"/>
                    </a:lnTo>
                    <a:lnTo>
                      <a:pt x="360" y="36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25" y="70"/>
                    </a:lnTo>
                    <a:lnTo>
                      <a:pt x="293" y="101"/>
                    </a:lnTo>
                    <a:lnTo>
                      <a:pt x="293" y="101"/>
                    </a:lnTo>
                    <a:lnTo>
                      <a:pt x="252" y="139"/>
                    </a:lnTo>
                    <a:lnTo>
                      <a:pt x="212" y="179"/>
                    </a:lnTo>
                    <a:lnTo>
                      <a:pt x="193" y="199"/>
                    </a:lnTo>
                    <a:lnTo>
                      <a:pt x="174" y="220"/>
                    </a:lnTo>
                    <a:lnTo>
                      <a:pt x="157" y="242"/>
                    </a:lnTo>
                    <a:lnTo>
                      <a:pt x="140" y="263"/>
                    </a:lnTo>
                    <a:lnTo>
                      <a:pt x="140" y="263"/>
                    </a:lnTo>
                    <a:lnTo>
                      <a:pt x="127" y="281"/>
                    </a:lnTo>
                    <a:lnTo>
                      <a:pt x="113" y="300"/>
                    </a:lnTo>
                    <a:lnTo>
                      <a:pt x="95" y="319"/>
                    </a:lnTo>
                    <a:lnTo>
                      <a:pt x="76" y="339"/>
                    </a:lnTo>
                    <a:lnTo>
                      <a:pt x="76" y="339"/>
                    </a:lnTo>
                    <a:lnTo>
                      <a:pt x="70" y="346"/>
                    </a:lnTo>
                    <a:lnTo>
                      <a:pt x="63" y="355"/>
                    </a:lnTo>
                    <a:lnTo>
                      <a:pt x="57" y="367"/>
                    </a:lnTo>
                    <a:lnTo>
                      <a:pt x="52" y="379"/>
                    </a:lnTo>
                    <a:lnTo>
                      <a:pt x="47" y="391"/>
                    </a:lnTo>
                    <a:lnTo>
                      <a:pt x="45" y="405"/>
                    </a:lnTo>
                    <a:lnTo>
                      <a:pt x="45" y="416"/>
                    </a:lnTo>
                    <a:lnTo>
                      <a:pt x="46" y="421"/>
                    </a:lnTo>
                    <a:lnTo>
                      <a:pt x="47" y="426"/>
                    </a:lnTo>
                    <a:lnTo>
                      <a:pt x="47" y="427"/>
                    </a:lnTo>
                    <a:lnTo>
                      <a:pt x="50" y="429"/>
                    </a:lnTo>
                    <a:lnTo>
                      <a:pt x="50" y="429"/>
                    </a:lnTo>
                    <a:lnTo>
                      <a:pt x="54" y="435"/>
                    </a:lnTo>
                    <a:lnTo>
                      <a:pt x="54" y="436"/>
                    </a:lnTo>
                    <a:lnTo>
                      <a:pt x="55" y="436"/>
                    </a:lnTo>
                    <a:lnTo>
                      <a:pt x="55" y="436"/>
                    </a:lnTo>
                    <a:lnTo>
                      <a:pt x="63" y="441"/>
                    </a:lnTo>
                    <a:lnTo>
                      <a:pt x="71" y="445"/>
                    </a:lnTo>
                    <a:lnTo>
                      <a:pt x="79" y="447"/>
                    </a:lnTo>
                    <a:lnTo>
                      <a:pt x="89" y="448"/>
                    </a:lnTo>
                    <a:lnTo>
                      <a:pt x="89" y="448"/>
                    </a:lnTo>
                    <a:lnTo>
                      <a:pt x="98" y="447"/>
                    </a:lnTo>
                    <a:lnTo>
                      <a:pt x="106" y="445"/>
                    </a:lnTo>
                    <a:lnTo>
                      <a:pt x="116" y="442"/>
                    </a:lnTo>
                    <a:lnTo>
                      <a:pt x="125" y="437"/>
                    </a:lnTo>
                    <a:lnTo>
                      <a:pt x="134" y="432"/>
                    </a:lnTo>
                    <a:lnTo>
                      <a:pt x="144" y="426"/>
                    </a:lnTo>
                    <a:lnTo>
                      <a:pt x="162" y="411"/>
                    </a:lnTo>
                    <a:lnTo>
                      <a:pt x="180" y="395"/>
                    </a:lnTo>
                    <a:lnTo>
                      <a:pt x="196" y="377"/>
                    </a:lnTo>
                    <a:lnTo>
                      <a:pt x="227" y="341"/>
                    </a:lnTo>
                    <a:lnTo>
                      <a:pt x="227" y="341"/>
                    </a:lnTo>
                    <a:lnTo>
                      <a:pt x="242" y="324"/>
                    </a:lnTo>
                    <a:lnTo>
                      <a:pt x="253" y="311"/>
                    </a:lnTo>
                    <a:lnTo>
                      <a:pt x="253" y="311"/>
                    </a:lnTo>
                    <a:lnTo>
                      <a:pt x="294" y="271"/>
                    </a:lnTo>
                    <a:lnTo>
                      <a:pt x="294" y="271"/>
                    </a:lnTo>
                    <a:lnTo>
                      <a:pt x="333" y="233"/>
                    </a:lnTo>
                    <a:lnTo>
                      <a:pt x="371" y="194"/>
                    </a:lnTo>
                    <a:lnTo>
                      <a:pt x="407" y="155"/>
                    </a:lnTo>
                    <a:lnTo>
                      <a:pt x="424" y="134"/>
                    </a:lnTo>
                    <a:lnTo>
                      <a:pt x="442" y="114"/>
                    </a:lnTo>
                    <a:lnTo>
                      <a:pt x="442" y="114"/>
                    </a:lnTo>
                    <a:lnTo>
                      <a:pt x="445" y="111"/>
                    </a:lnTo>
                    <a:lnTo>
                      <a:pt x="448" y="107"/>
                    </a:lnTo>
                    <a:lnTo>
                      <a:pt x="452" y="106"/>
                    </a:lnTo>
                    <a:lnTo>
                      <a:pt x="456" y="106"/>
                    </a:lnTo>
                    <a:lnTo>
                      <a:pt x="456" y="106"/>
                    </a:lnTo>
                    <a:lnTo>
                      <a:pt x="462" y="107"/>
                    </a:lnTo>
                    <a:lnTo>
                      <a:pt x="468" y="111"/>
                    </a:lnTo>
                    <a:lnTo>
                      <a:pt x="472" y="115"/>
                    </a:lnTo>
                    <a:lnTo>
                      <a:pt x="476" y="121"/>
                    </a:lnTo>
                    <a:lnTo>
                      <a:pt x="476" y="121"/>
                    </a:lnTo>
                    <a:lnTo>
                      <a:pt x="478" y="125"/>
                    </a:lnTo>
                    <a:lnTo>
                      <a:pt x="479" y="131"/>
                    </a:lnTo>
                    <a:lnTo>
                      <a:pt x="478" y="135"/>
                    </a:lnTo>
                    <a:lnTo>
                      <a:pt x="478" y="138"/>
                    </a:lnTo>
                    <a:lnTo>
                      <a:pt x="476" y="143"/>
                    </a:lnTo>
                    <a:lnTo>
                      <a:pt x="473" y="147"/>
                    </a:lnTo>
                    <a:lnTo>
                      <a:pt x="473" y="147"/>
                    </a:lnTo>
                    <a:lnTo>
                      <a:pt x="458" y="165"/>
                    </a:lnTo>
                    <a:lnTo>
                      <a:pt x="442" y="184"/>
                    </a:lnTo>
                    <a:lnTo>
                      <a:pt x="408" y="220"/>
                    </a:lnTo>
                    <a:lnTo>
                      <a:pt x="374" y="255"/>
                    </a:lnTo>
                    <a:lnTo>
                      <a:pt x="340" y="289"/>
                    </a:lnTo>
                    <a:lnTo>
                      <a:pt x="340" y="289"/>
                    </a:lnTo>
                    <a:lnTo>
                      <a:pt x="280" y="348"/>
                    </a:lnTo>
                    <a:lnTo>
                      <a:pt x="251" y="379"/>
                    </a:lnTo>
                    <a:lnTo>
                      <a:pt x="223" y="410"/>
                    </a:lnTo>
                    <a:lnTo>
                      <a:pt x="223" y="410"/>
                    </a:lnTo>
                    <a:lnTo>
                      <a:pt x="207" y="429"/>
                    </a:lnTo>
                    <a:lnTo>
                      <a:pt x="189" y="445"/>
                    </a:lnTo>
                    <a:lnTo>
                      <a:pt x="171" y="460"/>
                    </a:lnTo>
                    <a:lnTo>
                      <a:pt x="153" y="471"/>
                    </a:lnTo>
                    <a:lnTo>
                      <a:pt x="135" y="480"/>
                    </a:lnTo>
                    <a:lnTo>
                      <a:pt x="118" y="488"/>
                    </a:lnTo>
                    <a:lnTo>
                      <a:pt x="109" y="490"/>
                    </a:lnTo>
                    <a:lnTo>
                      <a:pt x="100" y="492"/>
                    </a:lnTo>
                    <a:lnTo>
                      <a:pt x="92" y="493"/>
                    </a:lnTo>
                    <a:lnTo>
                      <a:pt x="84" y="493"/>
                    </a:lnTo>
                    <a:lnTo>
                      <a:pt x="84" y="49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77" name="chenying0907 4"/>
          <p:cNvGrpSpPr/>
          <p:nvPr/>
        </p:nvGrpSpPr>
        <p:grpSpPr>
          <a:xfrm>
            <a:off x="961985" y="4522712"/>
            <a:ext cx="696982" cy="641367"/>
            <a:chOff x="6306836" y="2492307"/>
            <a:chExt cx="1241703" cy="1254210"/>
          </a:xfrm>
        </p:grpSpPr>
        <p:sp>
          <p:nvSpPr>
            <p:cNvPr id="378" name="椭圆 31"/>
            <p:cNvSpPr/>
            <p:nvPr/>
          </p:nvSpPr>
          <p:spPr>
            <a:xfrm rot="15654318">
              <a:off x="6300583" y="2498560"/>
              <a:ext cx="1254210" cy="124170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25400" cap="rnd">
              <a:solidFill>
                <a:schemeClr val="accent2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399" dirty="0">
                <a:solidFill>
                  <a:srgbClr val="60544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79" name="chenying0907 240"/>
            <p:cNvGrpSpPr/>
            <p:nvPr/>
          </p:nvGrpSpPr>
          <p:grpSpPr>
            <a:xfrm>
              <a:off x="6679994" y="2888964"/>
              <a:ext cx="483459" cy="489186"/>
              <a:chOff x="4194175" y="1193800"/>
              <a:chExt cx="669926" cy="677863"/>
            </a:xfrm>
            <a:solidFill>
              <a:srgbClr val="005188"/>
            </a:solidFill>
          </p:grpSpPr>
          <p:sp>
            <p:nvSpPr>
              <p:cNvPr id="380" name="chenying0907 867"/>
              <p:cNvSpPr/>
              <p:nvPr/>
            </p:nvSpPr>
            <p:spPr bwMode="auto">
              <a:xfrm>
                <a:off x="4217988" y="1674813"/>
                <a:ext cx="52388" cy="115888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0"/>
                  </a:cxn>
                  <a:cxn ang="0">
                    <a:pos x="88" y="1"/>
                  </a:cxn>
                  <a:cxn ang="0">
                    <a:pos x="84" y="3"/>
                  </a:cxn>
                  <a:cxn ang="0">
                    <a:pos x="81" y="5"/>
                  </a:cxn>
                  <a:cxn ang="0">
                    <a:pos x="78" y="7"/>
                  </a:cxn>
                  <a:cxn ang="0">
                    <a:pos x="73" y="14"/>
                  </a:cxn>
                  <a:cxn ang="0">
                    <a:pos x="69" y="22"/>
                  </a:cxn>
                  <a:cxn ang="0">
                    <a:pos x="69" y="22"/>
                  </a:cxn>
                  <a:cxn ang="0">
                    <a:pos x="62" y="37"/>
                  </a:cxn>
                  <a:cxn ang="0">
                    <a:pos x="55" y="53"/>
                  </a:cxn>
                  <a:cxn ang="0">
                    <a:pos x="44" y="83"/>
                  </a:cxn>
                  <a:cxn ang="0">
                    <a:pos x="44" y="83"/>
                  </a:cxn>
                  <a:cxn ang="0">
                    <a:pos x="31" y="118"/>
                  </a:cxn>
                  <a:cxn ang="0">
                    <a:pos x="18" y="153"/>
                  </a:cxn>
                  <a:cxn ang="0">
                    <a:pos x="18" y="153"/>
                  </a:cxn>
                  <a:cxn ang="0">
                    <a:pos x="7" y="183"/>
                  </a:cxn>
                  <a:cxn ang="0">
                    <a:pos x="3" y="197"/>
                  </a:cxn>
                  <a:cxn ang="0">
                    <a:pos x="0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1" y="217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7" y="217"/>
                  </a:cxn>
                  <a:cxn ang="0">
                    <a:pos x="9" y="216"/>
                  </a:cxn>
                  <a:cxn ang="0">
                    <a:pos x="9" y="214"/>
                  </a:cxn>
                  <a:cxn ang="0">
                    <a:pos x="9" y="214"/>
                  </a:cxn>
                  <a:cxn ang="0">
                    <a:pos x="11" y="201"/>
                  </a:cxn>
                  <a:cxn ang="0">
                    <a:pos x="14" y="189"/>
                  </a:cxn>
                  <a:cxn ang="0">
                    <a:pos x="18" y="177"/>
                  </a:cxn>
                  <a:cxn ang="0">
                    <a:pos x="22" y="164"/>
                  </a:cxn>
                  <a:cxn ang="0">
                    <a:pos x="33" y="140"/>
                  </a:cxn>
                  <a:cxn ang="0">
                    <a:pos x="42" y="117"/>
                  </a:cxn>
                  <a:cxn ang="0">
                    <a:pos x="42" y="117"/>
                  </a:cxn>
                  <a:cxn ang="0">
                    <a:pos x="52" y="89"/>
                  </a:cxn>
                  <a:cxn ang="0">
                    <a:pos x="63" y="62"/>
                  </a:cxn>
                  <a:cxn ang="0">
                    <a:pos x="63" y="62"/>
                  </a:cxn>
                  <a:cxn ang="0">
                    <a:pos x="68" y="47"/>
                  </a:cxn>
                  <a:cxn ang="0">
                    <a:pos x="74" y="31"/>
                  </a:cxn>
                  <a:cxn ang="0">
                    <a:pos x="78" y="24"/>
                  </a:cxn>
                  <a:cxn ang="0">
                    <a:pos x="82" y="16"/>
                  </a:cxn>
                  <a:cxn ang="0">
                    <a:pos x="88" y="12"/>
                  </a:cxn>
                  <a:cxn ang="0">
                    <a:pos x="92" y="10"/>
                  </a:cxn>
                  <a:cxn ang="0">
                    <a:pos x="96" y="9"/>
                  </a:cxn>
                  <a:cxn ang="0">
                    <a:pos x="96" y="9"/>
                  </a:cxn>
                  <a:cxn ang="0">
                    <a:pos x="98" y="9"/>
                  </a:cxn>
                  <a:cxn ang="0">
                    <a:pos x="99" y="7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7" y="1"/>
                  </a:cxn>
                  <a:cxn ang="0">
                    <a:pos x="96" y="1"/>
                  </a:cxn>
                  <a:cxn ang="0">
                    <a:pos x="94" y="0"/>
                  </a:cxn>
                  <a:cxn ang="0">
                    <a:pos x="94" y="0"/>
                  </a:cxn>
                </a:cxnLst>
                <a:rect l="0" t="0" r="r" b="b"/>
                <a:pathLst>
                  <a:path w="99" h="218">
                    <a:moveTo>
                      <a:pt x="94" y="0"/>
                    </a:moveTo>
                    <a:lnTo>
                      <a:pt x="94" y="0"/>
                    </a:lnTo>
                    <a:lnTo>
                      <a:pt x="88" y="1"/>
                    </a:lnTo>
                    <a:lnTo>
                      <a:pt x="84" y="3"/>
                    </a:lnTo>
                    <a:lnTo>
                      <a:pt x="81" y="5"/>
                    </a:lnTo>
                    <a:lnTo>
                      <a:pt x="78" y="7"/>
                    </a:lnTo>
                    <a:lnTo>
                      <a:pt x="73" y="14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2" y="37"/>
                    </a:lnTo>
                    <a:lnTo>
                      <a:pt x="55" y="53"/>
                    </a:lnTo>
                    <a:lnTo>
                      <a:pt x="44" y="83"/>
                    </a:lnTo>
                    <a:lnTo>
                      <a:pt x="44" y="83"/>
                    </a:lnTo>
                    <a:lnTo>
                      <a:pt x="31" y="118"/>
                    </a:lnTo>
                    <a:lnTo>
                      <a:pt x="18" y="153"/>
                    </a:lnTo>
                    <a:lnTo>
                      <a:pt x="18" y="153"/>
                    </a:lnTo>
                    <a:lnTo>
                      <a:pt x="7" y="183"/>
                    </a:lnTo>
                    <a:lnTo>
                      <a:pt x="3" y="197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1" y="217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7" y="217"/>
                    </a:lnTo>
                    <a:lnTo>
                      <a:pt x="9" y="216"/>
                    </a:lnTo>
                    <a:lnTo>
                      <a:pt x="9" y="214"/>
                    </a:lnTo>
                    <a:lnTo>
                      <a:pt x="9" y="214"/>
                    </a:lnTo>
                    <a:lnTo>
                      <a:pt x="11" y="201"/>
                    </a:lnTo>
                    <a:lnTo>
                      <a:pt x="14" y="189"/>
                    </a:lnTo>
                    <a:lnTo>
                      <a:pt x="18" y="177"/>
                    </a:lnTo>
                    <a:lnTo>
                      <a:pt x="22" y="164"/>
                    </a:lnTo>
                    <a:lnTo>
                      <a:pt x="33" y="140"/>
                    </a:lnTo>
                    <a:lnTo>
                      <a:pt x="42" y="117"/>
                    </a:lnTo>
                    <a:lnTo>
                      <a:pt x="42" y="117"/>
                    </a:lnTo>
                    <a:lnTo>
                      <a:pt x="52" y="8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8" y="47"/>
                    </a:lnTo>
                    <a:lnTo>
                      <a:pt x="74" y="31"/>
                    </a:lnTo>
                    <a:lnTo>
                      <a:pt x="78" y="24"/>
                    </a:lnTo>
                    <a:lnTo>
                      <a:pt x="82" y="16"/>
                    </a:lnTo>
                    <a:lnTo>
                      <a:pt x="88" y="12"/>
                    </a:lnTo>
                    <a:lnTo>
                      <a:pt x="92" y="10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7" y="1"/>
                    </a:lnTo>
                    <a:lnTo>
                      <a:pt x="96" y="1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1" name="chenying0907 868"/>
              <p:cNvSpPr/>
              <p:nvPr/>
            </p:nvSpPr>
            <p:spPr bwMode="auto">
              <a:xfrm>
                <a:off x="4229100" y="1665288"/>
                <a:ext cx="90488" cy="158750"/>
              </a:xfrm>
              <a:custGeom>
                <a:avLst/>
                <a:gdLst/>
                <a:ahLst/>
                <a:cxnLst>
                  <a:cxn ang="0">
                    <a:pos x="162" y="3"/>
                  </a:cxn>
                  <a:cxn ang="0">
                    <a:pos x="162" y="3"/>
                  </a:cxn>
                  <a:cxn ang="0">
                    <a:pos x="157" y="13"/>
                  </a:cxn>
                  <a:cxn ang="0">
                    <a:pos x="152" y="21"/>
                  </a:cxn>
                  <a:cxn ang="0">
                    <a:pos x="146" y="28"/>
                  </a:cxn>
                  <a:cxn ang="0">
                    <a:pos x="139" y="34"/>
                  </a:cxn>
                  <a:cxn ang="0">
                    <a:pos x="139" y="34"/>
                  </a:cxn>
                  <a:cxn ang="0">
                    <a:pos x="135" y="41"/>
                  </a:cxn>
                  <a:cxn ang="0">
                    <a:pos x="131" y="49"/>
                  </a:cxn>
                  <a:cxn ang="0">
                    <a:pos x="122" y="63"/>
                  </a:cxn>
                  <a:cxn ang="0">
                    <a:pos x="122" y="63"/>
                  </a:cxn>
                  <a:cxn ang="0">
                    <a:pos x="81" y="134"/>
                  </a:cxn>
                  <a:cxn ang="0">
                    <a:pos x="81" y="134"/>
                  </a:cxn>
                  <a:cxn ang="0">
                    <a:pos x="59" y="172"/>
                  </a:cxn>
                  <a:cxn ang="0">
                    <a:pos x="39" y="212"/>
                  </a:cxn>
                  <a:cxn ang="0">
                    <a:pos x="20" y="251"/>
                  </a:cxn>
                  <a:cxn ang="0">
                    <a:pos x="1" y="292"/>
                  </a:cxn>
                  <a:cxn ang="0">
                    <a:pos x="1" y="292"/>
                  </a:cxn>
                  <a:cxn ang="0">
                    <a:pos x="0" y="294"/>
                  </a:cxn>
                  <a:cxn ang="0">
                    <a:pos x="0" y="296"/>
                  </a:cxn>
                  <a:cxn ang="0">
                    <a:pos x="3" y="299"/>
                  </a:cxn>
                  <a:cxn ang="0">
                    <a:pos x="5" y="299"/>
                  </a:cxn>
                  <a:cxn ang="0">
                    <a:pos x="7" y="299"/>
                  </a:cxn>
                  <a:cxn ang="0">
                    <a:pos x="8" y="298"/>
                  </a:cxn>
                  <a:cxn ang="0">
                    <a:pos x="9" y="297"/>
                  </a:cxn>
                  <a:cxn ang="0">
                    <a:pos x="9" y="297"/>
                  </a:cxn>
                  <a:cxn ang="0">
                    <a:pos x="28" y="257"/>
                  </a:cxn>
                  <a:cxn ang="0">
                    <a:pos x="47" y="216"/>
                  </a:cxn>
                  <a:cxn ang="0">
                    <a:pos x="68" y="177"/>
                  </a:cxn>
                  <a:cxn ang="0">
                    <a:pos x="89" y="138"/>
                  </a:cxn>
                  <a:cxn ang="0">
                    <a:pos x="89" y="138"/>
                  </a:cxn>
                  <a:cxn ang="0">
                    <a:pos x="131" y="69"/>
                  </a:cxn>
                  <a:cxn ang="0">
                    <a:pos x="131" y="69"/>
                  </a:cxn>
                  <a:cxn ang="0">
                    <a:pos x="141" y="53"/>
                  </a:cxn>
                  <a:cxn ang="0">
                    <a:pos x="152" y="38"/>
                  </a:cxn>
                  <a:cxn ang="0">
                    <a:pos x="163" y="23"/>
                  </a:cxn>
                  <a:cxn ang="0">
                    <a:pos x="167" y="15"/>
                  </a:cxn>
                  <a:cxn ang="0">
                    <a:pos x="171" y="7"/>
                  </a:cxn>
                  <a:cxn ang="0">
                    <a:pos x="171" y="7"/>
                  </a:cxn>
                  <a:cxn ang="0">
                    <a:pos x="171" y="5"/>
                  </a:cxn>
                  <a:cxn ang="0">
                    <a:pos x="171" y="2"/>
                  </a:cxn>
                  <a:cxn ang="0">
                    <a:pos x="170" y="1"/>
                  </a:cxn>
                  <a:cxn ang="0">
                    <a:pos x="168" y="0"/>
                  </a:cxn>
                  <a:cxn ang="0">
                    <a:pos x="165" y="1"/>
                  </a:cxn>
                  <a:cxn ang="0">
                    <a:pos x="163" y="2"/>
                  </a:cxn>
                  <a:cxn ang="0">
                    <a:pos x="162" y="3"/>
                  </a:cxn>
                  <a:cxn ang="0">
                    <a:pos x="162" y="3"/>
                  </a:cxn>
                </a:cxnLst>
                <a:rect l="0" t="0" r="r" b="b"/>
                <a:pathLst>
                  <a:path w="171" h="299">
                    <a:moveTo>
                      <a:pt x="162" y="3"/>
                    </a:moveTo>
                    <a:lnTo>
                      <a:pt x="162" y="3"/>
                    </a:lnTo>
                    <a:lnTo>
                      <a:pt x="157" y="13"/>
                    </a:lnTo>
                    <a:lnTo>
                      <a:pt x="152" y="21"/>
                    </a:lnTo>
                    <a:lnTo>
                      <a:pt x="146" y="28"/>
                    </a:lnTo>
                    <a:lnTo>
                      <a:pt x="139" y="34"/>
                    </a:lnTo>
                    <a:lnTo>
                      <a:pt x="139" y="34"/>
                    </a:lnTo>
                    <a:lnTo>
                      <a:pt x="135" y="41"/>
                    </a:lnTo>
                    <a:lnTo>
                      <a:pt x="131" y="49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81" y="134"/>
                    </a:lnTo>
                    <a:lnTo>
                      <a:pt x="81" y="134"/>
                    </a:lnTo>
                    <a:lnTo>
                      <a:pt x="59" y="172"/>
                    </a:lnTo>
                    <a:lnTo>
                      <a:pt x="39" y="212"/>
                    </a:lnTo>
                    <a:lnTo>
                      <a:pt x="20" y="251"/>
                    </a:lnTo>
                    <a:lnTo>
                      <a:pt x="1" y="292"/>
                    </a:lnTo>
                    <a:lnTo>
                      <a:pt x="1" y="292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9" y="297"/>
                    </a:lnTo>
                    <a:lnTo>
                      <a:pt x="9" y="297"/>
                    </a:lnTo>
                    <a:lnTo>
                      <a:pt x="28" y="257"/>
                    </a:lnTo>
                    <a:lnTo>
                      <a:pt x="47" y="216"/>
                    </a:lnTo>
                    <a:lnTo>
                      <a:pt x="68" y="177"/>
                    </a:lnTo>
                    <a:lnTo>
                      <a:pt x="89" y="138"/>
                    </a:lnTo>
                    <a:lnTo>
                      <a:pt x="89" y="138"/>
                    </a:lnTo>
                    <a:lnTo>
                      <a:pt x="131" y="69"/>
                    </a:lnTo>
                    <a:lnTo>
                      <a:pt x="131" y="69"/>
                    </a:lnTo>
                    <a:lnTo>
                      <a:pt x="141" y="53"/>
                    </a:lnTo>
                    <a:lnTo>
                      <a:pt x="152" y="38"/>
                    </a:lnTo>
                    <a:lnTo>
                      <a:pt x="163" y="23"/>
                    </a:lnTo>
                    <a:lnTo>
                      <a:pt x="167" y="15"/>
                    </a:lnTo>
                    <a:lnTo>
                      <a:pt x="171" y="7"/>
                    </a:lnTo>
                    <a:lnTo>
                      <a:pt x="171" y="7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5" y="1"/>
                    </a:lnTo>
                    <a:lnTo>
                      <a:pt x="163" y="2"/>
                    </a:lnTo>
                    <a:lnTo>
                      <a:pt x="162" y="3"/>
                    </a:lnTo>
                    <a:lnTo>
                      <a:pt x="162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2" name="chenying0907 869"/>
              <p:cNvSpPr/>
              <p:nvPr/>
            </p:nvSpPr>
            <p:spPr bwMode="auto">
              <a:xfrm>
                <a:off x="4262438" y="1685925"/>
                <a:ext cx="85725" cy="147638"/>
              </a:xfrm>
              <a:custGeom>
                <a:avLst/>
                <a:gdLst/>
                <a:ahLst/>
                <a:cxnLst>
                  <a:cxn ang="0">
                    <a:pos x="152" y="2"/>
                  </a:cxn>
                  <a:cxn ang="0">
                    <a:pos x="152" y="2"/>
                  </a:cxn>
                  <a:cxn ang="0">
                    <a:pos x="133" y="39"/>
                  </a:cxn>
                  <a:cxn ang="0">
                    <a:pos x="112" y="76"/>
                  </a:cxn>
                  <a:cxn ang="0">
                    <a:pos x="92" y="113"/>
                  </a:cxn>
                  <a:cxn ang="0">
                    <a:pos x="74" y="150"/>
                  </a:cxn>
                  <a:cxn ang="0">
                    <a:pos x="74" y="150"/>
                  </a:cxn>
                  <a:cxn ang="0">
                    <a:pos x="69" y="160"/>
                  </a:cxn>
                  <a:cxn ang="0">
                    <a:pos x="64" y="167"/>
                  </a:cxn>
                  <a:cxn ang="0">
                    <a:pos x="53" y="183"/>
                  </a:cxn>
                  <a:cxn ang="0">
                    <a:pos x="42" y="198"/>
                  </a:cxn>
                  <a:cxn ang="0">
                    <a:pos x="30" y="213"/>
                  </a:cxn>
                  <a:cxn ang="0">
                    <a:pos x="30" y="213"/>
                  </a:cxn>
                  <a:cxn ang="0">
                    <a:pos x="21" y="228"/>
                  </a:cxn>
                  <a:cxn ang="0">
                    <a:pos x="14" y="242"/>
                  </a:cxn>
                  <a:cxn ang="0">
                    <a:pos x="7" y="258"/>
                  </a:cxn>
                  <a:cxn ang="0">
                    <a:pos x="0" y="273"/>
                  </a:cxn>
                  <a:cxn ang="0">
                    <a:pos x="0" y="273"/>
                  </a:cxn>
                  <a:cxn ang="0">
                    <a:pos x="0" y="275"/>
                  </a:cxn>
                  <a:cxn ang="0">
                    <a:pos x="0" y="276"/>
                  </a:cxn>
                  <a:cxn ang="0">
                    <a:pos x="1" y="277"/>
                  </a:cxn>
                  <a:cxn ang="0">
                    <a:pos x="3" y="278"/>
                  </a:cxn>
                  <a:cxn ang="0">
                    <a:pos x="5" y="278"/>
                  </a:cxn>
                  <a:cxn ang="0">
                    <a:pos x="7" y="278"/>
                  </a:cxn>
                  <a:cxn ang="0">
                    <a:pos x="9" y="277"/>
                  </a:cxn>
                  <a:cxn ang="0">
                    <a:pos x="10" y="275"/>
                  </a:cxn>
                  <a:cxn ang="0">
                    <a:pos x="10" y="275"/>
                  </a:cxn>
                  <a:cxn ang="0">
                    <a:pos x="16" y="259"/>
                  </a:cxn>
                  <a:cxn ang="0">
                    <a:pos x="24" y="243"/>
                  </a:cxn>
                  <a:cxn ang="0">
                    <a:pos x="32" y="229"/>
                  </a:cxn>
                  <a:cxn ang="0">
                    <a:pos x="43" y="214"/>
                  </a:cxn>
                  <a:cxn ang="0">
                    <a:pos x="62" y="186"/>
                  </a:cxn>
                  <a:cxn ang="0">
                    <a:pos x="73" y="171"/>
                  </a:cxn>
                  <a:cxn ang="0">
                    <a:pos x="81" y="156"/>
                  </a:cxn>
                  <a:cxn ang="0">
                    <a:pos x="81" y="156"/>
                  </a:cxn>
                  <a:cxn ang="0">
                    <a:pos x="121" y="81"/>
                  </a:cxn>
                  <a:cxn ang="0">
                    <a:pos x="141" y="44"/>
                  </a:cxn>
                  <a:cxn ang="0">
                    <a:pos x="160" y="7"/>
                  </a:cxn>
                  <a:cxn ang="0">
                    <a:pos x="160" y="7"/>
                  </a:cxn>
                  <a:cxn ang="0">
                    <a:pos x="162" y="5"/>
                  </a:cxn>
                  <a:cxn ang="0">
                    <a:pos x="160" y="3"/>
                  </a:cxn>
                  <a:cxn ang="0">
                    <a:pos x="159" y="1"/>
                  </a:cxn>
                  <a:cxn ang="0">
                    <a:pos x="158" y="0"/>
                  </a:cxn>
                  <a:cxn ang="0">
                    <a:pos x="156" y="0"/>
                  </a:cxn>
                  <a:cxn ang="0">
                    <a:pos x="155" y="0"/>
                  </a:cxn>
                  <a:cxn ang="0">
                    <a:pos x="153" y="0"/>
                  </a:cxn>
                  <a:cxn ang="0">
                    <a:pos x="152" y="2"/>
                  </a:cxn>
                  <a:cxn ang="0">
                    <a:pos x="152" y="2"/>
                  </a:cxn>
                </a:cxnLst>
                <a:rect l="0" t="0" r="r" b="b"/>
                <a:pathLst>
                  <a:path w="162" h="278">
                    <a:moveTo>
                      <a:pt x="152" y="2"/>
                    </a:moveTo>
                    <a:lnTo>
                      <a:pt x="152" y="2"/>
                    </a:lnTo>
                    <a:lnTo>
                      <a:pt x="133" y="39"/>
                    </a:lnTo>
                    <a:lnTo>
                      <a:pt x="112" y="76"/>
                    </a:lnTo>
                    <a:lnTo>
                      <a:pt x="92" y="113"/>
                    </a:lnTo>
                    <a:lnTo>
                      <a:pt x="74" y="150"/>
                    </a:lnTo>
                    <a:lnTo>
                      <a:pt x="74" y="150"/>
                    </a:lnTo>
                    <a:lnTo>
                      <a:pt x="69" y="160"/>
                    </a:lnTo>
                    <a:lnTo>
                      <a:pt x="64" y="167"/>
                    </a:lnTo>
                    <a:lnTo>
                      <a:pt x="53" y="183"/>
                    </a:lnTo>
                    <a:lnTo>
                      <a:pt x="42" y="198"/>
                    </a:lnTo>
                    <a:lnTo>
                      <a:pt x="30" y="213"/>
                    </a:lnTo>
                    <a:lnTo>
                      <a:pt x="30" y="213"/>
                    </a:lnTo>
                    <a:lnTo>
                      <a:pt x="21" y="228"/>
                    </a:lnTo>
                    <a:lnTo>
                      <a:pt x="14" y="242"/>
                    </a:lnTo>
                    <a:lnTo>
                      <a:pt x="7" y="258"/>
                    </a:lnTo>
                    <a:lnTo>
                      <a:pt x="0" y="273"/>
                    </a:lnTo>
                    <a:lnTo>
                      <a:pt x="0" y="273"/>
                    </a:lnTo>
                    <a:lnTo>
                      <a:pt x="0" y="275"/>
                    </a:lnTo>
                    <a:lnTo>
                      <a:pt x="0" y="276"/>
                    </a:lnTo>
                    <a:lnTo>
                      <a:pt x="1" y="277"/>
                    </a:lnTo>
                    <a:lnTo>
                      <a:pt x="3" y="278"/>
                    </a:lnTo>
                    <a:lnTo>
                      <a:pt x="5" y="278"/>
                    </a:lnTo>
                    <a:lnTo>
                      <a:pt x="7" y="278"/>
                    </a:lnTo>
                    <a:lnTo>
                      <a:pt x="9" y="277"/>
                    </a:lnTo>
                    <a:lnTo>
                      <a:pt x="10" y="275"/>
                    </a:lnTo>
                    <a:lnTo>
                      <a:pt x="10" y="275"/>
                    </a:lnTo>
                    <a:lnTo>
                      <a:pt x="16" y="259"/>
                    </a:lnTo>
                    <a:lnTo>
                      <a:pt x="24" y="243"/>
                    </a:lnTo>
                    <a:lnTo>
                      <a:pt x="32" y="229"/>
                    </a:lnTo>
                    <a:lnTo>
                      <a:pt x="43" y="214"/>
                    </a:lnTo>
                    <a:lnTo>
                      <a:pt x="62" y="186"/>
                    </a:lnTo>
                    <a:lnTo>
                      <a:pt x="73" y="171"/>
                    </a:lnTo>
                    <a:lnTo>
                      <a:pt x="81" y="156"/>
                    </a:lnTo>
                    <a:lnTo>
                      <a:pt x="81" y="156"/>
                    </a:lnTo>
                    <a:lnTo>
                      <a:pt x="121" y="81"/>
                    </a:lnTo>
                    <a:lnTo>
                      <a:pt x="141" y="44"/>
                    </a:lnTo>
                    <a:lnTo>
                      <a:pt x="160" y="7"/>
                    </a:lnTo>
                    <a:lnTo>
                      <a:pt x="160" y="7"/>
                    </a:lnTo>
                    <a:lnTo>
                      <a:pt x="162" y="5"/>
                    </a:lnTo>
                    <a:lnTo>
                      <a:pt x="160" y="3"/>
                    </a:lnTo>
                    <a:lnTo>
                      <a:pt x="159" y="1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2" y="2"/>
                    </a:lnTo>
                    <a:lnTo>
                      <a:pt x="152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3" name="chenying0907 870"/>
              <p:cNvSpPr/>
              <p:nvPr/>
            </p:nvSpPr>
            <p:spPr bwMode="auto">
              <a:xfrm>
                <a:off x="4297363" y="1711325"/>
                <a:ext cx="71438" cy="134938"/>
              </a:xfrm>
              <a:custGeom>
                <a:avLst/>
                <a:gdLst/>
                <a:ahLst/>
                <a:cxnLst>
                  <a:cxn ang="0">
                    <a:pos x="123" y="3"/>
                  </a:cxn>
                  <a:cxn ang="0">
                    <a:pos x="123" y="3"/>
                  </a:cxn>
                  <a:cxn ang="0">
                    <a:pos x="118" y="16"/>
                  </a:cxn>
                  <a:cxn ang="0">
                    <a:pos x="111" y="27"/>
                  </a:cxn>
                  <a:cxn ang="0">
                    <a:pos x="105" y="38"/>
                  </a:cxn>
                  <a:cxn ang="0">
                    <a:pos x="100" y="51"/>
                  </a:cxn>
                  <a:cxn ang="0">
                    <a:pos x="100" y="51"/>
                  </a:cxn>
                  <a:cxn ang="0">
                    <a:pos x="93" y="68"/>
                  </a:cxn>
                  <a:cxn ang="0">
                    <a:pos x="86" y="87"/>
                  </a:cxn>
                  <a:cxn ang="0">
                    <a:pos x="72" y="122"/>
                  </a:cxn>
                  <a:cxn ang="0">
                    <a:pos x="72" y="122"/>
                  </a:cxn>
                  <a:cxn ang="0">
                    <a:pos x="65" y="139"/>
                  </a:cxn>
                  <a:cxn ang="0">
                    <a:pos x="56" y="154"/>
                  </a:cxn>
                  <a:cxn ang="0">
                    <a:pos x="38" y="186"/>
                  </a:cxn>
                  <a:cxn ang="0">
                    <a:pos x="18" y="217"/>
                  </a:cxn>
                  <a:cxn ang="0">
                    <a:pos x="9" y="233"/>
                  </a:cxn>
                  <a:cxn ang="0">
                    <a:pos x="0" y="249"/>
                  </a:cxn>
                  <a:cxn ang="0">
                    <a:pos x="0" y="249"/>
                  </a:cxn>
                  <a:cxn ang="0">
                    <a:pos x="0" y="250"/>
                  </a:cxn>
                  <a:cxn ang="0">
                    <a:pos x="0" y="252"/>
                  </a:cxn>
                  <a:cxn ang="0">
                    <a:pos x="4" y="255"/>
                  </a:cxn>
                  <a:cxn ang="0">
                    <a:pos x="5" y="255"/>
                  </a:cxn>
                  <a:cxn ang="0">
                    <a:pos x="7" y="255"/>
                  </a:cxn>
                  <a:cxn ang="0">
                    <a:pos x="8" y="255"/>
                  </a:cxn>
                  <a:cxn ang="0">
                    <a:pos x="9" y="253"/>
                  </a:cxn>
                  <a:cxn ang="0">
                    <a:pos x="9" y="253"/>
                  </a:cxn>
                  <a:cxn ang="0">
                    <a:pos x="17" y="238"/>
                  </a:cxn>
                  <a:cxn ang="0">
                    <a:pos x="25" y="223"/>
                  </a:cxn>
                  <a:cxn ang="0">
                    <a:pos x="43" y="193"/>
                  </a:cxn>
                  <a:cxn ang="0">
                    <a:pos x="61" y="163"/>
                  </a:cxn>
                  <a:cxn ang="0">
                    <a:pos x="70" y="148"/>
                  </a:cxn>
                  <a:cxn ang="0">
                    <a:pos x="77" y="132"/>
                  </a:cxn>
                  <a:cxn ang="0">
                    <a:pos x="77" y="132"/>
                  </a:cxn>
                  <a:cxn ang="0">
                    <a:pos x="90" y="101"/>
                  </a:cxn>
                  <a:cxn ang="0">
                    <a:pos x="103" y="69"/>
                  </a:cxn>
                  <a:cxn ang="0">
                    <a:pos x="103" y="69"/>
                  </a:cxn>
                  <a:cxn ang="0">
                    <a:pos x="110" y="53"/>
                  </a:cxn>
                  <a:cxn ang="0">
                    <a:pos x="118" y="37"/>
                  </a:cxn>
                  <a:cxn ang="0">
                    <a:pos x="125" y="22"/>
                  </a:cxn>
                  <a:cxn ang="0">
                    <a:pos x="133" y="5"/>
                  </a:cxn>
                  <a:cxn ang="0">
                    <a:pos x="133" y="5"/>
                  </a:cxn>
                  <a:cxn ang="0">
                    <a:pos x="134" y="3"/>
                  </a:cxn>
                  <a:cxn ang="0">
                    <a:pos x="133" y="2"/>
                  </a:cxn>
                  <a:cxn ang="0">
                    <a:pos x="132" y="1"/>
                  </a:cxn>
                  <a:cxn ang="0">
                    <a:pos x="130" y="0"/>
                  </a:cxn>
                  <a:cxn ang="0">
                    <a:pos x="126" y="0"/>
                  </a:cxn>
                  <a:cxn ang="0">
                    <a:pos x="124" y="1"/>
                  </a:cxn>
                  <a:cxn ang="0">
                    <a:pos x="123" y="3"/>
                  </a:cxn>
                  <a:cxn ang="0">
                    <a:pos x="123" y="3"/>
                  </a:cxn>
                </a:cxnLst>
                <a:rect l="0" t="0" r="r" b="b"/>
                <a:pathLst>
                  <a:path w="134" h="255">
                    <a:moveTo>
                      <a:pt x="123" y="3"/>
                    </a:moveTo>
                    <a:lnTo>
                      <a:pt x="123" y="3"/>
                    </a:lnTo>
                    <a:lnTo>
                      <a:pt x="118" y="16"/>
                    </a:lnTo>
                    <a:lnTo>
                      <a:pt x="111" y="27"/>
                    </a:lnTo>
                    <a:lnTo>
                      <a:pt x="105" y="38"/>
                    </a:lnTo>
                    <a:lnTo>
                      <a:pt x="100" y="51"/>
                    </a:lnTo>
                    <a:lnTo>
                      <a:pt x="100" y="51"/>
                    </a:lnTo>
                    <a:lnTo>
                      <a:pt x="93" y="68"/>
                    </a:lnTo>
                    <a:lnTo>
                      <a:pt x="86" y="87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65" y="139"/>
                    </a:lnTo>
                    <a:lnTo>
                      <a:pt x="56" y="154"/>
                    </a:lnTo>
                    <a:lnTo>
                      <a:pt x="38" y="186"/>
                    </a:lnTo>
                    <a:lnTo>
                      <a:pt x="18" y="217"/>
                    </a:lnTo>
                    <a:lnTo>
                      <a:pt x="9" y="233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50"/>
                    </a:lnTo>
                    <a:lnTo>
                      <a:pt x="0" y="252"/>
                    </a:lnTo>
                    <a:lnTo>
                      <a:pt x="4" y="255"/>
                    </a:lnTo>
                    <a:lnTo>
                      <a:pt x="5" y="255"/>
                    </a:lnTo>
                    <a:lnTo>
                      <a:pt x="7" y="255"/>
                    </a:lnTo>
                    <a:lnTo>
                      <a:pt x="8" y="255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17" y="238"/>
                    </a:lnTo>
                    <a:lnTo>
                      <a:pt x="25" y="223"/>
                    </a:lnTo>
                    <a:lnTo>
                      <a:pt x="43" y="193"/>
                    </a:lnTo>
                    <a:lnTo>
                      <a:pt x="61" y="163"/>
                    </a:lnTo>
                    <a:lnTo>
                      <a:pt x="70" y="148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90" y="101"/>
                    </a:lnTo>
                    <a:lnTo>
                      <a:pt x="103" y="69"/>
                    </a:lnTo>
                    <a:lnTo>
                      <a:pt x="103" y="69"/>
                    </a:lnTo>
                    <a:lnTo>
                      <a:pt x="110" y="53"/>
                    </a:lnTo>
                    <a:lnTo>
                      <a:pt x="118" y="37"/>
                    </a:lnTo>
                    <a:lnTo>
                      <a:pt x="125" y="22"/>
                    </a:lnTo>
                    <a:lnTo>
                      <a:pt x="133" y="5"/>
                    </a:lnTo>
                    <a:lnTo>
                      <a:pt x="133" y="5"/>
                    </a:lnTo>
                    <a:lnTo>
                      <a:pt x="134" y="3"/>
                    </a:lnTo>
                    <a:lnTo>
                      <a:pt x="133" y="2"/>
                    </a:lnTo>
                    <a:lnTo>
                      <a:pt x="132" y="1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4" y="1"/>
                    </a:lnTo>
                    <a:lnTo>
                      <a:pt x="123" y="3"/>
                    </a:lnTo>
                    <a:lnTo>
                      <a:pt x="123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4" name="chenying0907 871"/>
              <p:cNvSpPr/>
              <p:nvPr/>
            </p:nvSpPr>
            <p:spPr bwMode="auto">
              <a:xfrm>
                <a:off x="4235450" y="1423988"/>
                <a:ext cx="49213" cy="88900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0"/>
                  </a:cxn>
                  <a:cxn ang="0">
                    <a:pos x="85" y="2"/>
                  </a:cxn>
                  <a:cxn ang="0">
                    <a:pos x="82" y="5"/>
                  </a:cxn>
                  <a:cxn ang="0">
                    <a:pos x="76" y="11"/>
                  </a:cxn>
                  <a:cxn ang="0">
                    <a:pos x="68" y="25"/>
                  </a:cxn>
                  <a:cxn ang="0">
                    <a:pos x="68" y="25"/>
                  </a:cxn>
                  <a:cxn ang="0">
                    <a:pos x="52" y="54"/>
                  </a:cxn>
                  <a:cxn ang="0">
                    <a:pos x="37" y="81"/>
                  </a:cxn>
                  <a:cxn ang="0">
                    <a:pos x="37" y="81"/>
                  </a:cxn>
                  <a:cxn ang="0">
                    <a:pos x="24" y="107"/>
                  </a:cxn>
                  <a:cxn ang="0">
                    <a:pos x="17" y="120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5" y="139"/>
                  </a:cxn>
                  <a:cxn ang="0">
                    <a:pos x="2" y="147"/>
                  </a:cxn>
                  <a:cxn ang="0">
                    <a:pos x="0" y="154"/>
                  </a:cxn>
                  <a:cxn ang="0">
                    <a:pos x="0" y="158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2" y="165"/>
                  </a:cxn>
                  <a:cxn ang="0">
                    <a:pos x="4" y="166"/>
                  </a:cxn>
                  <a:cxn ang="0">
                    <a:pos x="6" y="166"/>
                  </a:cxn>
                  <a:cxn ang="0">
                    <a:pos x="7" y="165"/>
                  </a:cxn>
                  <a:cxn ang="0">
                    <a:pos x="9" y="164"/>
                  </a:cxn>
                  <a:cxn ang="0">
                    <a:pos x="9" y="162"/>
                  </a:cxn>
                  <a:cxn ang="0">
                    <a:pos x="9" y="160"/>
                  </a:cxn>
                  <a:cxn ang="0">
                    <a:pos x="9" y="160"/>
                  </a:cxn>
                  <a:cxn ang="0">
                    <a:pos x="9" y="155"/>
                  </a:cxn>
                  <a:cxn ang="0">
                    <a:pos x="9" y="151"/>
                  </a:cxn>
                  <a:cxn ang="0">
                    <a:pos x="11" y="148"/>
                  </a:cxn>
                  <a:cxn ang="0">
                    <a:pos x="13" y="143"/>
                  </a:cxn>
                  <a:cxn ang="0">
                    <a:pos x="18" y="137"/>
                  </a:cxn>
                  <a:cxn ang="0">
                    <a:pos x="20" y="134"/>
                  </a:cxn>
                  <a:cxn ang="0">
                    <a:pos x="22" y="131"/>
                  </a:cxn>
                  <a:cxn ang="0">
                    <a:pos x="22" y="131"/>
                  </a:cxn>
                  <a:cxn ang="0">
                    <a:pos x="34" y="108"/>
                  </a:cxn>
                  <a:cxn ang="0">
                    <a:pos x="45" y="87"/>
                  </a:cxn>
                  <a:cxn ang="0">
                    <a:pos x="45" y="87"/>
                  </a:cxn>
                  <a:cxn ang="0">
                    <a:pos x="57" y="65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78" y="25"/>
                  </a:cxn>
                  <a:cxn ang="0">
                    <a:pos x="84" y="15"/>
                  </a:cxn>
                  <a:cxn ang="0">
                    <a:pos x="87" y="12"/>
                  </a:cxn>
                  <a:cxn ang="0">
                    <a:pos x="92" y="9"/>
                  </a:cxn>
                  <a:cxn ang="0">
                    <a:pos x="92" y="9"/>
                  </a:cxn>
                  <a:cxn ang="0">
                    <a:pos x="93" y="8"/>
                  </a:cxn>
                  <a:cxn ang="0">
                    <a:pos x="94" y="7"/>
                  </a:cxn>
                  <a:cxn ang="0">
                    <a:pos x="94" y="3"/>
                  </a:cxn>
                  <a:cxn ang="0">
                    <a:pos x="94" y="2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</a:cxnLst>
                <a:rect l="0" t="0" r="r" b="b"/>
                <a:pathLst>
                  <a:path w="94" h="166">
                    <a:moveTo>
                      <a:pt x="89" y="0"/>
                    </a:moveTo>
                    <a:lnTo>
                      <a:pt x="89" y="0"/>
                    </a:lnTo>
                    <a:lnTo>
                      <a:pt x="85" y="2"/>
                    </a:lnTo>
                    <a:lnTo>
                      <a:pt x="82" y="5"/>
                    </a:lnTo>
                    <a:lnTo>
                      <a:pt x="76" y="11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52" y="54"/>
                    </a:lnTo>
                    <a:lnTo>
                      <a:pt x="37" y="81"/>
                    </a:lnTo>
                    <a:lnTo>
                      <a:pt x="37" y="81"/>
                    </a:lnTo>
                    <a:lnTo>
                      <a:pt x="24" y="107"/>
                    </a:lnTo>
                    <a:lnTo>
                      <a:pt x="17" y="120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5" y="139"/>
                    </a:lnTo>
                    <a:lnTo>
                      <a:pt x="2" y="147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2" y="165"/>
                    </a:lnTo>
                    <a:lnTo>
                      <a:pt x="4" y="166"/>
                    </a:lnTo>
                    <a:lnTo>
                      <a:pt x="6" y="166"/>
                    </a:lnTo>
                    <a:lnTo>
                      <a:pt x="7" y="165"/>
                    </a:lnTo>
                    <a:lnTo>
                      <a:pt x="9" y="164"/>
                    </a:lnTo>
                    <a:lnTo>
                      <a:pt x="9" y="162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9" y="155"/>
                    </a:lnTo>
                    <a:lnTo>
                      <a:pt x="9" y="151"/>
                    </a:lnTo>
                    <a:lnTo>
                      <a:pt x="11" y="148"/>
                    </a:lnTo>
                    <a:lnTo>
                      <a:pt x="13" y="143"/>
                    </a:lnTo>
                    <a:lnTo>
                      <a:pt x="18" y="137"/>
                    </a:lnTo>
                    <a:lnTo>
                      <a:pt x="20" y="134"/>
                    </a:lnTo>
                    <a:lnTo>
                      <a:pt x="22" y="131"/>
                    </a:lnTo>
                    <a:lnTo>
                      <a:pt x="22" y="131"/>
                    </a:lnTo>
                    <a:lnTo>
                      <a:pt x="34" y="108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57" y="65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78" y="25"/>
                    </a:lnTo>
                    <a:lnTo>
                      <a:pt x="84" y="15"/>
                    </a:lnTo>
                    <a:lnTo>
                      <a:pt x="87" y="12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3" y="8"/>
                    </a:lnTo>
                    <a:lnTo>
                      <a:pt x="94" y="7"/>
                    </a:lnTo>
                    <a:lnTo>
                      <a:pt x="94" y="3"/>
                    </a:lnTo>
                    <a:lnTo>
                      <a:pt x="94" y="2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5" name="chenying0907 872"/>
              <p:cNvSpPr/>
              <p:nvPr/>
            </p:nvSpPr>
            <p:spPr bwMode="auto">
              <a:xfrm>
                <a:off x="4275138" y="1435100"/>
                <a:ext cx="65088" cy="107950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17" y="0"/>
                  </a:cxn>
                  <a:cxn ang="0">
                    <a:pos x="106" y="9"/>
                  </a:cxn>
                  <a:cxn ang="0">
                    <a:pos x="97" y="18"/>
                  </a:cxn>
                  <a:cxn ang="0">
                    <a:pos x="89" y="27"/>
                  </a:cxn>
                  <a:cxn ang="0">
                    <a:pos x="82" y="39"/>
                  </a:cxn>
                  <a:cxn ang="0">
                    <a:pos x="74" y="50"/>
                  </a:cxn>
                  <a:cxn ang="0">
                    <a:pos x="68" y="61"/>
                  </a:cxn>
                  <a:cxn ang="0">
                    <a:pos x="58" y="84"/>
                  </a:cxn>
                  <a:cxn ang="0">
                    <a:pos x="58" y="84"/>
                  </a:cxn>
                  <a:cxn ang="0">
                    <a:pos x="31" y="142"/>
                  </a:cxn>
                  <a:cxn ang="0">
                    <a:pos x="18" y="170"/>
                  </a:cxn>
                  <a:cxn ang="0">
                    <a:pos x="9" y="183"/>
                  </a:cxn>
                  <a:cxn ang="0">
                    <a:pos x="1" y="197"/>
                  </a:cxn>
                  <a:cxn ang="0">
                    <a:pos x="1" y="197"/>
                  </a:cxn>
                  <a:cxn ang="0">
                    <a:pos x="0" y="199"/>
                  </a:cxn>
                  <a:cxn ang="0">
                    <a:pos x="1" y="201"/>
                  </a:cxn>
                  <a:cxn ang="0">
                    <a:pos x="1" y="202"/>
                  </a:cxn>
                  <a:cxn ang="0">
                    <a:pos x="3" y="203"/>
                  </a:cxn>
                  <a:cxn ang="0">
                    <a:pos x="4" y="204"/>
                  </a:cxn>
                  <a:cxn ang="0">
                    <a:pos x="6" y="204"/>
                  </a:cxn>
                  <a:cxn ang="0">
                    <a:pos x="8" y="203"/>
                  </a:cxn>
                  <a:cxn ang="0">
                    <a:pos x="9" y="202"/>
                  </a:cxn>
                  <a:cxn ang="0">
                    <a:pos x="9" y="202"/>
                  </a:cxn>
                  <a:cxn ang="0">
                    <a:pos x="23" y="180"/>
                  </a:cxn>
                  <a:cxn ang="0">
                    <a:pos x="36" y="157"/>
                  </a:cxn>
                  <a:cxn ang="0">
                    <a:pos x="48" y="134"/>
                  </a:cxn>
                  <a:cxn ang="0">
                    <a:pos x="57" y="110"/>
                  </a:cxn>
                  <a:cxn ang="0">
                    <a:pos x="57" y="110"/>
                  </a:cxn>
                  <a:cxn ang="0">
                    <a:pos x="68" y="83"/>
                  </a:cxn>
                  <a:cxn ang="0">
                    <a:pos x="74" y="69"/>
                  </a:cxn>
                  <a:cxn ang="0">
                    <a:pos x="82" y="54"/>
                  </a:cxn>
                  <a:cxn ang="0">
                    <a:pos x="90" y="41"/>
                  </a:cxn>
                  <a:cxn ang="0">
                    <a:pos x="100" y="28"/>
                  </a:cxn>
                  <a:cxn ang="0">
                    <a:pos x="111" y="18"/>
                  </a:cxn>
                  <a:cxn ang="0">
                    <a:pos x="122" y="9"/>
                  </a:cxn>
                  <a:cxn ang="0">
                    <a:pos x="122" y="9"/>
                  </a:cxn>
                  <a:cxn ang="0">
                    <a:pos x="123" y="8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2"/>
                  </a:cxn>
                  <a:cxn ang="0">
                    <a:pos x="120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7" y="0"/>
                  </a:cxn>
                </a:cxnLst>
                <a:rect l="0" t="0" r="r" b="b"/>
                <a:pathLst>
                  <a:path w="124" h="204">
                    <a:moveTo>
                      <a:pt x="117" y="0"/>
                    </a:moveTo>
                    <a:lnTo>
                      <a:pt x="117" y="0"/>
                    </a:lnTo>
                    <a:lnTo>
                      <a:pt x="106" y="9"/>
                    </a:lnTo>
                    <a:lnTo>
                      <a:pt x="97" y="18"/>
                    </a:lnTo>
                    <a:lnTo>
                      <a:pt x="89" y="27"/>
                    </a:lnTo>
                    <a:lnTo>
                      <a:pt x="82" y="39"/>
                    </a:lnTo>
                    <a:lnTo>
                      <a:pt x="74" y="50"/>
                    </a:lnTo>
                    <a:lnTo>
                      <a:pt x="68" y="61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31" y="142"/>
                    </a:lnTo>
                    <a:lnTo>
                      <a:pt x="18" y="170"/>
                    </a:lnTo>
                    <a:lnTo>
                      <a:pt x="9" y="183"/>
                    </a:lnTo>
                    <a:lnTo>
                      <a:pt x="1" y="197"/>
                    </a:lnTo>
                    <a:lnTo>
                      <a:pt x="1" y="197"/>
                    </a:lnTo>
                    <a:lnTo>
                      <a:pt x="0" y="199"/>
                    </a:lnTo>
                    <a:lnTo>
                      <a:pt x="1" y="201"/>
                    </a:lnTo>
                    <a:lnTo>
                      <a:pt x="1" y="202"/>
                    </a:lnTo>
                    <a:lnTo>
                      <a:pt x="3" y="203"/>
                    </a:lnTo>
                    <a:lnTo>
                      <a:pt x="4" y="204"/>
                    </a:lnTo>
                    <a:lnTo>
                      <a:pt x="6" y="204"/>
                    </a:lnTo>
                    <a:lnTo>
                      <a:pt x="8" y="203"/>
                    </a:lnTo>
                    <a:lnTo>
                      <a:pt x="9" y="202"/>
                    </a:lnTo>
                    <a:lnTo>
                      <a:pt x="9" y="202"/>
                    </a:lnTo>
                    <a:lnTo>
                      <a:pt x="23" y="180"/>
                    </a:lnTo>
                    <a:lnTo>
                      <a:pt x="36" y="157"/>
                    </a:lnTo>
                    <a:lnTo>
                      <a:pt x="48" y="134"/>
                    </a:lnTo>
                    <a:lnTo>
                      <a:pt x="57" y="110"/>
                    </a:lnTo>
                    <a:lnTo>
                      <a:pt x="57" y="110"/>
                    </a:lnTo>
                    <a:lnTo>
                      <a:pt x="68" y="83"/>
                    </a:lnTo>
                    <a:lnTo>
                      <a:pt x="74" y="69"/>
                    </a:lnTo>
                    <a:lnTo>
                      <a:pt x="82" y="54"/>
                    </a:lnTo>
                    <a:lnTo>
                      <a:pt x="90" y="41"/>
                    </a:lnTo>
                    <a:lnTo>
                      <a:pt x="100" y="28"/>
                    </a:lnTo>
                    <a:lnTo>
                      <a:pt x="111" y="18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3" y="8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2"/>
                    </a:lnTo>
                    <a:lnTo>
                      <a:pt x="120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6" name="chenying0907 873"/>
              <p:cNvSpPr/>
              <p:nvPr/>
            </p:nvSpPr>
            <p:spPr bwMode="auto">
              <a:xfrm>
                <a:off x="4318000" y="1447800"/>
                <a:ext cx="74613" cy="104775"/>
              </a:xfrm>
              <a:custGeom>
                <a:avLst/>
                <a:gdLst/>
                <a:ahLst/>
                <a:cxnLst>
                  <a:cxn ang="0">
                    <a:pos x="132" y="3"/>
                  </a:cxn>
                  <a:cxn ang="0">
                    <a:pos x="132" y="3"/>
                  </a:cxn>
                  <a:cxn ang="0">
                    <a:pos x="130" y="8"/>
                  </a:cxn>
                  <a:cxn ang="0">
                    <a:pos x="127" y="14"/>
                  </a:cxn>
                  <a:cxn ang="0">
                    <a:pos x="123" y="19"/>
                  </a:cxn>
                  <a:cxn ang="0">
                    <a:pos x="118" y="23"/>
                  </a:cxn>
                  <a:cxn ang="0">
                    <a:pos x="108" y="32"/>
                  </a:cxn>
                  <a:cxn ang="0">
                    <a:pos x="100" y="42"/>
                  </a:cxn>
                  <a:cxn ang="0">
                    <a:pos x="100" y="42"/>
                  </a:cxn>
                  <a:cxn ang="0">
                    <a:pos x="85" y="62"/>
                  </a:cxn>
                  <a:cxn ang="0">
                    <a:pos x="71" y="83"/>
                  </a:cxn>
                  <a:cxn ang="0">
                    <a:pos x="71" y="83"/>
                  </a:cxn>
                  <a:cxn ang="0">
                    <a:pos x="36" y="133"/>
                  </a:cxn>
                  <a:cxn ang="0">
                    <a:pos x="36" y="133"/>
                  </a:cxn>
                  <a:cxn ang="0">
                    <a:pos x="28" y="148"/>
                  </a:cxn>
                  <a:cxn ang="0">
                    <a:pos x="19" y="163"/>
                  </a:cxn>
                  <a:cxn ang="0">
                    <a:pos x="11" y="178"/>
                  </a:cxn>
                  <a:cxn ang="0">
                    <a:pos x="6" y="184"/>
                  </a:cxn>
                  <a:cxn ang="0">
                    <a:pos x="1" y="191"/>
                  </a:cxn>
                  <a:cxn ang="0">
                    <a:pos x="1" y="191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  <a:cxn ang="0">
                    <a:pos x="1" y="198"/>
                  </a:cxn>
                  <a:cxn ang="0">
                    <a:pos x="3" y="199"/>
                  </a:cxn>
                  <a:cxn ang="0">
                    <a:pos x="4" y="200"/>
                  </a:cxn>
                  <a:cxn ang="0">
                    <a:pos x="6" y="199"/>
                  </a:cxn>
                  <a:cxn ang="0">
                    <a:pos x="7" y="198"/>
                  </a:cxn>
                  <a:cxn ang="0">
                    <a:pos x="7" y="198"/>
                  </a:cxn>
                  <a:cxn ang="0">
                    <a:pos x="15" y="187"/>
                  </a:cxn>
                  <a:cxn ang="0">
                    <a:pos x="22" y="176"/>
                  </a:cxn>
                  <a:cxn ang="0">
                    <a:pos x="35" y="153"/>
                  </a:cxn>
                  <a:cxn ang="0">
                    <a:pos x="35" y="153"/>
                  </a:cxn>
                  <a:cxn ang="0">
                    <a:pos x="44" y="139"/>
                  </a:cxn>
                  <a:cxn ang="0">
                    <a:pos x="54" y="124"/>
                  </a:cxn>
                  <a:cxn ang="0">
                    <a:pos x="74" y="95"/>
                  </a:cxn>
                  <a:cxn ang="0">
                    <a:pos x="74" y="95"/>
                  </a:cxn>
                  <a:cxn ang="0">
                    <a:pos x="108" y="46"/>
                  </a:cxn>
                  <a:cxn ang="0">
                    <a:pos x="108" y="46"/>
                  </a:cxn>
                  <a:cxn ang="0">
                    <a:pos x="112" y="41"/>
                  </a:cxn>
                  <a:cxn ang="0">
                    <a:pos x="117" y="36"/>
                  </a:cxn>
                  <a:cxn ang="0">
                    <a:pos x="127" y="27"/>
                  </a:cxn>
                  <a:cxn ang="0">
                    <a:pos x="132" y="23"/>
                  </a:cxn>
                  <a:cxn ang="0">
                    <a:pos x="136" y="18"/>
                  </a:cxn>
                  <a:cxn ang="0">
                    <a:pos x="139" y="12"/>
                  </a:cxn>
                  <a:cxn ang="0">
                    <a:pos x="141" y="5"/>
                  </a:cxn>
                  <a:cxn ang="0">
                    <a:pos x="141" y="5"/>
                  </a:cxn>
                  <a:cxn ang="0">
                    <a:pos x="141" y="3"/>
                  </a:cxn>
                  <a:cxn ang="0">
                    <a:pos x="140" y="2"/>
                  </a:cxn>
                  <a:cxn ang="0">
                    <a:pos x="139" y="1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1"/>
                  </a:cxn>
                  <a:cxn ang="0">
                    <a:pos x="132" y="3"/>
                  </a:cxn>
                  <a:cxn ang="0">
                    <a:pos x="132" y="3"/>
                  </a:cxn>
                </a:cxnLst>
                <a:rect l="0" t="0" r="r" b="b"/>
                <a:pathLst>
                  <a:path w="141" h="200">
                    <a:moveTo>
                      <a:pt x="132" y="3"/>
                    </a:moveTo>
                    <a:lnTo>
                      <a:pt x="132" y="3"/>
                    </a:lnTo>
                    <a:lnTo>
                      <a:pt x="130" y="8"/>
                    </a:lnTo>
                    <a:lnTo>
                      <a:pt x="127" y="14"/>
                    </a:lnTo>
                    <a:lnTo>
                      <a:pt x="123" y="19"/>
                    </a:lnTo>
                    <a:lnTo>
                      <a:pt x="118" y="23"/>
                    </a:lnTo>
                    <a:lnTo>
                      <a:pt x="108" y="32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85" y="62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28" y="148"/>
                    </a:lnTo>
                    <a:lnTo>
                      <a:pt x="19" y="163"/>
                    </a:lnTo>
                    <a:lnTo>
                      <a:pt x="11" y="178"/>
                    </a:lnTo>
                    <a:lnTo>
                      <a:pt x="6" y="184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lnTo>
                      <a:pt x="1" y="198"/>
                    </a:lnTo>
                    <a:lnTo>
                      <a:pt x="3" y="199"/>
                    </a:lnTo>
                    <a:lnTo>
                      <a:pt x="4" y="200"/>
                    </a:lnTo>
                    <a:lnTo>
                      <a:pt x="6" y="199"/>
                    </a:lnTo>
                    <a:lnTo>
                      <a:pt x="7" y="198"/>
                    </a:lnTo>
                    <a:lnTo>
                      <a:pt x="7" y="198"/>
                    </a:lnTo>
                    <a:lnTo>
                      <a:pt x="15" y="187"/>
                    </a:lnTo>
                    <a:lnTo>
                      <a:pt x="22" y="176"/>
                    </a:lnTo>
                    <a:lnTo>
                      <a:pt x="35" y="153"/>
                    </a:lnTo>
                    <a:lnTo>
                      <a:pt x="35" y="153"/>
                    </a:lnTo>
                    <a:lnTo>
                      <a:pt x="44" y="139"/>
                    </a:lnTo>
                    <a:lnTo>
                      <a:pt x="54" y="124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108" y="46"/>
                    </a:lnTo>
                    <a:lnTo>
                      <a:pt x="108" y="46"/>
                    </a:lnTo>
                    <a:lnTo>
                      <a:pt x="112" y="41"/>
                    </a:lnTo>
                    <a:lnTo>
                      <a:pt x="117" y="36"/>
                    </a:lnTo>
                    <a:lnTo>
                      <a:pt x="127" y="27"/>
                    </a:lnTo>
                    <a:lnTo>
                      <a:pt x="132" y="23"/>
                    </a:lnTo>
                    <a:lnTo>
                      <a:pt x="136" y="18"/>
                    </a:lnTo>
                    <a:lnTo>
                      <a:pt x="139" y="12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3"/>
                    </a:lnTo>
                    <a:lnTo>
                      <a:pt x="140" y="2"/>
                    </a:lnTo>
                    <a:lnTo>
                      <a:pt x="139" y="1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1"/>
                    </a:lnTo>
                    <a:lnTo>
                      <a:pt x="132" y="3"/>
                    </a:lnTo>
                    <a:lnTo>
                      <a:pt x="132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7" name="chenying0907 874"/>
              <p:cNvSpPr/>
              <p:nvPr/>
            </p:nvSpPr>
            <p:spPr bwMode="auto">
              <a:xfrm>
                <a:off x="4367213" y="1470025"/>
                <a:ext cx="53975" cy="92075"/>
              </a:xfrm>
              <a:custGeom>
                <a:avLst/>
                <a:gdLst/>
                <a:ahLst/>
                <a:cxnLst>
                  <a:cxn ang="0">
                    <a:pos x="100" y="3"/>
                  </a:cxn>
                  <a:cxn ang="0">
                    <a:pos x="100" y="3"/>
                  </a:cxn>
                  <a:cxn ang="0">
                    <a:pos x="98" y="1"/>
                  </a:cxn>
                  <a:cxn ang="0">
                    <a:pos x="96" y="0"/>
                  </a:cxn>
                  <a:cxn ang="0">
                    <a:pos x="94" y="0"/>
                  </a:cxn>
                  <a:cxn ang="0">
                    <a:pos x="92" y="1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5" y="8"/>
                  </a:cxn>
                  <a:cxn ang="0">
                    <a:pos x="86" y="11"/>
                  </a:cxn>
                  <a:cxn ang="0">
                    <a:pos x="87" y="13"/>
                  </a:cxn>
                  <a:cxn ang="0">
                    <a:pos x="91" y="14"/>
                  </a:cxn>
                  <a:cxn ang="0">
                    <a:pos x="91" y="14"/>
                  </a:cxn>
                  <a:cxn ang="0">
                    <a:pos x="89" y="21"/>
                  </a:cxn>
                  <a:cxn ang="0">
                    <a:pos x="85" y="31"/>
                  </a:cxn>
                  <a:cxn ang="0">
                    <a:pos x="81" y="39"/>
                  </a:cxn>
                  <a:cxn ang="0">
                    <a:pos x="77" y="47"/>
                  </a:cxn>
                  <a:cxn ang="0">
                    <a:pos x="67" y="64"/>
                  </a:cxn>
                  <a:cxn ang="0">
                    <a:pos x="58" y="77"/>
                  </a:cxn>
                  <a:cxn ang="0">
                    <a:pos x="58" y="77"/>
                  </a:cxn>
                  <a:cxn ang="0">
                    <a:pos x="44" y="99"/>
                  </a:cxn>
                  <a:cxn ang="0">
                    <a:pos x="31" y="119"/>
                  </a:cxn>
                  <a:cxn ang="0">
                    <a:pos x="18" y="141"/>
                  </a:cxn>
                  <a:cxn ang="0">
                    <a:pos x="4" y="163"/>
                  </a:cxn>
                  <a:cxn ang="0">
                    <a:pos x="4" y="163"/>
                  </a:cxn>
                  <a:cxn ang="0">
                    <a:pos x="2" y="165"/>
                  </a:cxn>
                  <a:cxn ang="0">
                    <a:pos x="1" y="169"/>
                  </a:cxn>
                  <a:cxn ang="0">
                    <a:pos x="1" y="169"/>
                  </a:cxn>
                  <a:cxn ang="0">
                    <a:pos x="0" y="171"/>
                  </a:cxn>
                  <a:cxn ang="0">
                    <a:pos x="1" y="172"/>
                  </a:cxn>
                  <a:cxn ang="0">
                    <a:pos x="3" y="174"/>
                  </a:cxn>
                  <a:cxn ang="0">
                    <a:pos x="6" y="174"/>
                  </a:cxn>
                  <a:cxn ang="0">
                    <a:pos x="8" y="174"/>
                  </a:cxn>
                  <a:cxn ang="0">
                    <a:pos x="9" y="172"/>
                  </a:cxn>
                  <a:cxn ang="0">
                    <a:pos x="9" y="172"/>
                  </a:cxn>
                  <a:cxn ang="0">
                    <a:pos x="10" y="171"/>
                  </a:cxn>
                  <a:cxn ang="0">
                    <a:pos x="11" y="170"/>
                  </a:cxn>
                  <a:cxn ang="0">
                    <a:pos x="11" y="170"/>
                  </a:cxn>
                  <a:cxn ang="0">
                    <a:pos x="13" y="169"/>
                  </a:cxn>
                  <a:cxn ang="0">
                    <a:pos x="14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30" y="141"/>
                  </a:cxn>
                  <a:cxn ang="0">
                    <a:pos x="44" y="116"/>
                  </a:cxn>
                  <a:cxn ang="0">
                    <a:pos x="60" y="93"/>
                  </a:cxn>
                  <a:cxn ang="0">
                    <a:pos x="75" y="69"/>
                  </a:cxn>
                  <a:cxn ang="0">
                    <a:pos x="75" y="69"/>
                  </a:cxn>
                  <a:cxn ang="0">
                    <a:pos x="84" y="54"/>
                  </a:cxn>
                  <a:cxn ang="0">
                    <a:pos x="93" y="37"/>
                  </a:cxn>
                  <a:cxn ang="0">
                    <a:pos x="96" y="29"/>
                  </a:cxn>
                  <a:cxn ang="0">
                    <a:pos x="99" y="19"/>
                  </a:cxn>
                  <a:cxn ang="0">
                    <a:pos x="100" y="11"/>
                  </a:cxn>
                  <a:cxn ang="0">
                    <a:pos x="100" y="3"/>
                  </a:cxn>
                  <a:cxn ang="0">
                    <a:pos x="100" y="3"/>
                  </a:cxn>
                </a:cxnLst>
                <a:rect l="0" t="0" r="r" b="b"/>
                <a:pathLst>
                  <a:path w="100" h="174">
                    <a:moveTo>
                      <a:pt x="100" y="3"/>
                    </a:moveTo>
                    <a:lnTo>
                      <a:pt x="100" y="3"/>
                    </a:lnTo>
                    <a:lnTo>
                      <a:pt x="98" y="1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2" y="1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5" y="8"/>
                    </a:lnTo>
                    <a:lnTo>
                      <a:pt x="86" y="11"/>
                    </a:lnTo>
                    <a:lnTo>
                      <a:pt x="87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9" y="21"/>
                    </a:lnTo>
                    <a:lnTo>
                      <a:pt x="85" y="31"/>
                    </a:lnTo>
                    <a:lnTo>
                      <a:pt x="81" y="39"/>
                    </a:lnTo>
                    <a:lnTo>
                      <a:pt x="77" y="47"/>
                    </a:lnTo>
                    <a:lnTo>
                      <a:pt x="67" y="64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44" y="99"/>
                    </a:lnTo>
                    <a:lnTo>
                      <a:pt x="31" y="119"/>
                    </a:lnTo>
                    <a:lnTo>
                      <a:pt x="18" y="141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2" y="165"/>
                    </a:lnTo>
                    <a:lnTo>
                      <a:pt x="1" y="169"/>
                    </a:lnTo>
                    <a:lnTo>
                      <a:pt x="1" y="169"/>
                    </a:lnTo>
                    <a:lnTo>
                      <a:pt x="0" y="171"/>
                    </a:lnTo>
                    <a:lnTo>
                      <a:pt x="1" y="172"/>
                    </a:lnTo>
                    <a:lnTo>
                      <a:pt x="3" y="174"/>
                    </a:lnTo>
                    <a:lnTo>
                      <a:pt x="6" y="174"/>
                    </a:lnTo>
                    <a:lnTo>
                      <a:pt x="8" y="174"/>
                    </a:lnTo>
                    <a:lnTo>
                      <a:pt x="9" y="172"/>
                    </a:lnTo>
                    <a:lnTo>
                      <a:pt x="9" y="172"/>
                    </a:lnTo>
                    <a:lnTo>
                      <a:pt x="10" y="171"/>
                    </a:lnTo>
                    <a:lnTo>
                      <a:pt x="11" y="170"/>
                    </a:lnTo>
                    <a:lnTo>
                      <a:pt x="11" y="170"/>
                    </a:lnTo>
                    <a:lnTo>
                      <a:pt x="13" y="169"/>
                    </a:lnTo>
                    <a:lnTo>
                      <a:pt x="14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30" y="141"/>
                    </a:lnTo>
                    <a:lnTo>
                      <a:pt x="44" y="116"/>
                    </a:lnTo>
                    <a:lnTo>
                      <a:pt x="60" y="93"/>
                    </a:lnTo>
                    <a:lnTo>
                      <a:pt x="75" y="69"/>
                    </a:lnTo>
                    <a:lnTo>
                      <a:pt x="75" y="69"/>
                    </a:lnTo>
                    <a:lnTo>
                      <a:pt x="84" y="54"/>
                    </a:lnTo>
                    <a:lnTo>
                      <a:pt x="93" y="37"/>
                    </a:lnTo>
                    <a:lnTo>
                      <a:pt x="96" y="29"/>
                    </a:lnTo>
                    <a:lnTo>
                      <a:pt x="99" y="19"/>
                    </a:lnTo>
                    <a:lnTo>
                      <a:pt x="100" y="11"/>
                    </a:lnTo>
                    <a:lnTo>
                      <a:pt x="100" y="3"/>
                    </a:lnTo>
                    <a:lnTo>
                      <a:pt x="100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8" name="chenying0907 875"/>
              <p:cNvSpPr/>
              <p:nvPr/>
            </p:nvSpPr>
            <p:spPr bwMode="auto">
              <a:xfrm>
                <a:off x="4392613" y="1492250"/>
                <a:ext cx="60325" cy="103188"/>
              </a:xfrm>
              <a:custGeom>
                <a:avLst/>
                <a:gdLst/>
                <a:ahLst/>
                <a:cxnLst>
                  <a:cxn ang="0">
                    <a:pos x="106" y="3"/>
                  </a:cxn>
                  <a:cxn ang="0">
                    <a:pos x="106" y="3"/>
                  </a:cxn>
                  <a:cxn ang="0">
                    <a:pos x="79" y="51"/>
                  </a:cxn>
                  <a:cxn ang="0">
                    <a:pos x="65" y="74"/>
                  </a:cxn>
                  <a:cxn ang="0">
                    <a:pos x="50" y="98"/>
                  </a:cxn>
                  <a:cxn ang="0">
                    <a:pos x="50" y="98"/>
                  </a:cxn>
                  <a:cxn ang="0">
                    <a:pos x="36" y="120"/>
                  </a:cxn>
                  <a:cxn ang="0">
                    <a:pos x="23" y="141"/>
                  </a:cxn>
                  <a:cxn ang="0">
                    <a:pos x="11" y="164"/>
                  </a:cxn>
                  <a:cxn ang="0">
                    <a:pos x="5" y="177"/>
                  </a:cxn>
                  <a:cxn ang="0">
                    <a:pos x="0" y="189"/>
                  </a:cxn>
                  <a:cxn ang="0">
                    <a:pos x="0" y="189"/>
                  </a:cxn>
                  <a:cxn ang="0">
                    <a:pos x="0" y="191"/>
                  </a:cxn>
                  <a:cxn ang="0">
                    <a:pos x="1" y="192"/>
                  </a:cxn>
                  <a:cxn ang="0">
                    <a:pos x="2" y="193"/>
                  </a:cxn>
                  <a:cxn ang="0">
                    <a:pos x="3" y="194"/>
                  </a:cxn>
                  <a:cxn ang="0">
                    <a:pos x="5" y="194"/>
                  </a:cxn>
                  <a:cxn ang="0">
                    <a:pos x="7" y="194"/>
                  </a:cxn>
                  <a:cxn ang="0">
                    <a:pos x="8" y="193"/>
                  </a:cxn>
                  <a:cxn ang="0">
                    <a:pos x="10" y="191"/>
                  </a:cxn>
                  <a:cxn ang="0">
                    <a:pos x="10" y="191"/>
                  </a:cxn>
                  <a:cxn ang="0">
                    <a:pos x="15" y="179"/>
                  </a:cxn>
                  <a:cxn ang="0">
                    <a:pos x="21" y="166"/>
                  </a:cxn>
                  <a:cxn ang="0">
                    <a:pos x="33" y="142"/>
                  </a:cxn>
                  <a:cxn ang="0">
                    <a:pos x="48" y="119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77" y="74"/>
                  </a:cxn>
                  <a:cxn ang="0">
                    <a:pos x="89" y="53"/>
                  </a:cxn>
                  <a:cxn ang="0">
                    <a:pos x="114" y="7"/>
                  </a:cxn>
                  <a:cxn ang="0">
                    <a:pos x="114" y="7"/>
                  </a:cxn>
                  <a:cxn ang="0">
                    <a:pos x="114" y="5"/>
                  </a:cxn>
                  <a:cxn ang="0">
                    <a:pos x="114" y="4"/>
                  </a:cxn>
                  <a:cxn ang="0">
                    <a:pos x="113" y="2"/>
                  </a:cxn>
                  <a:cxn ang="0">
                    <a:pos x="112" y="1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6" y="3"/>
                  </a:cxn>
                  <a:cxn ang="0">
                    <a:pos x="106" y="3"/>
                  </a:cxn>
                </a:cxnLst>
                <a:rect l="0" t="0" r="r" b="b"/>
                <a:pathLst>
                  <a:path w="114" h="194">
                    <a:moveTo>
                      <a:pt x="106" y="3"/>
                    </a:moveTo>
                    <a:lnTo>
                      <a:pt x="106" y="3"/>
                    </a:lnTo>
                    <a:lnTo>
                      <a:pt x="79" y="51"/>
                    </a:lnTo>
                    <a:lnTo>
                      <a:pt x="65" y="74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36" y="120"/>
                    </a:lnTo>
                    <a:lnTo>
                      <a:pt x="23" y="141"/>
                    </a:lnTo>
                    <a:lnTo>
                      <a:pt x="11" y="164"/>
                    </a:lnTo>
                    <a:lnTo>
                      <a:pt x="5" y="177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91"/>
                    </a:lnTo>
                    <a:lnTo>
                      <a:pt x="1" y="192"/>
                    </a:lnTo>
                    <a:lnTo>
                      <a:pt x="2" y="193"/>
                    </a:lnTo>
                    <a:lnTo>
                      <a:pt x="3" y="194"/>
                    </a:lnTo>
                    <a:lnTo>
                      <a:pt x="5" y="194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10" y="191"/>
                    </a:lnTo>
                    <a:lnTo>
                      <a:pt x="10" y="191"/>
                    </a:lnTo>
                    <a:lnTo>
                      <a:pt x="15" y="179"/>
                    </a:lnTo>
                    <a:lnTo>
                      <a:pt x="21" y="166"/>
                    </a:lnTo>
                    <a:lnTo>
                      <a:pt x="33" y="142"/>
                    </a:lnTo>
                    <a:lnTo>
                      <a:pt x="48" y="119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77" y="74"/>
                    </a:lnTo>
                    <a:lnTo>
                      <a:pt x="89" y="53"/>
                    </a:lnTo>
                    <a:lnTo>
                      <a:pt x="114" y="7"/>
                    </a:lnTo>
                    <a:lnTo>
                      <a:pt x="114" y="7"/>
                    </a:lnTo>
                    <a:lnTo>
                      <a:pt x="114" y="5"/>
                    </a:lnTo>
                    <a:lnTo>
                      <a:pt x="114" y="4"/>
                    </a:lnTo>
                    <a:lnTo>
                      <a:pt x="113" y="2"/>
                    </a:lnTo>
                    <a:lnTo>
                      <a:pt x="112" y="1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6" y="3"/>
                    </a:lnTo>
                    <a:lnTo>
                      <a:pt x="106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9" name="chenying0907 876"/>
              <p:cNvSpPr/>
              <p:nvPr/>
            </p:nvSpPr>
            <p:spPr bwMode="auto">
              <a:xfrm>
                <a:off x="4422775" y="1514475"/>
                <a:ext cx="60325" cy="95250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99" y="10"/>
                  </a:cxn>
                  <a:cxn ang="0">
                    <a:pos x="93" y="18"/>
                  </a:cxn>
                  <a:cxn ang="0">
                    <a:pos x="87" y="27"/>
                  </a:cxn>
                  <a:cxn ang="0">
                    <a:pos x="82" y="35"/>
                  </a:cxn>
                  <a:cxn ang="0">
                    <a:pos x="72" y="54"/>
                  </a:cxn>
                  <a:cxn ang="0">
                    <a:pos x="63" y="74"/>
                  </a:cxn>
                  <a:cxn ang="0">
                    <a:pos x="63" y="74"/>
                  </a:cxn>
                  <a:cxn ang="0">
                    <a:pos x="33" y="123"/>
                  </a:cxn>
                  <a:cxn ang="0">
                    <a:pos x="18" y="148"/>
                  </a:cxn>
                  <a:cxn ang="0">
                    <a:pos x="1" y="173"/>
                  </a:cxn>
                  <a:cxn ang="0">
                    <a:pos x="1" y="173"/>
                  </a:cxn>
                  <a:cxn ang="0">
                    <a:pos x="0" y="175"/>
                  </a:cxn>
                  <a:cxn ang="0">
                    <a:pos x="0" y="177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6" y="180"/>
                  </a:cxn>
                  <a:cxn ang="0">
                    <a:pos x="7" y="179"/>
                  </a:cxn>
                  <a:cxn ang="0">
                    <a:pos x="9" y="178"/>
                  </a:cxn>
                  <a:cxn ang="0">
                    <a:pos x="9" y="178"/>
                  </a:cxn>
                  <a:cxn ang="0">
                    <a:pos x="25" y="155"/>
                  </a:cxn>
                  <a:cxn ang="0">
                    <a:pos x="39" y="133"/>
                  </a:cxn>
                  <a:cxn ang="0">
                    <a:pos x="66" y="86"/>
                  </a:cxn>
                  <a:cxn ang="0">
                    <a:pos x="66" y="86"/>
                  </a:cxn>
                  <a:cxn ang="0">
                    <a:pos x="77" y="65"/>
                  </a:cxn>
                  <a:cxn ang="0">
                    <a:pos x="87" y="45"/>
                  </a:cxn>
                  <a:cxn ang="0">
                    <a:pos x="93" y="35"/>
                  </a:cxn>
                  <a:cxn ang="0">
                    <a:pos x="98" y="26"/>
                  </a:cxn>
                  <a:cxn ang="0">
                    <a:pos x="105" y="17"/>
                  </a:cxn>
                  <a:cxn ang="0">
                    <a:pos x="113" y="8"/>
                  </a:cxn>
                  <a:cxn ang="0">
                    <a:pos x="113" y="8"/>
                  </a:cxn>
                  <a:cxn ang="0">
                    <a:pos x="114" y="7"/>
                  </a:cxn>
                  <a:cxn ang="0">
                    <a:pos x="115" y="4"/>
                  </a:cxn>
                  <a:cxn ang="0">
                    <a:pos x="114" y="2"/>
                  </a:cxn>
                  <a:cxn ang="0">
                    <a:pos x="113" y="1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5" h="180">
                    <a:moveTo>
                      <a:pt x="106" y="1"/>
                    </a:moveTo>
                    <a:lnTo>
                      <a:pt x="106" y="1"/>
                    </a:lnTo>
                    <a:lnTo>
                      <a:pt x="99" y="10"/>
                    </a:lnTo>
                    <a:lnTo>
                      <a:pt x="93" y="18"/>
                    </a:lnTo>
                    <a:lnTo>
                      <a:pt x="87" y="27"/>
                    </a:lnTo>
                    <a:lnTo>
                      <a:pt x="82" y="35"/>
                    </a:lnTo>
                    <a:lnTo>
                      <a:pt x="72" y="54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33" y="123"/>
                    </a:lnTo>
                    <a:lnTo>
                      <a:pt x="18" y="148"/>
                    </a:lnTo>
                    <a:lnTo>
                      <a:pt x="1" y="173"/>
                    </a:lnTo>
                    <a:lnTo>
                      <a:pt x="1" y="173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6" y="180"/>
                    </a:lnTo>
                    <a:lnTo>
                      <a:pt x="7" y="179"/>
                    </a:lnTo>
                    <a:lnTo>
                      <a:pt x="9" y="178"/>
                    </a:lnTo>
                    <a:lnTo>
                      <a:pt x="9" y="178"/>
                    </a:lnTo>
                    <a:lnTo>
                      <a:pt x="25" y="155"/>
                    </a:lnTo>
                    <a:lnTo>
                      <a:pt x="39" y="133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77" y="65"/>
                    </a:lnTo>
                    <a:lnTo>
                      <a:pt x="87" y="45"/>
                    </a:lnTo>
                    <a:lnTo>
                      <a:pt x="93" y="35"/>
                    </a:lnTo>
                    <a:lnTo>
                      <a:pt x="98" y="26"/>
                    </a:lnTo>
                    <a:lnTo>
                      <a:pt x="105" y="17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4" y="7"/>
                    </a:lnTo>
                    <a:lnTo>
                      <a:pt x="115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0" name="chenying0907 877"/>
              <p:cNvSpPr/>
              <p:nvPr/>
            </p:nvSpPr>
            <p:spPr bwMode="auto">
              <a:xfrm>
                <a:off x="4451350" y="1538288"/>
                <a:ext cx="58738" cy="96838"/>
              </a:xfrm>
              <a:custGeom>
                <a:avLst/>
                <a:gdLst/>
                <a:ahLst/>
                <a:cxnLst>
                  <a:cxn ang="0">
                    <a:pos x="104" y="2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4" y="14"/>
                  </a:cxn>
                  <a:cxn ang="0">
                    <a:pos x="89" y="20"/>
                  </a:cxn>
                  <a:cxn ang="0">
                    <a:pos x="86" y="23"/>
                  </a:cxn>
                  <a:cxn ang="0">
                    <a:pos x="85" y="27"/>
                  </a:cxn>
                  <a:cxn ang="0">
                    <a:pos x="85" y="27"/>
                  </a:cxn>
                  <a:cxn ang="0">
                    <a:pos x="80" y="41"/>
                  </a:cxn>
                  <a:cxn ang="0">
                    <a:pos x="73" y="54"/>
                  </a:cxn>
                  <a:cxn ang="0">
                    <a:pos x="58" y="79"/>
                  </a:cxn>
                  <a:cxn ang="0">
                    <a:pos x="58" y="79"/>
                  </a:cxn>
                  <a:cxn ang="0">
                    <a:pos x="29" y="128"/>
                  </a:cxn>
                  <a:cxn ang="0">
                    <a:pos x="14" y="153"/>
                  </a:cxn>
                  <a:cxn ang="0">
                    <a:pos x="0" y="177"/>
                  </a:cxn>
                  <a:cxn ang="0">
                    <a:pos x="0" y="177"/>
                  </a:cxn>
                  <a:cxn ang="0">
                    <a:pos x="0" y="179"/>
                  </a:cxn>
                  <a:cxn ang="0">
                    <a:pos x="0" y="181"/>
                  </a:cxn>
                  <a:cxn ang="0">
                    <a:pos x="1" y="183"/>
                  </a:cxn>
                  <a:cxn ang="0">
                    <a:pos x="2" y="184"/>
                  </a:cxn>
                  <a:cxn ang="0">
                    <a:pos x="5" y="185"/>
                  </a:cxn>
                  <a:cxn ang="0">
                    <a:pos x="7" y="184"/>
                  </a:cxn>
                  <a:cxn ang="0">
                    <a:pos x="8" y="183"/>
                  </a:cxn>
                  <a:cxn ang="0">
                    <a:pos x="8" y="183"/>
                  </a:cxn>
                  <a:cxn ang="0">
                    <a:pos x="11" y="178"/>
                  </a:cxn>
                  <a:cxn ang="0">
                    <a:pos x="15" y="175"/>
                  </a:cxn>
                  <a:cxn ang="0">
                    <a:pos x="15" y="175"/>
                  </a:cxn>
                  <a:cxn ang="0">
                    <a:pos x="17" y="173"/>
                  </a:cxn>
                  <a:cxn ang="0">
                    <a:pos x="18" y="171"/>
                  </a:cxn>
                  <a:cxn ang="0">
                    <a:pos x="18" y="168"/>
                  </a:cxn>
                  <a:cxn ang="0">
                    <a:pos x="17" y="167"/>
                  </a:cxn>
                  <a:cxn ang="0">
                    <a:pos x="17" y="167"/>
                  </a:cxn>
                  <a:cxn ang="0">
                    <a:pos x="39" y="129"/>
                  </a:cxn>
                  <a:cxn ang="0">
                    <a:pos x="63" y="91"/>
                  </a:cxn>
                  <a:cxn ang="0">
                    <a:pos x="63" y="91"/>
                  </a:cxn>
                  <a:cxn ang="0">
                    <a:pos x="76" y="69"/>
                  </a:cxn>
                  <a:cxn ang="0">
                    <a:pos x="82" y="58"/>
                  </a:cxn>
                  <a:cxn ang="0">
                    <a:pos x="89" y="45"/>
                  </a:cxn>
                  <a:cxn ang="0">
                    <a:pos x="89" y="45"/>
                  </a:cxn>
                  <a:cxn ang="0">
                    <a:pos x="94" y="35"/>
                  </a:cxn>
                  <a:cxn ang="0">
                    <a:pos x="100" y="25"/>
                  </a:cxn>
                  <a:cxn ang="0">
                    <a:pos x="112" y="7"/>
                  </a:cxn>
                  <a:cxn ang="0">
                    <a:pos x="112" y="7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2"/>
                  </a:cxn>
                  <a:cxn ang="0">
                    <a:pos x="111" y="1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4" y="2"/>
                  </a:cxn>
                  <a:cxn ang="0">
                    <a:pos x="104" y="2"/>
                  </a:cxn>
                </a:cxnLst>
                <a:rect l="0" t="0" r="r" b="b"/>
                <a:pathLst>
                  <a:path w="113" h="185">
                    <a:moveTo>
                      <a:pt x="104" y="2"/>
                    </a:moveTo>
                    <a:lnTo>
                      <a:pt x="104" y="2"/>
                    </a:lnTo>
                    <a:lnTo>
                      <a:pt x="100" y="8"/>
                    </a:lnTo>
                    <a:lnTo>
                      <a:pt x="94" y="14"/>
                    </a:lnTo>
                    <a:lnTo>
                      <a:pt x="89" y="20"/>
                    </a:lnTo>
                    <a:lnTo>
                      <a:pt x="86" y="23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80" y="41"/>
                    </a:lnTo>
                    <a:lnTo>
                      <a:pt x="73" y="54"/>
                    </a:lnTo>
                    <a:lnTo>
                      <a:pt x="58" y="79"/>
                    </a:lnTo>
                    <a:lnTo>
                      <a:pt x="58" y="79"/>
                    </a:lnTo>
                    <a:lnTo>
                      <a:pt x="29" y="128"/>
                    </a:lnTo>
                    <a:lnTo>
                      <a:pt x="14" y="153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9"/>
                    </a:lnTo>
                    <a:lnTo>
                      <a:pt x="0" y="181"/>
                    </a:lnTo>
                    <a:lnTo>
                      <a:pt x="1" y="183"/>
                    </a:lnTo>
                    <a:lnTo>
                      <a:pt x="2" y="184"/>
                    </a:lnTo>
                    <a:lnTo>
                      <a:pt x="5" y="185"/>
                    </a:lnTo>
                    <a:lnTo>
                      <a:pt x="7" y="184"/>
                    </a:lnTo>
                    <a:lnTo>
                      <a:pt x="8" y="183"/>
                    </a:lnTo>
                    <a:lnTo>
                      <a:pt x="8" y="183"/>
                    </a:lnTo>
                    <a:lnTo>
                      <a:pt x="11" y="178"/>
                    </a:lnTo>
                    <a:lnTo>
                      <a:pt x="15" y="175"/>
                    </a:lnTo>
                    <a:lnTo>
                      <a:pt x="15" y="175"/>
                    </a:lnTo>
                    <a:lnTo>
                      <a:pt x="17" y="173"/>
                    </a:lnTo>
                    <a:lnTo>
                      <a:pt x="18" y="171"/>
                    </a:lnTo>
                    <a:lnTo>
                      <a:pt x="18" y="168"/>
                    </a:lnTo>
                    <a:lnTo>
                      <a:pt x="17" y="167"/>
                    </a:lnTo>
                    <a:lnTo>
                      <a:pt x="17" y="167"/>
                    </a:lnTo>
                    <a:lnTo>
                      <a:pt x="39" y="129"/>
                    </a:lnTo>
                    <a:lnTo>
                      <a:pt x="63" y="91"/>
                    </a:lnTo>
                    <a:lnTo>
                      <a:pt x="63" y="91"/>
                    </a:lnTo>
                    <a:lnTo>
                      <a:pt x="76" y="69"/>
                    </a:lnTo>
                    <a:lnTo>
                      <a:pt x="82" y="58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94" y="35"/>
                    </a:lnTo>
                    <a:lnTo>
                      <a:pt x="100" y="25"/>
                    </a:lnTo>
                    <a:lnTo>
                      <a:pt x="112" y="7"/>
                    </a:lnTo>
                    <a:lnTo>
                      <a:pt x="112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2"/>
                    </a:lnTo>
                    <a:lnTo>
                      <a:pt x="111" y="1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4" y="2"/>
                    </a:lnTo>
                    <a:lnTo>
                      <a:pt x="104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1" name="chenying0907 878"/>
              <p:cNvSpPr/>
              <p:nvPr/>
            </p:nvSpPr>
            <p:spPr bwMode="auto">
              <a:xfrm>
                <a:off x="4473575" y="1566863"/>
                <a:ext cx="66675" cy="101600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9" y="4"/>
                  </a:cxn>
                  <a:cxn ang="0">
                    <a:pos x="118" y="9"/>
                  </a:cxn>
                  <a:cxn ang="0">
                    <a:pos x="116" y="13"/>
                  </a:cxn>
                  <a:cxn ang="0">
                    <a:pos x="111" y="22"/>
                  </a:cxn>
                  <a:cxn ang="0">
                    <a:pos x="99" y="40"/>
                  </a:cxn>
                  <a:cxn ang="0">
                    <a:pos x="99" y="40"/>
                  </a:cxn>
                  <a:cxn ang="0">
                    <a:pos x="91" y="51"/>
                  </a:cxn>
                  <a:cxn ang="0">
                    <a:pos x="83" y="61"/>
                  </a:cxn>
                  <a:cxn ang="0">
                    <a:pos x="74" y="73"/>
                  </a:cxn>
                  <a:cxn ang="0">
                    <a:pos x="67" y="84"/>
                  </a:cxn>
                  <a:cxn ang="0">
                    <a:pos x="67" y="84"/>
                  </a:cxn>
                  <a:cxn ang="0">
                    <a:pos x="34" y="134"/>
                  </a:cxn>
                  <a:cxn ang="0">
                    <a:pos x="18" y="159"/>
                  </a:cxn>
                  <a:cxn ang="0">
                    <a:pos x="1" y="183"/>
                  </a:cxn>
                  <a:cxn ang="0">
                    <a:pos x="1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2" y="190"/>
                  </a:cxn>
                  <a:cxn ang="0">
                    <a:pos x="4" y="190"/>
                  </a:cxn>
                  <a:cxn ang="0">
                    <a:pos x="6" y="190"/>
                  </a:cxn>
                  <a:cxn ang="0">
                    <a:pos x="7" y="190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27" y="161"/>
                  </a:cxn>
                  <a:cxn ang="0">
                    <a:pos x="44" y="135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8" y="71"/>
                  </a:cxn>
                  <a:cxn ang="0">
                    <a:pos x="96" y="59"/>
                  </a:cxn>
                  <a:cxn ang="0">
                    <a:pos x="103" y="49"/>
                  </a:cxn>
                  <a:cxn ang="0">
                    <a:pos x="111" y="38"/>
                  </a:cxn>
                  <a:cxn ang="0">
                    <a:pos x="111" y="38"/>
                  </a:cxn>
                  <a:cxn ang="0">
                    <a:pos x="121" y="23"/>
                  </a:cxn>
                  <a:cxn ang="0">
                    <a:pos x="125" y="15"/>
                  </a:cxn>
                  <a:cxn ang="0">
                    <a:pos x="128" y="7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7" y="3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3"/>
                  </a:cxn>
                  <a:cxn ang="0">
                    <a:pos x="119" y="4"/>
                  </a:cxn>
                  <a:cxn ang="0">
                    <a:pos x="119" y="4"/>
                  </a:cxn>
                </a:cxnLst>
                <a:rect l="0" t="0" r="r" b="b"/>
                <a:pathLst>
                  <a:path w="128" h="190">
                    <a:moveTo>
                      <a:pt x="119" y="4"/>
                    </a:moveTo>
                    <a:lnTo>
                      <a:pt x="119" y="4"/>
                    </a:lnTo>
                    <a:lnTo>
                      <a:pt x="118" y="9"/>
                    </a:lnTo>
                    <a:lnTo>
                      <a:pt x="116" y="13"/>
                    </a:lnTo>
                    <a:lnTo>
                      <a:pt x="111" y="22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91" y="51"/>
                    </a:lnTo>
                    <a:lnTo>
                      <a:pt x="83" y="61"/>
                    </a:lnTo>
                    <a:lnTo>
                      <a:pt x="74" y="73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34" y="134"/>
                    </a:lnTo>
                    <a:lnTo>
                      <a:pt x="18" y="159"/>
                    </a:lnTo>
                    <a:lnTo>
                      <a:pt x="1" y="183"/>
                    </a:lnTo>
                    <a:lnTo>
                      <a:pt x="1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2" y="190"/>
                    </a:lnTo>
                    <a:lnTo>
                      <a:pt x="4" y="190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27" y="161"/>
                    </a:lnTo>
                    <a:lnTo>
                      <a:pt x="44" y="135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8" y="71"/>
                    </a:lnTo>
                    <a:lnTo>
                      <a:pt x="96" y="59"/>
                    </a:lnTo>
                    <a:lnTo>
                      <a:pt x="103" y="49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21" y="23"/>
                    </a:lnTo>
                    <a:lnTo>
                      <a:pt x="125" y="15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7" y="3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2" name="chenying0907 879"/>
              <p:cNvSpPr/>
              <p:nvPr/>
            </p:nvSpPr>
            <p:spPr bwMode="auto">
              <a:xfrm>
                <a:off x="4500563" y="1595438"/>
                <a:ext cx="76200" cy="107950"/>
              </a:xfrm>
              <a:custGeom>
                <a:avLst/>
                <a:gdLst/>
                <a:ahLst/>
                <a:cxnLst>
                  <a:cxn ang="0">
                    <a:pos x="133" y="2"/>
                  </a:cxn>
                  <a:cxn ang="0">
                    <a:pos x="133" y="2"/>
                  </a:cxn>
                  <a:cxn ang="0">
                    <a:pos x="116" y="23"/>
                  </a:cxn>
                  <a:cxn ang="0">
                    <a:pos x="100" y="45"/>
                  </a:cxn>
                  <a:cxn ang="0">
                    <a:pos x="100" y="45"/>
                  </a:cxn>
                  <a:cxn ang="0">
                    <a:pos x="81" y="70"/>
                  </a:cxn>
                  <a:cxn ang="0">
                    <a:pos x="72" y="84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53" y="107"/>
                  </a:cxn>
                  <a:cxn ang="0">
                    <a:pos x="44" y="119"/>
                  </a:cxn>
                  <a:cxn ang="0">
                    <a:pos x="36" y="131"/>
                  </a:cxn>
                  <a:cxn ang="0">
                    <a:pos x="29" y="144"/>
                  </a:cxn>
                  <a:cxn ang="0">
                    <a:pos x="0" y="196"/>
                  </a:cxn>
                  <a:cxn ang="0">
                    <a:pos x="0" y="196"/>
                  </a:cxn>
                  <a:cxn ang="0">
                    <a:pos x="0" y="198"/>
                  </a:cxn>
                  <a:cxn ang="0">
                    <a:pos x="0" y="201"/>
                  </a:cxn>
                  <a:cxn ang="0">
                    <a:pos x="1" y="202"/>
                  </a:cxn>
                  <a:cxn ang="0">
                    <a:pos x="2" y="203"/>
                  </a:cxn>
                  <a:cxn ang="0">
                    <a:pos x="4" y="204"/>
                  </a:cxn>
                  <a:cxn ang="0">
                    <a:pos x="5" y="204"/>
                  </a:cxn>
                  <a:cxn ang="0">
                    <a:pos x="7" y="203"/>
                  </a:cxn>
                  <a:cxn ang="0">
                    <a:pos x="8" y="202"/>
                  </a:cxn>
                  <a:cxn ang="0">
                    <a:pos x="8" y="202"/>
                  </a:cxn>
                  <a:cxn ang="0">
                    <a:pos x="25" y="173"/>
                  </a:cxn>
                  <a:cxn ang="0">
                    <a:pos x="41" y="145"/>
                  </a:cxn>
                  <a:cxn ang="0">
                    <a:pos x="60" y="117"/>
                  </a:cxn>
                  <a:cxn ang="0">
                    <a:pos x="79" y="91"/>
                  </a:cxn>
                  <a:cxn ang="0">
                    <a:pos x="79" y="91"/>
                  </a:cxn>
                  <a:cxn ang="0">
                    <a:pos x="86" y="81"/>
                  </a:cxn>
                  <a:cxn ang="0">
                    <a:pos x="94" y="70"/>
                  </a:cxn>
                  <a:cxn ang="0">
                    <a:pos x="108" y="50"/>
                  </a:cxn>
                  <a:cxn ang="0">
                    <a:pos x="108" y="50"/>
                  </a:cxn>
                  <a:cxn ang="0">
                    <a:pos x="125" y="28"/>
                  </a:cxn>
                  <a:cxn ang="0">
                    <a:pos x="141" y="6"/>
                  </a:cxn>
                  <a:cxn ang="0">
                    <a:pos x="141" y="6"/>
                  </a:cxn>
                  <a:cxn ang="0">
                    <a:pos x="142" y="5"/>
                  </a:cxn>
                  <a:cxn ang="0">
                    <a:pos x="141" y="3"/>
                  </a:cxn>
                  <a:cxn ang="0">
                    <a:pos x="141" y="1"/>
                  </a:cxn>
                  <a:cxn ang="0">
                    <a:pos x="139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2"/>
                  </a:cxn>
                  <a:cxn ang="0">
                    <a:pos x="133" y="2"/>
                  </a:cxn>
                </a:cxnLst>
                <a:rect l="0" t="0" r="r" b="b"/>
                <a:pathLst>
                  <a:path w="142" h="204">
                    <a:moveTo>
                      <a:pt x="133" y="2"/>
                    </a:moveTo>
                    <a:lnTo>
                      <a:pt x="133" y="2"/>
                    </a:lnTo>
                    <a:lnTo>
                      <a:pt x="116" y="23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81" y="70"/>
                    </a:lnTo>
                    <a:lnTo>
                      <a:pt x="72" y="84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53" y="107"/>
                    </a:lnTo>
                    <a:lnTo>
                      <a:pt x="44" y="119"/>
                    </a:lnTo>
                    <a:lnTo>
                      <a:pt x="36" y="131"/>
                    </a:lnTo>
                    <a:lnTo>
                      <a:pt x="29" y="144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8"/>
                    </a:lnTo>
                    <a:lnTo>
                      <a:pt x="0" y="201"/>
                    </a:lnTo>
                    <a:lnTo>
                      <a:pt x="1" y="202"/>
                    </a:lnTo>
                    <a:lnTo>
                      <a:pt x="2" y="203"/>
                    </a:lnTo>
                    <a:lnTo>
                      <a:pt x="4" y="204"/>
                    </a:lnTo>
                    <a:lnTo>
                      <a:pt x="5" y="204"/>
                    </a:lnTo>
                    <a:lnTo>
                      <a:pt x="7" y="203"/>
                    </a:lnTo>
                    <a:lnTo>
                      <a:pt x="8" y="202"/>
                    </a:lnTo>
                    <a:lnTo>
                      <a:pt x="8" y="202"/>
                    </a:lnTo>
                    <a:lnTo>
                      <a:pt x="25" y="173"/>
                    </a:lnTo>
                    <a:lnTo>
                      <a:pt x="41" y="145"/>
                    </a:lnTo>
                    <a:lnTo>
                      <a:pt x="60" y="117"/>
                    </a:lnTo>
                    <a:lnTo>
                      <a:pt x="79" y="91"/>
                    </a:lnTo>
                    <a:lnTo>
                      <a:pt x="79" y="91"/>
                    </a:lnTo>
                    <a:lnTo>
                      <a:pt x="86" y="81"/>
                    </a:lnTo>
                    <a:lnTo>
                      <a:pt x="94" y="70"/>
                    </a:lnTo>
                    <a:lnTo>
                      <a:pt x="108" y="50"/>
                    </a:lnTo>
                    <a:lnTo>
                      <a:pt x="108" y="50"/>
                    </a:lnTo>
                    <a:lnTo>
                      <a:pt x="125" y="28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2" y="5"/>
                    </a:lnTo>
                    <a:lnTo>
                      <a:pt x="141" y="3"/>
                    </a:lnTo>
                    <a:lnTo>
                      <a:pt x="141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2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3" name="chenying0907 880"/>
              <p:cNvSpPr/>
              <p:nvPr/>
            </p:nvSpPr>
            <p:spPr bwMode="auto">
              <a:xfrm>
                <a:off x="4510088" y="1630363"/>
                <a:ext cx="80963" cy="125413"/>
              </a:xfrm>
              <a:custGeom>
                <a:avLst/>
                <a:gdLst/>
                <a:ahLst/>
                <a:cxnLst>
                  <a:cxn ang="0">
                    <a:pos x="143" y="2"/>
                  </a:cxn>
                  <a:cxn ang="0">
                    <a:pos x="143" y="2"/>
                  </a:cxn>
                  <a:cxn ang="0">
                    <a:pos x="110" y="58"/>
                  </a:cxn>
                  <a:cxn ang="0">
                    <a:pos x="77" y="114"/>
                  </a:cxn>
                  <a:cxn ang="0">
                    <a:pos x="77" y="114"/>
                  </a:cxn>
                  <a:cxn ang="0">
                    <a:pos x="58" y="143"/>
                  </a:cxn>
                  <a:cxn ang="0">
                    <a:pos x="39" y="172"/>
                  </a:cxn>
                  <a:cxn ang="0">
                    <a:pos x="20" y="201"/>
                  </a:cxn>
                  <a:cxn ang="0">
                    <a:pos x="1" y="230"/>
                  </a:cxn>
                  <a:cxn ang="0">
                    <a:pos x="1" y="230"/>
                  </a:cxn>
                  <a:cxn ang="0">
                    <a:pos x="0" y="232"/>
                  </a:cxn>
                  <a:cxn ang="0">
                    <a:pos x="0" y="234"/>
                  </a:cxn>
                  <a:cxn ang="0">
                    <a:pos x="1" y="235"/>
                  </a:cxn>
                  <a:cxn ang="0">
                    <a:pos x="2" y="236"/>
                  </a:cxn>
                  <a:cxn ang="0">
                    <a:pos x="4" y="237"/>
                  </a:cxn>
                  <a:cxn ang="0">
                    <a:pos x="7" y="237"/>
                  </a:cxn>
                  <a:cxn ang="0">
                    <a:pos x="8" y="236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44" y="180"/>
                  </a:cxn>
                  <a:cxn ang="0">
                    <a:pos x="62" y="152"/>
                  </a:cxn>
                  <a:cxn ang="0">
                    <a:pos x="80" y="125"/>
                  </a:cxn>
                  <a:cxn ang="0">
                    <a:pos x="80" y="125"/>
                  </a:cxn>
                  <a:cxn ang="0">
                    <a:pos x="99" y="96"/>
                  </a:cxn>
                  <a:cxn ang="0">
                    <a:pos x="117" y="67"/>
                  </a:cxn>
                  <a:cxn ang="0">
                    <a:pos x="134" y="36"/>
                  </a:cxn>
                  <a:cxn ang="0">
                    <a:pos x="151" y="8"/>
                  </a:cxn>
                  <a:cxn ang="0">
                    <a:pos x="151" y="8"/>
                  </a:cxn>
                  <a:cxn ang="0">
                    <a:pos x="152" y="5"/>
                  </a:cxn>
                  <a:cxn ang="0">
                    <a:pos x="152" y="3"/>
                  </a:cxn>
                  <a:cxn ang="0">
                    <a:pos x="151" y="2"/>
                  </a:cxn>
                  <a:cxn ang="0">
                    <a:pos x="150" y="1"/>
                  </a:cxn>
                  <a:cxn ang="0">
                    <a:pos x="148" y="0"/>
                  </a:cxn>
                  <a:cxn ang="0">
                    <a:pos x="146" y="0"/>
                  </a:cxn>
                  <a:cxn ang="0">
                    <a:pos x="145" y="1"/>
                  </a:cxn>
                  <a:cxn ang="0">
                    <a:pos x="143" y="2"/>
                  </a:cxn>
                  <a:cxn ang="0">
                    <a:pos x="143" y="2"/>
                  </a:cxn>
                </a:cxnLst>
                <a:rect l="0" t="0" r="r" b="b"/>
                <a:pathLst>
                  <a:path w="152" h="237">
                    <a:moveTo>
                      <a:pt x="143" y="2"/>
                    </a:moveTo>
                    <a:lnTo>
                      <a:pt x="143" y="2"/>
                    </a:lnTo>
                    <a:lnTo>
                      <a:pt x="110" y="58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58" y="143"/>
                    </a:lnTo>
                    <a:lnTo>
                      <a:pt x="39" y="172"/>
                    </a:lnTo>
                    <a:lnTo>
                      <a:pt x="20" y="201"/>
                    </a:lnTo>
                    <a:lnTo>
                      <a:pt x="1" y="230"/>
                    </a:lnTo>
                    <a:lnTo>
                      <a:pt x="1" y="230"/>
                    </a:lnTo>
                    <a:lnTo>
                      <a:pt x="0" y="232"/>
                    </a:lnTo>
                    <a:lnTo>
                      <a:pt x="0" y="234"/>
                    </a:lnTo>
                    <a:lnTo>
                      <a:pt x="1" y="235"/>
                    </a:lnTo>
                    <a:lnTo>
                      <a:pt x="2" y="236"/>
                    </a:lnTo>
                    <a:lnTo>
                      <a:pt x="4" y="237"/>
                    </a:lnTo>
                    <a:lnTo>
                      <a:pt x="7" y="237"/>
                    </a:lnTo>
                    <a:lnTo>
                      <a:pt x="8" y="236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44" y="180"/>
                    </a:lnTo>
                    <a:lnTo>
                      <a:pt x="62" y="152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9" y="96"/>
                    </a:lnTo>
                    <a:lnTo>
                      <a:pt x="117" y="67"/>
                    </a:lnTo>
                    <a:lnTo>
                      <a:pt x="134" y="36"/>
                    </a:lnTo>
                    <a:lnTo>
                      <a:pt x="151" y="8"/>
                    </a:lnTo>
                    <a:lnTo>
                      <a:pt x="151" y="8"/>
                    </a:lnTo>
                    <a:lnTo>
                      <a:pt x="152" y="5"/>
                    </a:lnTo>
                    <a:lnTo>
                      <a:pt x="152" y="3"/>
                    </a:lnTo>
                    <a:lnTo>
                      <a:pt x="151" y="2"/>
                    </a:lnTo>
                    <a:lnTo>
                      <a:pt x="150" y="1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3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4" name="chenying0907 881"/>
              <p:cNvSpPr/>
              <p:nvPr/>
            </p:nvSpPr>
            <p:spPr bwMode="auto">
              <a:xfrm>
                <a:off x="4525963" y="1682750"/>
                <a:ext cx="73025" cy="115888"/>
              </a:xfrm>
              <a:custGeom>
                <a:avLst/>
                <a:gdLst/>
                <a:ahLst/>
                <a:cxnLst>
                  <a:cxn ang="0">
                    <a:pos x="129" y="2"/>
                  </a:cxn>
                  <a:cxn ang="0">
                    <a:pos x="129" y="2"/>
                  </a:cxn>
                  <a:cxn ang="0">
                    <a:pos x="112" y="29"/>
                  </a:cxn>
                  <a:cxn ang="0">
                    <a:pos x="94" y="56"/>
                  </a:cxn>
                  <a:cxn ang="0">
                    <a:pos x="78" y="84"/>
                  </a:cxn>
                  <a:cxn ang="0">
                    <a:pos x="63" y="112"/>
                  </a:cxn>
                  <a:cxn ang="0">
                    <a:pos x="63" y="112"/>
                  </a:cxn>
                  <a:cxn ang="0">
                    <a:pos x="54" y="129"/>
                  </a:cxn>
                  <a:cxn ang="0">
                    <a:pos x="45" y="144"/>
                  </a:cxn>
                  <a:cxn ang="0">
                    <a:pos x="25" y="175"/>
                  </a:cxn>
                  <a:cxn ang="0">
                    <a:pos x="25" y="175"/>
                  </a:cxn>
                  <a:cxn ang="0">
                    <a:pos x="19" y="184"/>
                  </a:cxn>
                  <a:cxn ang="0">
                    <a:pos x="12" y="194"/>
                  </a:cxn>
                  <a:cxn ang="0">
                    <a:pos x="6" y="202"/>
                  </a:cxn>
                  <a:cxn ang="0">
                    <a:pos x="1" y="212"/>
                  </a:cxn>
                  <a:cxn ang="0">
                    <a:pos x="1" y="212"/>
                  </a:cxn>
                  <a:cxn ang="0">
                    <a:pos x="0" y="214"/>
                  </a:cxn>
                  <a:cxn ang="0">
                    <a:pos x="1" y="216"/>
                  </a:cxn>
                  <a:cxn ang="0">
                    <a:pos x="2" y="217"/>
                  </a:cxn>
                  <a:cxn ang="0">
                    <a:pos x="4" y="218"/>
                  </a:cxn>
                  <a:cxn ang="0">
                    <a:pos x="7" y="218"/>
                  </a:cxn>
                  <a:cxn ang="0">
                    <a:pos x="9" y="217"/>
                  </a:cxn>
                  <a:cxn ang="0">
                    <a:pos x="11" y="215"/>
                  </a:cxn>
                  <a:cxn ang="0">
                    <a:pos x="11" y="215"/>
                  </a:cxn>
                  <a:cxn ang="0">
                    <a:pos x="13" y="209"/>
                  </a:cxn>
                  <a:cxn ang="0">
                    <a:pos x="16" y="204"/>
                  </a:cxn>
                  <a:cxn ang="0">
                    <a:pos x="23" y="194"/>
                  </a:cxn>
                  <a:cxn ang="0">
                    <a:pos x="31" y="182"/>
                  </a:cxn>
                  <a:cxn ang="0">
                    <a:pos x="38" y="172"/>
                  </a:cxn>
                  <a:cxn ang="0">
                    <a:pos x="38" y="172"/>
                  </a:cxn>
                  <a:cxn ang="0">
                    <a:pos x="71" y="117"/>
                  </a:cxn>
                  <a:cxn ang="0">
                    <a:pos x="71" y="117"/>
                  </a:cxn>
                  <a:cxn ang="0">
                    <a:pos x="103" y="61"/>
                  </a:cxn>
                  <a:cxn ang="0">
                    <a:pos x="120" y="35"/>
                  </a:cxn>
                  <a:cxn ang="0">
                    <a:pos x="138" y="8"/>
                  </a:cxn>
                  <a:cxn ang="0">
                    <a:pos x="138" y="8"/>
                  </a:cxn>
                  <a:cxn ang="0">
                    <a:pos x="139" y="6"/>
                  </a:cxn>
                  <a:cxn ang="0">
                    <a:pos x="139" y="5"/>
                  </a:cxn>
                  <a:cxn ang="0">
                    <a:pos x="138" y="2"/>
                  </a:cxn>
                  <a:cxn ang="0">
                    <a:pos x="137" y="1"/>
                  </a:cxn>
                  <a:cxn ang="0">
                    <a:pos x="132" y="0"/>
                  </a:cxn>
                  <a:cxn ang="0">
                    <a:pos x="131" y="1"/>
                  </a:cxn>
                  <a:cxn ang="0">
                    <a:pos x="129" y="2"/>
                  </a:cxn>
                  <a:cxn ang="0">
                    <a:pos x="129" y="2"/>
                  </a:cxn>
                </a:cxnLst>
                <a:rect l="0" t="0" r="r" b="b"/>
                <a:pathLst>
                  <a:path w="139" h="218">
                    <a:moveTo>
                      <a:pt x="129" y="2"/>
                    </a:moveTo>
                    <a:lnTo>
                      <a:pt x="129" y="2"/>
                    </a:lnTo>
                    <a:lnTo>
                      <a:pt x="112" y="29"/>
                    </a:lnTo>
                    <a:lnTo>
                      <a:pt x="94" y="56"/>
                    </a:lnTo>
                    <a:lnTo>
                      <a:pt x="78" y="84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54" y="129"/>
                    </a:lnTo>
                    <a:lnTo>
                      <a:pt x="45" y="144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19" y="184"/>
                    </a:lnTo>
                    <a:lnTo>
                      <a:pt x="12" y="194"/>
                    </a:lnTo>
                    <a:lnTo>
                      <a:pt x="6" y="202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0" y="214"/>
                    </a:lnTo>
                    <a:lnTo>
                      <a:pt x="1" y="216"/>
                    </a:lnTo>
                    <a:lnTo>
                      <a:pt x="2" y="217"/>
                    </a:lnTo>
                    <a:lnTo>
                      <a:pt x="4" y="218"/>
                    </a:lnTo>
                    <a:lnTo>
                      <a:pt x="7" y="218"/>
                    </a:lnTo>
                    <a:lnTo>
                      <a:pt x="9" y="217"/>
                    </a:lnTo>
                    <a:lnTo>
                      <a:pt x="11" y="215"/>
                    </a:lnTo>
                    <a:lnTo>
                      <a:pt x="11" y="215"/>
                    </a:lnTo>
                    <a:lnTo>
                      <a:pt x="13" y="209"/>
                    </a:lnTo>
                    <a:lnTo>
                      <a:pt x="16" y="204"/>
                    </a:lnTo>
                    <a:lnTo>
                      <a:pt x="23" y="194"/>
                    </a:lnTo>
                    <a:lnTo>
                      <a:pt x="31" y="182"/>
                    </a:lnTo>
                    <a:lnTo>
                      <a:pt x="38" y="172"/>
                    </a:lnTo>
                    <a:lnTo>
                      <a:pt x="38" y="172"/>
                    </a:lnTo>
                    <a:lnTo>
                      <a:pt x="71" y="117"/>
                    </a:lnTo>
                    <a:lnTo>
                      <a:pt x="71" y="117"/>
                    </a:lnTo>
                    <a:lnTo>
                      <a:pt x="103" y="61"/>
                    </a:lnTo>
                    <a:lnTo>
                      <a:pt x="120" y="3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9" y="6"/>
                    </a:lnTo>
                    <a:lnTo>
                      <a:pt x="139" y="5"/>
                    </a:lnTo>
                    <a:lnTo>
                      <a:pt x="138" y="2"/>
                    </a:lnTo>
                    <a:lnTo>
                      <a:pt x="137" y="1"/>
                    </a:lnTo>
                    <a:lnTo>
                      <a:pt x="132" y="0"/>
                    </a:lnTo>
                    <a:lnTo>
                      <a:pt x="131" y="1"/>
                    </a:lnTo>
                    <a:lnTo>
                      <a:pt x="129" y="2"/>
                    </a:lnTo>
                    <a:lnTo>
                      <a:pt x="129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5" name="chenying0907 882"/>
              <p:cNvSpPr/>
              <p:nvPr/>
            </p:nvSpPr>
            <p:spPr bwMode="auto">
              <a:xfrm>
                <a:off x="4548188" y="1728788"/>
                <a:ext cx="57150" cy="90488"/>
              </a:xfrm>
              <a:custGeom>
                <a:avLst/>
                <a:gdLst/>
                <a:ahLst/>
                <a:cxnLst>
                  <a:cxn ang="0">
                    <a:pos x="100" y="2"/>
                  </a:cxn>
                  <a:cxn ang="0">
                    <a:pos x="100" y="2"/>
                  </a:cxn>
                  <a:cxn ang="0">
                    <a:pos x="94" y="12"/>
                  </a:cxn>
                  <a:cxn ang="0">
                    <a:pos x="85" y="20"/>
                  </a:cxn>
                  <a:cxn ang="0">
                    <a:pos x="79" y="28"/>
                  </a:cxn>
                  <a:cxn ang="0">
                    <a:pos x="73" y="37"/>
                  </a:cxn>
                  <a:cxn ang="0">
                    <a:pos x="73" y="37"/>
                  </a:cxn>
                  <a:cxn ang="0">
                    <a:pos x="63" y="58"/>
                  </a:cxn>
                  <a:cxn ang="0">
                    <a:pos x="51" y="79"/>
                  </a:cxn>
                  <a:cxn ang="0">
                    <a:pos x="51" y="79"/>
                  </a:cxn>
                  <a:cxn ang="0">
                    <a:pos x="26" y="122"/>
                  </a:cxn>
                  <a:cxn ang="0">
                    <a:pos x="14" y="143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0" y="165"/>
                  </a:cxn>
                  <a:cxn ang="0">
                    <a:pos x="0" y="166"/>
                  </a:cxn>
                  <a:cxn ang="0">
                    <a:pos x="1" y="169"/>
                  </a:cxn>
                  <a:cxn ang="0">
                    <a:pos x="2" y="170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9"/>
                  </a:cxn>
                  <a:cxn ang="0">
                    <a:pos x="8" y="169"/>
                  </a:cxn>
                  <a:cxn ang="0">
                    <a:pos x="20" y="149"/>
                  </a:cxn>
                  <a:cxn ang="0">
                    <a:pos x="32" y="129"/>
                  </a:cxn>
                  <a:cxn ang="0">
                    <a:pos x="43" y="110"/>
                  </a:cxn>
                  <a:cxn ang="0">
                    <a:pos x="55" y="91"/>
                  </a:cxn>
                  <a:cxn ang="0">
                    <a:pos x="55" y="91"/>
                  </a:cxn>
                  <a:cxn ang="0">
                    <a:pos x="62" y="81"/>
                  </a:cxn>
                  <a:cxn ang="0">
                    <a:pos x="68" y="70"/>
                  </a:cxn>
                  <a:cxn ang="0">
                    <a:pos x="78" y="49"/>
                  </a:cxn>
                  <a:cxn ang="0">
                    <a:pos x="78" y="49"/>
                  </a:cxn>
                  <a:cxn ang="0">
                    <a:pos x="81" y="43"/>
                  </a:cxn>
                  <a:cxn ang="0">
                    <a:pos x="84" y="37"/>
                  </a:cxn>
                  <a:cxn ang="0">
                    <a:pos x="93" y="27"/>
                  </a:cxn>
                  <a:cxn ang="0">
                    <a:pos x="101" y="18"/>
                  </a:cxn>
                  <a:cxn ang="0">
                    <a:pos x="108" y="7"/>
                  </a:cxn>
                  <a:cxn ang="0">
                    <a:pos x="108" y="7"/>
                  </a:cxn>
                  <a:cxn ang="0">
                    <a:pos x="108" y="5"/>
                  </a:cxn>
                  <a:cxn ang="0">
                    <a:pos x="108" y="3"/>
                  </a:cxn>
                  <a:cxn ang="0">
                    <a:pos x="107" y="2"/>
                  </a:cxn>
                  <a:cxn ang="0">
                    <a:pos x="106" y="0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100" y="2"/>
                  </a:cxn>
                </a:cxnLst>
                <a:rect l="0" t="0" r="r" b="b"/>
                <a:pathLst>
                  <a:path w="108" h="171">
                    <a:moveTo>
                      <a:pt x="100" y="2"/>
                    </a:moveTo>
                    <a:lnTo>
                      <a:pt x="100" y="2"/>
                    </a:lnTo>
                    <a:lnTo>
                      <a:pt x="94" y="12"/>
                    </a:lnTo>
                    <a:lnTo>
                      <a:pt x="85" y="20"/>
                    </a:lnTo>
                    <a:lnTo>
                      <a:pt x="79" y="28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63" y="58"/>
                    </a:lnTo>
                    <a:lnTo>
                      <a:pt x="51" y="79"/>
                    </a:lnTo>
                    <a:lnTo>
                      <a:pt x="51" y="79"/>
                    </a:lnTo>
                    <a:lnTo>
                      <a:pt x="26" y="122"/>
                    </a:lnTo>
                    <a:lnTo>
                      <a:pt x="14" y="14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6"/>
                    </a:lnTo>
                    <a:lnTo>
                      <a:pt x="1" y="169"/>
                    </a:lnTo>
                    <a:lnTo>
                      <a:pt x="2" y="170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20" y="149"/>
                    </a:lnTo>
                    <a:lnTo>
                      <a:pt x="32" y="129"/>
                    </a:lnTo>
                    <a:lnTo>
                      <a:pt x="43" y="110"/>
                    </a:lnTo>
                    <a:lnTo>
                      <a:pt x="55" y="91"/>
                    </a:lnTo>
                    <a:lnTo>
                      <a:pt x="55" y="91"/>
                    </a:lnTo>
                    <a:lnTo>
                      <a:pt x="62" y="81"/>
                    </a:lnTo>
                    <a:lnTo>
                      <a:pt x="68" y="70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81" y="43"/>
                    </a:lnTo>
                    <a:lnTo>
                      <a:pt x="84" y="37"/>
                    </a:lnTo>
                    <a:lnTo>
                      <a:pt x="93" y="27"/>
                    </a:lnTo>
                    <a:lnTo>
                      <a:pt x="101" y="18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07" y="2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100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6" name="chenying0907 883"/>
              <p:cNvSpPr/>
              <p:nvPr/>
            </p:nvSpPr>
            <p:spPr bwMode="auto">
              <a:xfrm>
                <a:off x="4575175" y="1773238"/>
                <a:ext cx="30163" cy="47625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3"/>
                  </a:cxn>
                  <a:cxn ang="0">
                    <a:pos x="57" y="3"/>
                  </a:cxn>
                  <a:cxn ang="0">
                    <a:pos x="56" y="1"/>
                  </a:cxn>
                  <a:cxn ang="0">
                    <a:pos x="54" y="0"/>
                  </a:cxn>
                  <a:cxn ang="0">
                    <a:pos x="51" y="0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5" y="6"/>
                  </a:cxn>
                  <a:cxn ang="0">
                    <a:pos x="41" y="1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27" y="38"/>
                  </a:cxn>
                  <a:cxn ang="0">
                    <a:pos x="19" y="54"/>
                  </a:cxn>
                  <a:cxn ang="0">
                    <a:pos x="1" y="84"/>
                  </a:cxn>
                  <a:cxn ang="0">
                    <a:pos x="1" y="84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1" y="89"/>
                  </a:cxn>
                  <a:cxn ang="0">
                    <a:pos x="3" y="90"/>
                  </a:cxn>
                  <a:cxn ang="0">
                    <a:pos x="4" y="90"/>
                  </a:cxn>
                  <a:cxn ang="0">
                    <a:pos x="6" y="90"/>
                  </a:cxn>
                  <a:cxn ang="0">
                    <a:pos x="8" y="90"/>
                  </a:cxn>
                  <a:cxn ang="0">
                    <a:pos x="10" y="88"/>
                  </a:cxn>
                  <a:cxn ang="0">
                    <a:pos x="10" y="88"/>
                  </a:cxn>
                  <a:cxn ang="0">
                    <a:pos x="25" y="61"/>
                  </a:cxn>
                  <a:cxn ang="0">
                    <a:pos x="41" y="33"/>
                  </a:cxn>
                  <a:cxn ang="0">
                    <a:pos x="41" y="33"/>
                  </a:cxn>
                  <a:cxn ang="0">
                    <a:pos x="47" y="21"/>
                  </a:cxn>
                  <a:cxn ang="0">
                    <a:pos x="50" y="14"/>
                  </a:cxn>
                  <a:cxn ang="0">
                    <a:pos x="54" y="9"/>
                  </a:cxn>
                  <a:cxn ang="0">
                    <a:pos x="54" y="9"/>
                  </a:cxn>
                  <a:cxn ang="0">
                    <a:pos x="57" y="7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57" h="90">
                    <a:moveTo>
                      <a:pt x="57" y="4"/>
                    </a:moveTo>
                    <a:lnTo>
                      <a:pt x="57" y="3"/>
                    </a:lnTo>
                    <a:lnTo>
                      <a:pt x="57" y="3"/>
                    </a:lnTo>
                    <a:lnTo>
                      <a:pt x="56" y="1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5" y="6"/>
                    </a:lnTo>
                    <a:lnTo>
                      <a:pt x="41" y="1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27" y="38"/>
                    </a:lnTo>
                    <a:lnTo>
                      <a:pt x="19" y="5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7"/>
                    </a:lnTo>
                    <a:lnTo>
                      <a:pt x="1" y="89"/>
                    </a:lnTo>
                    <a:lnTo>
                      <a:pt x="3" y="90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8" y="90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25" y="61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7" y="21"/>
                    </a:lnTo>
                    <a:lnTo>
                      <a:pt x="50" y="14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7" name="chenying0907 884"/>
              <p:cNvSpPr/>
              <p:nvPr/>
            </p:nvSpPr>
            <p:spPr bwMode="auto">
              <a:xfrm>
                <a:off x="4257675" y="1222375"/>
                <a:ext cx="34925" cy="825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12"/>
                  </a:cxn>
                  <a:cxn ang="0">
                    <a:pos x="53" y="21"/>
                  </a:cxn>
                  <a:cxn ang="0">
                    <a:pos x="45" y="39"/>
                  </a:cxn>
                  <a:cxn ang="0">
                    <a:pos x="37" y="56"/>
                  </a:cxn>
                  <a:cxn ang="0">
                    <a:pos x="30" y="72"/>
                  </a:cxn>
                  <a:cxn ang="0">
                    <a:pos x="30" y="72"/>
                  </a:cxn>
                  <a:cxn ang="0">
                    <a:pos x="24" y="89"/>
                  </a:cxn>
                  <a:cxn ang="0">
                    <a:pos x="18" y="107"/>
                  </a:cxn>
                  <a:cxn ang="0">
                    <a:pos x="11" y="125"/>
                  </a:cxn>
                  <a:cxn ang="0">
                    <a:pos x="4" y="142"/>
                  </a:cxn>
                  <a:cxn ang="0">
                    <a:pos x="4" y="142"/>
                  </a:cxn>
                  <a:cxn ang="0">
                    <a:pos x="1" y="143"/>
                  </a:cxn>
                  <a:cxn ang="0">
                    <a:pos x="1" y="144"/>
                  </a:cxn>
                  <a:cxn ang="0">
                    <a:pos x="0" y="146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1" y="154"/>
                  </a:cxn>
                  <a:cxn ang="0">
                    <a:pos x="4" y="156"/>
                  </a:cxn>
                  <a:cxn ang="0">
                    <a:pos x="7" y="156"/>
                  </a:cxn>
                  <a:cxn ang="0">
                    <a:pos x="8" y="155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7" y="136"/>
                  </a:cxn>
                  <a:cxn ang="0">
                    <a:pos x="23" y="118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44" y="64"/>
                  </a:cxn>
                  <a:cxn ang="0">
                    <a:pos x="54" y="44"/>
                  </a:cxn>
                  <a:cxn ang="0">
                    <a:pos x="58" y="35"/>
                  </a:cxn>
                  <a:cxn ang="0">
                    <a:pos x="62" y="24"/>
                  </a:cxn>
                  <a:cxn ang="0">
                    <a:pos x="65" y="14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6" y="2"/>
                  </a:cxn>
                  <a:cxn ang="0">
                    <a:pos x="66" y="1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9" y="1"/>
                  </a:cxn>
                  <a:cxn ang="0">
                    <a:pos x="58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7" h="156">
                    <a:moveTo>
                      <a:pt x="57" y="4"/>
                    </a:moveTo>
                    <a:lnTo>
                      <a:pt x="57" y="4"/>
                    </a:lnTo>
                    <a:lnTo>
                      <a:pt x="56" y="12"/>
                    </a:lnTo>
                    <a:lnTo>
                      <a:pt x="53" y="21"/>
                    </a:lnTo>
                    <a:lnTo>
                      <a:pt x="45" y="39"/>
                    </a:lnTo>
                    <a:lnTo>
                      <a:pt x="37" y="56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4" y="89"/>
                    </a:lnTo>
                    <a:lnTo>
                      <a:pt x="18" y="107"/>
                    </a:lnTo>
                    <a:lnTo>
                      <a:pt x="11" y="125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1" y="143"/>
                    </a:lnTo>
                    <a:lnTo>
                      <a:pt x="1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4" y="156"/>
                    </a:lnTo>
                    <a:lnTo>
                      <a:pt x="7" y="156"/>
                    </a:lnTo>
                    <a:lnTo>
                      <a:pt x="8" y="155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7" y="136"/>
                    </a:lnTo>
                    <a:lnTo>
                      <a:pt x="23" y="118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44" y="64"/>
                    </a:lnTo>
                    <a:lnTo>
                      <a:pt x="54" y="44"/>
                    </a:lnTo>
                    <a:lnTo>
                      <a:pt x="58" y="35"/>
                    </a:lnTo>
                    <a:lnTo>
                      <a:pt x="62" y="24"/>
                    </a:lnTo>
                    <a:lnTo>
                      <a:pt x="65" y="1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6" y="1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8" name="chenying0907 885"/>
              <p:cNvSpPr/>
              <p:nvPr/>
            </p:nvSpPr>
            <p:spPr bwMode="auto">
              <a:xfrm>
                <a:off x="4297363" y="1228725"/>
                <a:ext cx="57150" cy="93663"/>
              </a:xfrm>
              <a:custGeom>
                <a:avLst/>
                <a:gdLst/>
                <a:ahLst/>
                <a:cxnLst>
                  <a:cxn ang="0">
                    <a:pos x="101" y="3"/>
                  </a:cxn>
                  <a:cxn ang="0">
                    <a:pos x="101" y="3"/>
                  </a:cxn>
                  <a:cxn ang="0">
                    <a:pos x="88" y="23"/>
                  </a:cxn>
                  <a:cxn ang="0">
                    <a:pos x="76" y="43"/>
                  </a:cxn>
                  <a:cxn ang="0">
                    <a:pos x="63" y="63"/>
                  </a:cxn>
                  <a:cxn ang="0">
                    <a:pos x="57" y="73"/>
                  </a:cxn>
                  <a:cxn ang="0">
                    <a:pos x="53" y="85"/>
                  </a:cxn>
                  <a:cxn ang="0">
                    <a:pos x="53" y="85"/>
                  </a:cxn>
                  <a:cxn ang="0">
                    <a:pos x="42" y="109"/>
                  </a:cxn>
                  <a:cxn ang="0">
                    <a:pos x="36" y="121"/>
                  </a:cxn>
                  <a:cxn ang="0">
                    <a:pos x="28" y="132"/>
                  </a:cxn>
                  <a:cxn ang="0">
                    <a:pos x="28" y="132"/>
                  </a:cxn>
                  <a:cxn ang="0">
                    <a:pos x="17" y="151"/>
                  </a:cxn>
                  <a:cxn ang="0">
                    <a:pos x="10" y="161"/>
                  </a:cxn>
                  <a:cxn ang="0">
                    <a:pos x="6" y="164"/>
                  </a:cxn>
                  <a:cxn ang="0">
                    <a:pos x="3" y="167"/>
                  </a:cxn>
                  <a:cxn ang="0">
                    <a:pos x="3" y="167"/>
                  </a:cxn>
                  <a:cxn ang="0">
                    <a:pos x="2" y="168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0" y="173"/>
                  </a:cxn>
                  <a:cxn ang="0">
                    <a:pos x="4" y="176"/>
                  </a:cxn>
                  <a:cxn ang="0">
                    <a:pos x="6" y="176"/>
                  </a:cxn>
                  <a:cxn ang="0">
                    <a:pos x="8" y="175"/>
                  </a:cxn>
                  <a:cxn ang="0">
                    <a:pos x="8" y="175"/>
                  </a:cxn>
                  <a:cxn ang="0">
                    <a:pos x="13" y="172"/>
                  </a:cxn>
                  <a:cxn ang="0">
                    <a:pos x="16" y="167"/>
                  </a:cxn>
                  <a:cxn ang="0">
                    <a:pos x="23" y="156"/>
                  </a:cxn>
                  <a:cxn ang="0">
                    <a:pos x="23" y="156"/>
                  </a:cxn>
                  <a:cxn ang="0">
                    <a:pos x="37" y="137"/>
                  </a:cxn>
                  <a:cxn ang="0">
                    <a:pos x="43" y="127"/>
                  </a:cxn>
                  <a:cxn ang="0">
                    <a:pos x="48" y="118"/>
                  </a:cxn>
                  <a:cxn ang="0">
                    <a:pos x="48" y="118"/>
                  </a:cxn>
                  <a:cxn ang="0">
                    <a:pos x="60" y="91"/>
                  </a:cxn>
                  <a:cxn ang="0">
                    <a:pos x="67" y="79"/>
                  </a:cxn>
                  <a:cxn ang="0">
                    <a:pos x="74" y="66"/>
                  </a:cxn>
                  <a:cxn ang="0">
                    <a:pos x="74" y="66"/>
                  </a:cxn>
                  <a:cxn ang="0">
                    <a:pos x="91" y="37"/>
                  </a:cxn>
                  <a:cxn ang="0">
                    <a:pos x="101" y="23"/>
                  </a:cxn>
                  <a:cxn ang="0">
                    <a:pos x="109" y="7"/>
                  </a:cxn>
                  <a:cxn ang="0">
                    <a:pos x="109" y="7"/>
                  </a:cxn>
                  <a:cxn ang="0">
                    <a:pos x="109" y="5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1" y="3"/>
                  </a:cxn>
                  <a:cxn ang="0">
                    <a:pos x="101" y="3"/>
                  </a:cxn>
                </a:cxnLst>
                <a:rect l="0" t="0" r="r" b="b"/>
                <a:pathLst>
                  <a:path w="109" h="176">
                    <a:moveTo>
                      <a:pt x="101" y="3"/>
                    </a:moveTo>
                    <a:lnTo>
                      <a:pt x="101" y="3"/>
                    </a:lnTo>
                    <a:lnTo>
                      <a:pt x="88" y="23"/>
                    </a:lnTo>
                    <a:lnTo>
                      <a:pt x="76" y="43"/>
                    </a:lnTo>
                    <a:lnTo>
                      <a:pt x="63" y="63"/>
                    </a:lnTo>
                    <a:lnTo>
                      <a:pt x="57" y="73"/>
                    </a:lnTo>
                    <a:lnTo>
                      <a:pt x="53" y="85"/>
                    </a:lnTo>
                    <a:lnTo>
                      <a:pt x="53" y="85"/>
                    </a:lnTo>
                    <a:lnTo>
                      <a:pt x="42" y="109"/>
                    </a:lnTo>
                    <a:lnTo>
                      <a:pt x="36" y="121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17" y="151"/>
                    </a:lnTo>
                    <a:lnTo>
                      <a:pt x="10" y="161"/>
                    </a:lnTo>
                    <a:lnTo>
                      <a:pt x="6" y="164"/>
                    </a:lnTo>
                    <a:lnTo>
                      <a:pt x="3" y="167"/>
                    </a:lnTo>
                    <a:lnTo>
                      <a:pt x="3" y="167"/>
                    </a:lnTo>
                    <a:lnTo>
                      <a:pt x="2" y="168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0" y="173"/>
                    </a:lnTo>
                    <a:lnTo>
                      <a:pt x="4" y="176"/>
                    </a:lnTo>
                    <a:lnTo>
                      <a:pt x="6" y="176"/>
                    </a:lnTo>
                    <a:lnTo>
                      <a:pt x="8" y="175"/>
                    </a:lnTo>
                    <a:lnTo>
                      <a:pt x="8" y="175"/>
                    </a:lnTo>
                    <a:lnTo>
                      <a:pt x="13" y="172"/>
                    </a:lnTo>
                    <a:lnTo>
                      <a:pt x="16" y="167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37" y="137"/>
                    </a:lnTo>
                    <a:lnTo>
                      <a:pt x="43" y="127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60" y="91"/>
                    </a:lnTo>
                    <a:lnTo>
                      <a:pt x="67" y="79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91" y="37"/>
                    </a:lnTo>
                    <a:lnTo>
                      <a:pt x="101" y="23"/>
                    </a:lnTo>
                    <a:lnTo>
                      <a:pt x="109" y="7"/>
                    </a:lnTo>
                    <a:lnTo>
                      <a:pt x="109" y="7"/>
                    </a:lnTo>
                    <a:lnTo>
                      <a:pt x="109" y="5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1" y="3"/>
                    </a:lnTo>
                    <a:lnTo>
                      <a:pt x="101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" name="chenying0907 886"/>
              <p:cNvSpPr/>
              <p:nvPr/>
            </p:nvSpPr>
            <p:spPr bwMode="auto">
              <a:xfrm>
                <a:off x="4352925" y="1239838"/>
                <a:ext cx="50800" cy="92075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2" y="12"/>
                  </a:cxn>
                  <a:cxn ang="0">
                    <a:pos x="79" y="21"/>
                  </a:cxn>
                  <a:cxn ang="0">
                    <a:pos x="75" y="31"/>
                  </a:cxn>
                  <a:cxn ang="0">
                    <a:pos x="71" y="39"/>
                  </a:cxn>
                  <a:cxn ang="0">
                    <a:pos x="71" y="39"/>
                  </a:cxn>
                  <a:cxn ang="0">
                    <a:pos x="63" y="60"/>
                  </a:cxn>
                  <a:cxn ang="0">
                    <a:pos x="54" y="80"/>
                  </a:cxn>
                  <a:cxn ang="0">
                    <a:pos x="54" y="80"/>
                  </a:cxn>
                  <a:cxn ang="0">
                    <a:pos x="43" y="103"/>
                  </a:cxn>
                  <a:cxn ang="0">
                    <a:pos x="31" y="126"/>
                  </a:cxn>
                  <a:cxn ang="0">
                    <a:pos x="16" y="146"/>
                  </a:cxn>
                  <a:cxn ang="0">
                    <a:pos x="1" y="167"/>
                  </a:cxn>
                  <a:cxn ang="0">
                    <a:pos x="1" y="167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4" y="174"/>
                  </a:cxn>
                  <a:cxn ang="0">
                    <a:pos x="9" y="174"/>
                  </a:cxn>
                  <a:cxn ang="0">
                    <a:pos x="9" y="174"/>
                  </a:cxn>
                  <a:cxn ang="0">
                    <a:pos x="12" y="174"/>
                  </a:cxn>
                  <a:cxn ang="0">
                    <a:pos x="13" y="172"/>
                  </a:cxn>
                  <a:cxn ang="0">
                    <a:pos x="13" y="169"/>
                  </a:cxn>
                  <a:cxn ang="0">
                    <a:pos x="12" y="167"/>
                  </a:cxn>
                  <a:cxn ang="0">
                    <a:pos x="12" y="167"/>
                  </a:cxn>
                  <a:cxn ang="0">
                    <a:pos x="27" y="147"/>
                  </a:cxn>
                  <a:cxn ang="0">
                    <a:pos x="40" y="128"/>
                  </a:cxn>
                  <a:cxn ang="0">
                    <a:pos x="51" y="107"/>
                  </a:cxn>
                  <a:cxn ang="0">
                    <a:pos x="62" y="85"/>
                  </a:cxn>
                  <a:cxn ang="0">
                    <a:pos x="62" y="85"/>
                  </a:cxn>
                  <a:cxn ang="0">
                    <a:pos x="72" y="64"/>
                  </a:cxn>
                  <a:cxn ang="0">
                    <a:pos x="80" y="41"/>
                  </a:cxn>
                  <a:cxn ang="0">
                    <a:pos x="80" y="41"/>
                  </a:cxn>
                  <a:cxn ang="0">
                    <a:pos x="85" y="32"/>
                  </a:cxn>
                  <a:cxn ang="0">
                    <a:pos x="89" y="23"/>
                  </a:cxn>
                  <a:cxn ang="0">
                    <a:pos x="92" y="1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4" y="2"/>
                  </a:cxn>
                  <a:cxn ang="0">
                    <a:pos x="94" y="1"/>
                  </a:cxn>
                  <a:cxn ang="0">
                    <a:pos x="92" y="0"/>
                  </a:cxn>
                  <a:cxn ang="0">
                    <a:pos x="91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4">
                    <a:moveTo>
                      <a:pt x="85" y="4"/>
                    </a:moveTo>
                    <a:lnTo>
                      <a:pt x="85" y="4"/>
                    </a:lnTo>
                    <a:lnTo>
                      <a:pt x="82" y="12"/>
                    </a:lnTo>
                    <a:lnTo>
                      <a:pt x="79" y="21"/>
                    </a:lnTo>
                    <a:lnTo>
                      <a:pt x="75" y="31"/>
                    </a:lnTo>
                    <a:lnTo>
                      <a:pt x="71" y="39"/>
                    </a:lnTo>
                    <a:lnTo>
                      <a:pt x="71" y="39"/>
                    </a:lnTo>
                    <a:lnTo>
                      <a:pt x="63" y="6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43" y="103"/>
                    </a:lnTo>
                    <a:lnTo>
                      <a:pt x="31" y="126"/>
                    </a:lnTo>
                    <a:lnTo>
                      <a:pt x="16" y="146"/>
                    </a:lnTo>
                    <a:lnTo>
                      <a:pt x="1" y="167"/>
                    </a:lnTo>
                    <a:lnTo>
                      <a:pt x="1" y="167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4" y="174"/>
                    </a:lnTo>
                    <a:lnTo>
                      <a:pt x="9" y="174"/>
                    </a:lnTo>
                    <a:lnTo>
                      <a:pt x="9" y="174"/>
                    </a:lnTo>
                    <a:lnTo>
                      <a:pt x="12" y="174"/>
                    </a:lnTo>
                    <a:lnTo>
                      <a:pt x="13" y="172"/>
                    </a:lnTo>
                    <a:lnTo>
                      <a:pt x="13" y="169"/>
                    </a:lnTo>
                    <a:lnTo>
                      <a:pt x="12" y="167"/>
                    </a:lnTo>
                    <a:lnTo>
                      <a:pt x="12" y="167"/>
                    </a:lnTo>
                    <a:lnTo>
                      <a:pt x="27" y="147"/>
                    </a:lnTo>
                    <a:lnTo>
                      <a:pt x="40" y="128"/>
                    </a:lnTo>
                    <a:lnTo>
                      <a:pt x="51" y="107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72" y="64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85" y="32"/>
                    </a:lnTo>
                    <a:lnTo>
                      <a:pt x="89" y="23"/>
                    </a:lnTo>
                    <a:lnTo>
                      <a:pt x="92" y="1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2"/>
                    </a:lnTo>
                    <a:lnTo>
                      <a:pt x="94" y="1"/>
                    </a:lnTo>
                    <a:lnTo>
                      <a:pt x="92" y="0"/>
                    </a:lnTo>
                    <a:lnTo>
                      <a:pt x="91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0" name="chenying0907 887"/>
              <p:cNvSpPr/>
              <p:nvPr/>
            </p:nvSpPr>
            <p:spPr bwMode="auto">
              <a:xfrm>
                <a:off x="4408488" y="1254125"/>
                <a:ext cx="52388" cy="79375"/>
              </a:xfrm>
              <a:custGeom>
                <a:avLst/>
                <a:gdLst/>
                <a:ahLst/>
                <a:cxnLst>
                  <a:cxn ang="0">
                    <a:pos x="90" y="5"/>
                  </a:cxn>
                  <a:cxn ang="0">
                    <a:pos x="90" y="5"/>
                  </a:cxn>
                  <a:cxn ang="0">
                    <a:pos x="88" y="14"/>
                  </a:cxn>
                  <a:cxn ang="0">
                    <a:pos x="85" y="24"/>
                  </a:cxn>
                  <a:cxn ang="0">
                    <a:pos x="80" y="34"/>
                  </a:cxn>
                  <a:cxn ang="0">
                    <a:pos x="74" y="44"/>
                  </a:cxn>
                  <a:cxn ang="0">
                    <a:pos x="61" y="63"/>
                  </a:cxn>
                  <a:cxn ang="0">
                    <a:pos x="49" y="79"/>
                  </a:cxn>
                  <a:cxn ang="0">
                    <a:pos x="49" y="79"/>
                  </a:cxn>
                  <a:cxn ang="0">
                    <a:pos x="23" y="111"/>
                  </a:cxn>
                  <a:cxn ang="0">
                    <a:pos x="11" y="128"/>
                  </a:cxn>
                  <a:cxn ang="0">
                    <a:pos x="0" y="144"/>
                  </a:cxn>
                  <a:cxn ang="0">
                    <a:pos x="0" y="144"/>
                  </a:cxn>
                  <a:cxn ang="0">
                    <a:pos x="0" y="146"/>
                  </a:cxn>
                  <a:cxn ang="0">
                    <a:pos x="0" y="148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4" y="151"/>
                  </a:cxn>
                  <a:cxn ang="0">
                    <a:pos x="5" y="151"/>
                  </a:cxn>
                  <a:cxn ang="0">
                    <a:pos x="7" y="150"/>
                  </a:cxn>
                  <a:cxn ang="0">
                    <a:pos x="8" y="149"/>
                  </a:cxn>
                  <a:cxn ang="0">
                    <a:pos x="8" y="149"/>
                  </a:cxn>
                  <a:cxn ang="0">
                    <a:pos x="16" y="139"/>
                  </a:cxn>
                  <a:cxn ang="0">
                    <a:pos x="22" y="129"/>
                  </a:cxn>
                  <a:cxn ang="0">
                    <a:pos x="37" y="110"/>
                  </a:cxn>
                  <a:cxn ang="0">
                    <a:pos x="37" y="110"/>
                  </a:cxn>
                  <a:cxn ang="0">
                    <a:pos x="52" y="93"/>
                  </a:cxn>
                  <a:cxn ang="0">
                    <a:pos x="60" y="82"/>
                  </a:cxn>
                  <a:cxn ang="0">
                    <a:pos x="65" y="73"/>
                  </a:cxn>
                  <a:cxn ang="0">
                    <a:pos x="65" y="73"/>
                  </a:cxn>
                  <a:cxn ang="0">
                    <a:pos x="76" y="56"/>
                  </a:cxn>
                  <a:cxn ang="0">
                    <a:pos x="86" y="40"/>
                  </a:cxn>
                  <a:cxn ang="0">
                    <a:pos x="91" y="32"/>
                  </a:cxn>
                  <a:cxn ang="0">
                    <a:pos x="95" y="23"/>
                  </a:cxn>
                  <a:cxn ang="0">
                    <a:pos x="98" y="14"/>
                  </a:cxn>
                  <a:cxn ang="0">
                    <a:pos x="99" y="5"/>
                  </a:cxn>
                  <a:cxn ang="0">
                    <a:pos x="99" y="5"/>
                  </a:cxn>
                  <a:cxn ang="0">
                    <a:pos x="99" y="3"/>
                  </a:cxn>
                  <a:cxn ang="0">
                    <a:pos x="98" y="1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2" y="1"/>
                  </a:cxn>
                  <a:cxn ang="0">
                    <a:pos x="91" y="3"/>
                  </a:cxn>
                  <a:cxn ang="0">
                    <a:pos x="90" y="5"/>
                  </a:cxn>
                  <a:cxn ang="0">
                    <a:pos x="90" y="5"/>
                  </a:cxn>
                </a:cxnLst>
                <a:rect l="0" t="0" r="r" b="b"/>
                <a:pathLst>
                  <a:path w="99" h="151">
                    <a:moveTo>
                      <a:pt x="90" y="5"/>
                    </a:moveTo>
                    <a:lnTo>
                      <a:pt x="90" y="5"/>
                    </a:lnTo>
                    <a:lnTo>
                      <a:pt x="88" y="14"/>
                    </a:lnTo>
                    <a:lnTo>
                      <a:pt x="85" y="24"/>
                    </a:lnTo>
                    <a:lnTo>
                      <a:pt x="80" y="34"/>
                    </a:lnTo>
                    <a:lnTo>
                      <a:pt x="74" y="44"/>
                    </a:lnTo>
                    <a:lnTo>
                      <a:pt x="61" y="63"/>
                    </a:lnTo>
                    <a:lnTo>
                      <a:pt x="49" y="79"/>
                    </a:lnTo>
                    <a:lnTo>
                      <a:pt x="49" y="79"/>
                    </a:lnTo>
                    <a:lnTo>
                      <a:pt x="23" y="111"/>
                    </a:lnTo>
                    <a:lnTo>
                      <a:pt x="11" y="12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4" y="151"/>
                    </a:lnTo>
                    <a:lnTo>
                      <a:pt x="5" y="151"/>
                    </a:lnTo>
                    <a:lnTo>
                      <a:pt x="7" y="150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16" y="139"/>
                    </a:lnTo>
                    <a:lnTo>
                      <a:pt x="22" y="129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52" y="93"/>
                    </a:lnTo>
                    <a:lnTo>
                      <a:pt x="60" y="82"/>
                    </a:lnTo>
                    <a:lnTo>
                      <a:pt x="65" y="73"/>
                    </a:lnTo>
                    <a:lnTo>
                      <a:pt x="65" y="73"/>
                    </a:lnTo>
                    <a:lnTo>
                      <a:pt x="76" y="56"/>
                    </a:lnTo>
                    <a:lnTo>
                      <a:pt x="86" y="40"/>
                    </a:lnTo>
                    <a:lnTo>
                      <a:pt x="91" y="32"/>
                    </a:lnTo>
                    <a:lnTo>
                      <a:pt x="95" y="23"/>
                    </a:lnTo>
                    <a:lnTo>
                      <a:pt x="98" y="14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3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2" y="1"/>
                    </a:lnTo>
                    <a:lnTo>
                      <a:pt x="91" y="3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1" name="chenying0907 888"/>
              <p:cNvSpPr/>
              <p:nvPr/>
            </p:nvSpPr>
            <p:spPr bwMode="auto">
              <a:xfrm>
                <a:off x="4465638" y="1258888"/>
                <a:ext cx="50800" cy="90488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3" y="13"/>
                  </a:cxn>
                  <a:cxn ang="0">
                    <a:pos x="80" y="24"/>
                  </a:cxn>
                  <a:cxn ang="0">
                    <a:pos x="75" y="33"/>
                  </a:cxn>
                  <a:cxn ang="0">
                    <a:pos x="71" y="42"/>
                  </a:cxn>
                  <a:cxn ang="0">
                    <a:pos x="59" y="61"/>
                  </a:cxn>
                  <a:cxn ang="0">
                    <a:pos x="48" y="78"/>
                  </a:cxn>
                  <a:cxn ang="0">
                    <a:pos x="48" y="78"/>
                  </a:cxn>
                  <a:cxn ang="0">
                    <a:pos x="36" y="99"/>
                  </a:cxn>
                  <a:cxn ang="0">
                    <a:pos x="24" y="121"/>
                  </a:cxn>
                  <a:cxn ang="0">
                    <a:pos x="13" y="142"/>
                  </a:cxn>
                  <a:cxn ang="0">
                    <a:pos x="1" y="164"/>
                  </a:cxn>
                  <a:cxn ang="0">
                    <a:pos x="1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69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0"/>
                  </a:cxn>
                  <a:cxn ang="0">
                    <a:pos x="8" y="170"/>
                  </a:cxn>
                  <a:cxn ang="0">
                    <a:pos x="9" y="168"/>
                  </a:cxn>
                  <a:cxn ang="0">
                    <a:pos x="9" y="168"/>
                  </a:cxn>
                  <a:cxn ang="0">
                    <a:pos x="22" y="146"/>
                  </a:cxn>
                  <a:cxn ang="0">
                    <a:pos x="35" y="123"/>
                  </a:cxn>
                  <a:cxn ang="0">
                    <a:pos x="47" y="99"/>
                  </a:cxn>
                  <a:cxn ang="0">
                    <a:pos x="61" y="77"/>
                  </a:cxn>
                  <a:cxn ang="0">
                    <a:pos x="61" y="77"/>
                  </a:cxn>
                  <a:cxn ang="0">
                    <a:pos x="71" y="61"/>
                  </a:cxn>
                  <a:cxn ang="0">
                    <a:pos x="81" y="43"/>
                  </a:cxn>
                  <a:cxn ang="0">
                    <a:pos x="85" y="34"/>
                  </a:cxn>
                  <a:cxn ang="0">
                    <a:pos x="89" y="25"/>
                  </a:cxn>
                  <a:cxn ang="0">
                    <a:pos x="93" y="15"/>
                  </a:cxn>
                  <a:cxn ang="0">
                    <a:pos x="95" y="6"/>
                  </a:cxn>
                  <a:cxn ang="0">
                    <a:pos x="95" y="6"/>
                  </a:cxn>
                  <a:cxn ang="0">
                    <a:pos x="95" y="4"/>
                  </a:cxn>
                  <a:cxn ang="0">
                    <a:pos x="94" y="3"/>
                  </a:cxn>
                  <a:cxn ang="0">
                    <a:pos x="90" y="1"/>
                  </a:cxn>
                  <a:cxn ang="0">
                    <a:pos x="89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0">
                    <a:moveTo>
                      <a:pt x="85" y="4"/>
                    </a:moveTo>
                    <a:lnTo>
                      <a:pt x="85" y="4"/>
                    </a:lnTo>
                    <a:lnTo>
                      <a:pt x="83" y="13"/>
                    </a:lnTo>
                    <a:lnTo>
                      <a:pt x="80" y="24"/>
                    </a:lnTo>
                    <a:lnTo>
                      <a:pt x="75" y="33"/>
                    </a:lnTo>
                    <a:lnTo>
                      <a:pt x="71" y="42"/>
                    </a:lnTo>
                    <a:lnTo>
                      <a:pt x="59" y="61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36" y="99"/>
                    </a:lnTo>
                    <a:lnTo>
                      <a:pt x="24" y="121"/>
                    </a:lnTo>
                    <a:lnTo>
                      <a:pt x="13" y="142"/>
                    </a:lnTo>
                    <a:lnTo>
                      <a:pt x="1" y="164"/>
                    </a:lnTo>
                    <a:lnTo>
                      <a:pt x="1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69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0"/>
                    </a:lnTo>
                    <a:lnTo>
                      <a:pt x="8" y="170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22" y="146"/>
                    </a:lnTo>
                    <a:lnTo>
                      <a:pt x="35" y="123"/>
                    </a:lnTo>
                    <a:lnTo>
                      <a:pt x="47" y="99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71" y="61"/>
                    </a:lnTo>
                    <a:lnTo>
                      <a:pt x="81" y="43"/>
                    </a:lnTo>
                    <a:lnTo>
                      <a:pt x="85" y="34"/>
                    </a:lnTo>
                    <a:lnTo>
                      <a:pt x="89" y="25"/>
                    </a:lnTo>
                    <a:lnTo>
                      <a:pt x="93" y="15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4" y="3"/>
                    </a:lnTo>
                    <a:lnTo>
                      <a:pt x="90" y="1"/>
                    </a:lnTo>
                    <a:lnTo>
                      <a:pt x="89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2" name="chenying0907 889"/>
              <p:cNvSpPr/>
              <p:nvPr/>
            </p:nvSpPr>
            <p:spPr bwMode="auto">
              <a:xfrm>
                <a:off x="4513263" y="1276350"/>
                <a:ext cx="47625" cy="9366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81" y="3"/>
                  </a:cxn>
                  <a:cxn ang="0">
                    <a:pos x="66" y="45"/>
                  </a:cxn>
                  <a:cxn ang="0">
                    <a:pos x="57" y="66"/>
                  </a:cxn>
                  <a:cxn ang="0">
                    <a:pos x="48" y="87"/>
                  </a:cxn>
                  <a:cxn ang="0">
                    <a:pos x="48" y="87"/>
                  </a:cxn>
                  <a:cxn ang="0">
                    <a:pos x="38" y="107"/>
                  </a:cxn>
                  <a:cxn ang="0">
                    <a:pos x="27" y="128"/>
                  </a:cxn>
                  <a:cxn ang="0">
                    <a:pos x="15" y="149"/>
                  </a:cxn>
                  <a:cxn ang="0">
                    <a:pos x="2" y="167"/>
                  </a:cxn>
                  <a:cxn ang="0">
                    <a:pos x="2" y="167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2" y="173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5"/>
                  </a:cxn>
                  <a:cxn ang="0">
                    <a:pos x="8" y="173"/>
                  </a:cxn>
                  <a:cxn ang="0">
                    <a:pos x="13" y="168"/>
                  </a:cxn>
                  <a:cxn ang="0">
                    <a:pos x="13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24" y="150"/>
                  </a:cxn>
                  <a:cxn ang="0">
                    <a:pos x="34" y="132"/>
                  </a:cxn>
                  <a:cxn ang="0">
                    <a:pos x="42" y="116"/>
                  </a:cxn>
                  <a:cxn ang="0">
                    <a:pos x="51" y="99"/>
                  </a:cxn>
                  <a:cxn ang="0">
                    <a:pos x="51" y="99"/>
                  </a:cxn>
                  <a:cxn ang="0">
                    <a:pos x="57" y="88"/>
                  </a:cxn>
                  <a:cxn ang="0">
                    <a:pos x="63" y="76"/>
                  </a:cxn>
                  <a:cxn ang="0">
                    <a:pos x="73" y="54"/>
                  </a:cxn>
                  <a:cxn ang="0">
                    <a:pos x="82" y="30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3"/>
                  </a:cxn>
                  <a:cxn ang="0">
                    <a:pos x="89" y="2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1" y="3"/>
                  </a:cxn>
                </a:cxnLst>
                <a:rect l="0" t="0" r="r" b="b"/>
                <a:pathLst>
                  <a:path w="90" h="175">
                    <a:moveTo>
                      <a:pt x="81" y="3"/>
                    </a:moveTo>
                    <a:lnTo>
                      <a:pt x="81" y="3"/>
                    </a:lnTo>
                    <a:lnTo>
                      <a:pt x="66" y="45"/>
                    </a:lnTo>
                    <a:lnTo>
                      <a:pt x="57" y="66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38" y="107"/>
                    </a:lnTo>
                    <a:lnTo>
                      <a:pt x="27" y="128"/>
                    </a:lnTo>
                    <a:lnTo>
                      <a:pt x="15" y="149"/>
                    </a:lnTo>
                    <a:lnTo>
                      <a:pt x="2" y="167"/>
                    </a:lnTo>
                    <a:lnTo>
                      <a:pt x="2" y="167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2" y="173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5"/>
                    </a:lnTo>
                    <a:lnTo>
                      <a:pt x="8" y="173"/>
                    </a:lnTo>
                    <a:lnTo>
                      <a:pt x="13" y="168"/>
                    </a:lnTo>
                    <a:lnTo>
                      <a:pt x="13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24" y="150"/>
                    </a:lnTo>
                    <a:lnTo>
                      <a:pt x="34" y="132"/>
                    </a:lnTo>
                    <a:lnTo>
                      <a:pt x="42" y="116"/>
                    </a:lnTo>
                    <a:lnTo>
                      <a:pt x="51" y="99"/>
                    </a:lnTo>
                    <a:lnTo>
                      <a:pt x="51" y="99"/>
                    </a:lnTo>
                    <a:lnTo>
                      <a:pt x="57" y="88"/>
                    </a:lnTo>
                    <a:lnTo>
                      <a:pt x="63" y="76"/>
                    </a:lnTo>
                    <a:lnTo>
                      <a:pt x="73" y="54"/>
                    </a:lnTo>
                    <a:lnTo>
                      <a:pt x="82" y="30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3"/>
                    </a:lnTo>
                    <a:lnTo>
                      <a:pt x="89" y="2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1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3" name="chenying0907 890"/>
              <p:cNvSpPr/>
              <p:nvPr/>
            </p:nvSpPr>
            <p:spPr bwMode="auto">
              <a:xfrm>
                <a:off x="4538663" y="1304925"/>
                <a:ext cx="44450" cy="92075"/>
              </a:xfrm>
              <a:custGeom>
                <a:avLst/>
                <a:gdLst/>
                <a:ahLst/>
                <a:cxnLst>
                  <a:cxn ang="0">
                    <a:pos x="75" y="5"/>
                  </a:cxn>
                  <a:cxn ang="0">
                    <a:pos x="75" y="5"/>
                  </a:cxn>
                  <a:cxn ang="0">
                    <a:pos x="74" y="16"/>
                  </a:cxn>
                  <a:cxn ang="0">
                    <a:pos x="71" y="26"/>
                  </a:cxn>
                  <a:cxn ang="0">
                    <a:pos x="68" y="38"/>
                  </a:cxn>
                  <a:cxn ang="0">
                    <a:pos x="64" y="48"/>
                  </a:cxn>
                  <a:cxn ang="0">
                    <a:pos x="54" y="69"/>
                  </a:cxn>
                  <a:cxn ang="0">
                    <a:pos x="43" y="88"/>
                  </a:cxn>
                  <a:cxn ang="0">
                    <a:pos x="43" y="88"/>
                  </a:cxn>
                  <a:cxn ang="0">
                    <a:pos x="22" y="128"/>
                  </a:cxn>
                  <a:cxn ang="0">
                    <a:pos x="10" y="148"/>
                  </a:cxn>
                  <a:cxn ang="0">
                    <a:pos x="0" y="168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0" y="172"/>
                  </a:cxn>
                  <a:cxn ang="0">
                    <a:pos x="1" y="173"/>
                  </a:cxn>
                  <a:cxn ang="0">
                    <a:pos x="2" y="174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4"/>
                  </a:cxn>
                  <a:cxn ang="0">
                    <a:pos x="8" y="173"/>
                  </a:cxn>
                  <a:cxn ang="0">
                    <a:pos x="8" y="173"/>
                  </a:cxn>
                  <a:cxn ang="0">
                    <a:pos x="21" y="148"/>
                  </a:cxn>
                  <a:cxn ang="0">
                    <a:pos x="34" y="125"/>
                  </a:cxn>
                  <a:cxn ang="0">
                    <a:pos x="61" y="78"/>
                  </a:cxn>
                  <a:cxn ang="0">
                    <a:pos x="61" y="78"/>
                  </a:cxn>
                  <a:cxn ang="0">
                    <a:pos x="69" y="61"/>
                  </a:cxn>
                  <a:cxn ang="0">
                    <a:pos x="77" y="42"/>
                  </a:cxn>
                  <a:cxn ang="0">
                    <a:pos x="80" y="33"/>
                  </a:cxn>
                  <a:cxn ang="0">
                    <a:pos x="83" y="23"/>
                  </a:cxn>
                  <a:cxn ang="0">
                    <a:pos x="84" y="14"/>
                  </a:cxn>
                  <a:cxn ang="0">
                    <a:pos x="85" y="5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4" y="1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8" y="0"/>
                  </a:cxn>
                  <a:cxn ang="0">
                    <a:pos x="77" y="1"/>
                  </a:cxn>
                  <a:cxn ang="0">
                    <a:pos x="75" y="3"/>
                  </a:cxn>
                  <a:cxn ang="0">
                    <a:pos x="75" y="5"/>
                  </a:cxn>
                  <a:cxn ang="0">
                    <a:pos x="75" y="5"/>
                  </a:cxn>
                </a:cxnLst>
                <a:rect l="0" t="0" r="r" b="b"/>
                <a:pathLst>
                  <a:path w="85" h="175">
                    <a:moveTo>
                      <a:pt x="75" y="5"/>
                    </a:moveTo>
                    <a:lnTo>
                      <a:pt x="75" y="5"/>
                    </a:lnTo>
                    <a:lnTo>
                      <a:pt x="74" y="16"/>
                    </a:lnTo>
                    <a:lnTo>
                      <a:pt x="71" y="26"/>
                    </a:lnTo>
                    <a:lnTo>
                      <a:pt x="68" y="38"/>
                    </a:lnTo>
                    <a:lnTo>
                      <a:pt x="64" y="48"/>
                    </a:lnTo>
                    <a:lnTo>
                      <a:pt x="54" y="69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22" y="128"/>
                    </a:lnTo>
                    <a:lnTo>
                      <a:pt x="10" y="14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0" y="172"/>
                    </a:lnTo>
                    <a:lnTo>
                      <a:pt x="1" y="173"/>
                    </a:lnTo>
                    <a:lnTo>
                      <a:pt x="2" y="174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4"/>
                    </a:lnTo>
                    <a:lnTo>
                      <a:pt x="8" y="173"/>
                    </a:lnTo>
                    <a:lnTo>
                      <a:pt x="8" y="173"/>
                    </a:lnTo>
                    <a:lnTo>
                      <a:pt x="21" y="148"/>
                    </a:lnTo>
                    <a:lnTo>
                      <a:pt x="34" y="125"/>
                    </a:lnTo>
                    <a:lnTo>
                      <a:pt x="61" y="78"/>
                    </a:lnTo>
                    <a:lnTo>
                      <a:pt x="61" y="78"/>
                    </a:lnTo>
                    <a:lnTo>
                      <a:pt x="69" y="61"/>
                    </a:lnTo>
                    <a:lnTo>
                      <a:pt x="77" y="42"/>
                    </a:lnTo>
                    <a:lnTo>
                      <a:pt x="80" y="33"/>
                    </a:lnTo>
                    <a:lnTo>
                      <a:pt x="83" y="23"/>
                    </a:lnTo>
                    <a:lnTo>
                      <a:pt x="84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4" name="chenying0907 891"/>
              <p:cNvSpPr/>
              <p:nvPr/>
            </p:nvSpPr>
            <p:spPr bwMode="auto">
              <a:xfrm>
                <a:off x="4568825" y="1336675"/>
                <a:ext cx="44450" cy="87313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5" y="2"/>
                  </a:cxn>
                  <a:cxn ang="0">
                    <a:pos x="82" y="1"/>
                  </a:cxn>
                  <a:cxn ang="0">
                    <a:pos x="79" y="0"/>
                  </a:cxn>
                  <a:cxn ang="0">
                    <a:pos x="78" y="0"/>
                  </a:cxn>
                  <a:cxn ang="0">
                    <a:pos x="76" y="1"/>
                  </a:cxn>
                  <a:cxn ang="0">
                    <a:pos x="75" y="2"/>
                  </a:cxn>
                  <a:cxn ang="0">
                    <a:pos x="75" y="4"/>
                  </a:cxn>
                  <a:cxn ang="0">
                    <a:pos x="75" y="4"/>
                  </a:cxn>
                  <a:cxn ang="0">
                    <a:pos x="75" y="14"/>
                  </a:cxn>
                  <a:cxn ang="0">
                    <a:pos x="73" y="23"/>
                  </a:cxn>
                  <a:cxn ang="0">
                    <a:pos x="69" y="33"/>
                  </a:cxn>
                  <a:cxn ang="0">
                    <a:pos x="64" y="42"/>
                  </a:cxn>
                  <a:cxn ang="0">
                    <a:pos x="52" y="59"/>
                  </a:cxn>
                  <a:cxn ang="0">
                    <a:pos x="47" y="69"/>
                  </a:cxn>
                  <a:cxn ang="0">
                    <a:pos x="43" y="77"/>
                  </a:cxn>
                  <a:cxn ang="0">
                    <a:pos x="43" y="77"/>
                  </a:cxn>
                  <a:cxn ang="0">
                    <a:pos x="35" y="96"/>
                  </a:cxn>
                  <a:cxn ang="0">
                    <a:pos x="27" y="113"/>
                  </a:cxn>
                  <a:cxn ang="0">
                    <a:pos x="27" y="113"/>
                  </a:cxn>
                  <a:cxn ang="0">
                    <a:pos x="16" y="137"/>
                  </a:cxn>
                  <a:cxn ang="0">
                    <a:pos x="10" y="147"/>
                  </a:cxn>
                  <a:cxn ang="0">
                    <a:pos x="6" y="152"/>
                  </a:cxn>
                  <a:cxn ang="0">
                    <a:pos x="2" y="157"/>
                  </a:cxn>
                  <a:cxn ang="0">
                    <a:pos x="2" y="157"/>
                  </a:cxn>
                  <a:cxn ang="0">
                    <a:pos x="0" y="159"/>
                  </a:cxn>
                  <a:cxn ang="0">
                    <a:pos x="0" y="162"/>
                  </a:cxn>
                  <a:cxn ang="0">
                    <a:pos x="1" y="164"/>
                  </a:cxn>
                  <a:cxn ang="0">
                    <a:pos x="4" y="165"/>
                  </a:cxn>
                  <a:cxn ang="0">
                    <a:pos x="9" y="165"/>
                  </a:cxn>
                  <a:cxn ang="0">
                    <a:pos x="9" y="165"/>
                  </a:cxn>
                  <a:cxn ang="0">
                    <a:pos x="11" y="165"/>
                  </a:cxn>
                  <a:cxn ang="0">
                    <a:pos x="13" y="163"/>
                  </a:cxn>
                  <a:cxn ang="0">
                    <a:pos x="13" y="161"/>
                  </a:cxn>
                  <a:cxn ang="0">
                    <a:pos x="13" y="159"/>
                  </a:cxn>
                  <a:cxn ang="0">
                    <a:pos x="13" y="159"/>
                  </a:cxn>
                  <a:cxn ang="0">
                    <a:pos x="16" y="155"/>
                  </a:cxn>
                  <a:cxn ang="0">
                    <a:pos x="19" y="149"/>
                  </a:cxn>
                  <a:cxn ang="0">
                    <a:pos x="25" y="139"/>
                  </a:cxn>
                  <a:cxn ang="0">
                    <a:pos x="25" y="139"/>
                  </a:cxn>
                  <a:cxn ang="0">
                    <a:pos x="37" y="113"/>
                  </a:cxn>
                  <a:cxn ang="0">
                    <a:pos x="49" y="87"/>
                  </a:cxn>
                  <a:cxn ang="0">
                    <a:pos x="49" y="87"/>
                  </a:cxn>
                  <a:cxn ang="0">
                    <a:pos x="54" y="77"/>
                  </a:cxn>
                  <a:cxn ang="0">
                    <a:pos x="60" y="68"/>
                  </a:cxn>
                  <a:cxn ang="0">
                    <a:pos x="72" y="47"/>
                  </a:cxn>
                  <a:cxn ang="0">
                    <a:pos x="77" y="37"/>
                  </a:cxn>
                  <a:cxn ang="0">
                    <a:pos x="81" y="26"/>
                  </a:cxn>
                  <a:cxn ang="0">
                    <a:pos x="85" y="15"/>
                  </a:cxn>
                  <a:cxn ang="0">
                    <a:pos x="85" y="10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85" h="165">
                    <a:moveTo>
                      <a:pt x="85" y="4"/>
                    </a:moveTo>
                    <a:lnTo>
                      <a:pt x="85" y="4"/>
                    </a:lnTo>
                    <a:lnTo>
                      <a:pt x="85" y="2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8" y="0"/>
                    </a:lnTo>
                    <a:lnTo>
                      <a:pt x="76" y="1"/>
                    </a:lnTo>
                    <a:lnTo>
                      <a:pt x="75" y="2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14"/>
                    </a:lnTo>
                    <a:lnTo>
                      <a:pt x="73" y="23"/>
                    </a:lnTo>
                    <a:lnTo>
                      <a:pt x="69" y="33"/>
                    </a:lnTo>
                    <a:lnTo>
                      <a:pt x="64" y="42"/>
                    </a:lnTo>
                    <a:lnTo>
                      <a:pt x="52" y="59"/>
                    </a:lnTo>
                    <a:lnTo>
                      <a:pt x="47" y="69"/>
                    </a:lnTo>
                    <a:lnTo>
                      <a:pt x="43" y="77"/>
                    </a:lnTo>
                    <a:lnTo>
                      <a:pt x="43" y="77"/>
                    </a:lnTo>
                    <a:lnTo>
                      <a:pt x="35" y="96"/>
                    </a:lnTo>
                    <a:lnTo>
                      <a:pt x="27" y="113"/>
                    </a:lnTo>
                    <a:lnTo>
                      <a:pt x="27" y="113"/>
                    </a:lnTo>
                    <a:lnTo>
                      <a:pt x="16" y="137"/>
                    </a:lnTo>
                    <a:lnTo>
                      <a:pt x="10" y="147"/>
                    </a:lnTo>
                    <a:lnTo>
                      <a:pt x="6" y="152"/>
                    </a:lnTo>
                    <a:lnTo>
                      <a:pt x="2" y="157"/>
                    </a:lnTo>
                    <a:lnTo>
                      <a:pt x="2" y="157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1" y="164"/>
                    </a:lnTo>
                    <a:lnTo>
                      <a:pt x="4" y="165"/>
                    </a:lnTo>
                    <a:lnTo>
                      <a:pt x="9" y="165"/>
                    </a:lnTo>
                    <a:lnTo>
                      <a:pt x="9" y="165"/>
                    </a:lnTo>
                    <a:lnTo>
                      <a:pt x="11" y="165"/>
                    </a:lnTo>
                    <a:lnTo>
                      <a:pt x="13" y="163"/>
                    </a:lnTo>
                    <a:lnTo>
                      <a:pt x="13" y="161"/>
                    </a:lnTo>
                    <a:lnTo>
                      <a:pt x="13" y="159"/>
                    </a:lnTo>
                    <a:lnTo>
                      <a:pt x="13" y="159"/>
                    </a:lnTo>
                    <a:lnTo>
                      <a:pt x="16" y="155"/>
                    </a:lnTo>
                    <a:lnTo>
                      <a:pt x="19" y="149"/>
                    </a:lnTo>
                    <a:lnTo>
                      <a:pt x="25" y="139"/>
                    </a:lnTo>
                    <a:lnTo>
                      <a:pt x="25" y="139"/>
                    </a:lnTo>
                    <a:lnTo>
                      <a:pt x="37" y="113"/>
                    </a:lnTo>
                    <a:lnTo>
                      <a:pt x="49" y="87"/>
                    </a:lnTo>
                    <a:lnTo>
                      <a:pt x="49" y="87"/>
                    </a:lnTo>
                    <a:lnTo>
                      <a:pt x="54" y="77"/>
                    </a:lnTo>
                    <a:lnTo>
                      <a:pt x="60" y="68"/>
                    </a:lnTo>
                    <a:lnTo>
                      <a:pt x="72" y="47"/>
                    </a:lnTo>
                    <a:lnTo>
                      <a:pt x="77" y="37"/>
                    </a:lnTo>
                    <a:lnTo>
                      <a:pt x="81" y="26"/>
                    </a:lnTo>
                    <a:lnTo>
                      <a:pt x="85" y="15"/>
                    </a:lnTo>
                    <a:lnTo>
                      <a:pt x="85" y="10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5" name="chenying0907 892"/>
              <p:cNvSpPr/>
              <p:nvPr/>
            </p:nvSpPr>
            <p:spPr bwMode="auto">
              <a:xfrm>
                <a:off x="4608513" y="1366838"/>
                <a:ext cx="47625" cy="85725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81" y="5"/>
                  </a:cxn>
                  <a:cxn ang="0">
                    <a:pos x="80" y="15"/>
                  </a:cxn>
                  <a:cxn ang="0">
                    <a:pos x="77" y="25"/>
                  </a:cxn>
                  <a:cxn ang="0">
                    <a:pos x="73" y="36"/>
                  </a:cxn>
                  <a:cxn ang="0">
                    <a:pos x="67" y="46"/>
                  </a:cxn>
                  <a:cxn ang="0">
                    <a:pos x="56" y="64"/>
                  </a:cxn>
                  <a:cxn ang="0">
                    <a:pos x="46" y="83"/>
                  </a:cxn>
                  <a:cxn ang="0">
                    <a:pos x="46" y="83"/>
                  </a:cxn>
                  <a:cxn ang="0">
                    <a:pos x="34" y="101"/>
                  </a:cxn>
                  <a:cxn ang="0">
                    <a:pos x="23" y="119"/>
                  </a:cxn>
                  <a:cxn ang="0">
                    <a:pos x="1" y="154"/>
                  </a:cxn>
                  <a:cxn ang="0">
                    <a:pos x="1" y="154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0"/>
                  </a:cxn>
                  <a:cxn ang="0">
                    <a:pos x="4" y="162"/>
                  </a:cxn>
                  <a:cxn ang="0">
                    <a:pos x="6" y="162"/>
                  </a:cxn>
                  <a:cxn ang="0">
                    <a:pos x="7" y="160"/>
                  </a:cxn>
                  <a:cxn ang="0">
                    <a:pos x="10" y="159"/>
                  </a:cxn>
                  <a:cxn ang="0">
                    <a:pos x="10" y="159"/>
                  </a:cxn>
                  <a:cxn ang="0">
                    <a:pos x="33" y="120"/>
                  </a:cxn>
                  <a:cxn ang="0">
                    <a:pos x="46" y="101"/>
                  </a:cxn>
                  <a:cxn ang="0">
                    <a:pos x="57" y="81"/>
                  </a:cxn>
                  <a:cxn ang="0">
                    <a:pos x="57" y="81"/>
                  </a:cxn>
                  <a:cxn ang="0">
                    <a:pos x="68" y="62"/>
                  </a:cxn>
                  <a:cxn ang="0">
                    <a:pos x="79" y="45"/>
                  </a:cxn>
                  <a:cxn ang="0">
                    <a:pos x="83" y="34"/>
                  </a:cxn>
                  <a:cxn ang="0">
                    <a:pos x="86" y="25"/>
                  </a:cxn>
                  <a:cxn ang="0">
                    <a:pos x="89" y="15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2"/>
                  </a:cxn>
                  <a:cxn ang="0">
                    <a:pos x="89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3" y="1"/>
                  </a:cxn>
                  <a:cxn ang="0">
                    <a:pos x="82" y="2"/>
                  </a:cxn>
                  <a:cxn ang="0">
                    <a:pos x="81" y="5"/>
                  </a:cxn>
                  <a:cxn ang="0">
                    <a:pos x="81" y="5"/>
                  </a:cxn>
                </a:cxnLst>
                <a:rect l="0" t="0" r="r" b="b"/>
                <a:pathLst>
                  <a:path w="90" h="162">
                    <a:moveTo>
                      <a:pt x="81" y="5"/>
                    </a:moveTo>
                    <a:lnTo>
                      <a:pt x="81" y="5"/>
                    </a:lnTo>
                    <a:lnTo>
                      <a:pt x="80" y="15"/>
                    </a:lnTo>
                    <a:lnTo>
                      <a:pt x="77" y="25"/>
                    </a:lnTo>
                    <a:lnTo>
                      <a:pt x="73" y="36"/>
                    </a:lnTo>
                    <a:lnTo>
                      <a:pt x="67" y="46"/>
                    </a:lnTo>
                    <a:lnTo>
                      <a:pt x="56" y="64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34" y="101"/>
                    </a:lnTo>
                    <a:lnTo>
                      <a:pt x="23" y="119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0"/>
                    </a:lnTo>
                    <a:lnTo>
                      <a:pt x="4" y="162"/>
                    </a:lnTo>
                    <a:lnTo>
                      <a:pt x="6" y="162"/>
                    </a:lnTo>
                    <a:lnTo>
                      <a:pt x="7" y="160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33" y="120"/>
                    </a:lnTo>
                    <a:lnTo>
                      <a:pt x="46" y="101"/>
                    </a:lnTo>
                    <a:lnTo>
                      <a:pt x="57" y="81"/>
                    </a:lnTo>
                    <a:lnTo>
                      <a:pt x="57" y="81"/>
                    </a:lnTo>
                    <a:lnTo>
                      <a:pt x="68" y="62"/>
                    </a:lnTo>
                    <a:lnTo>
                      <a:pt x="79" y="45"/>
                    </a:lnTo>
                    <a:lnTo>
                      <a:pt x="83" y="34"/>
                    </a:lnTo>
                    <a:lnTo>
                      <a:pt x="86" y="25"/>
                    </a:lnTo>
                    <a:lnTo>
                      <a:pt x="89" y="1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2"/>
                    </a:lnTo>
                    <a:lnTo>
                      <a:pt x="89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5"/>
                    </a:lnTo>
                    <a:lnTo>
                      <a:pt x="81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6" name="chenying0907 893"/>
              <p:cNvSpPr/>
              <p:nvPr/>
            </p:nvSpPr>
            <p:spPr bwMode="auto">
              <a:xfrm>
                <a:off x="4632325" y="1397000"/>
                <a:ext cx="49213" cy="85725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84" y="0"/>
                  </a:cxn>
                  <a:cxn ang="0">
                    <a:pos x="81" y="3"/>
                  </a:cxn>
                  <a:cxn ang="0">
                    <a:pos x="78" y="6"/>
                  </a:cxn>
                  <a:cxn ang="0">
                    <a:pos x="73" y="14"/>
                  </a:cxn>
                  <a:cxn ang="0">
                    <a:pos x="65" y="29"/>
                  </a:cxn>
                  <a:cxn ang="0">
                    <a:pos x="65" y="29"/>
                  </a:cxn>
                  <a:cxn ang="0">
                    <a:pos x="56" y="46"/>
                  </a:cxn>
                  <a:cxn ang="0">
                    <a:pos x="47" y="61"/>
                  </a:cxn>
                  <a:cxn ang="0">
                    <a:pos x="31" y="93"/>
                  </a:cxn>
                  <a:cxn ang="0">
                    <a:pos x="31" y="93"/>
                  </a:cxn>
                  <a:cxn ang="0">
                    <a:pos x="19" y="114"/>
                  </a:cxn>
                  <a:cxn ang="0">
                    <a:pos x="6" y="133"/>
                  </a:cxn>
                  <a:cxn ang="0">
                    <a:pos x="6" y="133"/>
                  </a:cxn>
                  <a:cxn ang="0">
                    <a:pos x="2" y="140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1" y="156"/>
                  </a:cxn>
                  <a:cxn ang="0">
                    <a:pos x="3" y="159"/>
                  </a:cxn>
                  <a:cxn ang="0">
                    <a:pos x="3" y="159"/>
                  </a:cxn>
                  <a:cxn ang="0">
                    <a:pos x="5" y="160"/>
                  </a:cxn>
                  <a:cxn ang="0">
                    <a:pos x="7" y="161"/>
                  </a:cxn>
                  <a:cxn ang="0">
                    <a:pos x="10" y="160"/>
                  </a:cxn>
                  <a:cxn ang="0">
                    <a:pos x="11" y="158"/>
                  </a:cxn>
                  <a:cxn ang="0">
                    <a:pos x="12" y="156"/>
                  </a:cxn>
                  <a:cxn ang="0">
                    <a:pos x="12" y="156"/>
                  </a:cxn>
                  <a:cxn ang="0">
                    <a:pos x="14" y="155"/>
                  </a:cxn>
                  <a:cxn ang="0">
                    <a:pos x="15" y="154"/>
                  </a:cxn>
                  <a:cxn ang="0">
                    <a:pos x="15" y="150"/>
                  </a:cxn>
                  <a:cxn ang="0">
                    <a:pos x="15" y="149"/>
                  </a:cxn>
                  <a:cxn ang="0">
                    <a:pos x="13" y="148"/>
                  </a:cxn>
                  <a:cxn ang="0">
                    <a:pos x="12" y="147"/>
                  </a:cxn>
                  <a:cxn ang="0">
                    <a:pos x="10" y="147"/>
                  </a:cxn>
                  <a:cxn ang="0">
                    <a:pos x="10" y="147"/>
                  </a:cxn>
                  <a:cxn ang="0">
                    <a:pos x="9" y="148"/>
                  </a:cxn>
                  <a:cxn ang="0">
                    <a:pos x="9" y="148"/>
                  </a:cxn>
                  <a:cxn ang="0">
                    <a:pos x="10" y="145"/>
                  </a:cxn>
                  <a:cxn ang="0">
                    <a:pos x="11" y="142"/>
                  </a:cxn>
                  <a:cxn ang="0">
                    <a:pos x="16" y="136"/>
                  </a:cxn>
                  <a:cxn ang="0">
                    <a:pos x="21" y="130"/>
                  </a:cxn>
                  <a:cxn ang="0">
                    <a:pos x="24" y="125"/>
                  </a:cxn>
                  <a:cxn ang="0">
                    <a:pos x="24" y="125"/>
                  </a:cxn>
                  <a:cxn ang="0">
                    <a:pos x="47" y="83"/>
                  </a:cxn>
                  <a:cxn ang="0">
                    <a:pos x="47" y="83"/>
                  </a:cxn>
                  <a:cxn ang="0">
                    <a:pos x="59" y="61"/>
                  </a:cxn>
                  <a:cxn ang="0">
                    <a:pos x="70" y="40"/>
                  </a:cxn>
                  <a:cxn ang="0">
                    <a:pos x="70" y="40"/>
                  </a:cxn>
                  <a:cxn ang="0">
                    <a:pos x="78" y="24"/>
                  </a:cxn>
                  <a:cxn ang="0">
                    <a:pos x="83" y="15"/>
                  </a:cxn>
                  <a:cxn ang="0">
                    <a:pos x="86" y="12"/>
                  </a:cxn>
                  <a:cxn ang="0">
                    <a:pos x="90" y="8"/>
                  </a:cxn>
                  <a:cxn ang="0">
                    <a:pos x="90" y="8"/>
                  </a:cxn>
                  <a:cxn ang="0">
                    <a:pos x="91" y="7"/>
                  </a:cxn>
                  <a:cxn ang="0">
                    <a:pos x="92" y="6"/>
                  </a:cxn>
                  <a:cxn ang="0">
                    <a:pos x="92" y="4"/>
                  </a:cxn>
                  <a:cxn ang="0">
                    <a:pos x="91" y="2"/>
                  </a:cxn>
                  <a:cxn ang="0">
                    <a:pos x="90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4" y="0"/>
                  </a:cxn>
                  <a:cxn ang="0">
                    <a:pos x="84" y="0"/>
                  </a:cxn>
                </a:cxnLst>
                <a:rect l="0" t="0" r="r" b="b"/>
                <a:pathLst>
                  <a:path w="92" h="161">
                    <a:moveTo>
                      <a:pt x="84" y="0"/>
                    </a:moveTo>
                    <a:lnTo>
                      <a:pt x="84" y="0"/>
                    </a:lnTo>
                    <a:lnTo>
                      <a:pt x="81" y="3"/>
                    </a:lnTo>
                    <a:lnTo>
                      <a:pt x="78" y="6"/>
                    </a:lnTo>
                    <a:lnTo>
                      <a:pt x="73" y="14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56" y="46"/>
                    </a:lnTo>
                    <a:lnTo>
                      <a:pt x="47" y="61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19" y="114"/>
                    </a:lnTo>
                    <a:lnTo>
                      <a:pt x="6" y="133"/>
                    </a:lnTo>
                    <a:lnTo>
                      <a:pt x="6" y="133"/>
                    </a:lnTo>
                    <a:lnTo>
                      <a:pt x="2" y="140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1" y="156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5" y="160"/>
                    </a:lnTo>
                    <a:lnTo>
                      <a:pt x="7" y="161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4" y="155"/>
                    </a:lnTo>
                    <a:lnTo>
                      <a:pt x="15" y="154"/>
                    </a:lnTo>
                    <a:lnTo>
                      <a:pt x="15" y="150"/>
                    </a:lnTo>
                    <a:lnTo>
                      <a:pt x="15" y="149"/>
                    </a:lnTo>
                    <a:lnTo>
                      <a:pt x="13" y="148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10" y="147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10" y="145"/>
                    </a:lnTo>
                    <a:lnTo>
                      <a:pt x="11" y="142"/>
                    </a:lnTo>
                    <a:lnTo>
                      <a:pt x="16" y="136"/>
                    </a:lnTo>
                    <a:lnTo>
                      <a:pt x="21" y="130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59" y="61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8" y="24"/>
                    </a:lnTo>
                    <a:lnTo>
                      <a:pt x="83" y="15"/>
                    </a:lnTo>
                    <a:lnTo>
                      <a:pt x="86" y="12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1" y="7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1" y="2"/>
                    </a:lnTo>
                    <a:lnTo>
                      <a:pt x="90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7" name="chenying0907 894"/>
              <p:cNvSpPr/>
              <p:nvPr/>
            </p:nvSpPr>
            <p:spPr bwMode="auto">
              <a:xfrm>
                <a:off x="4654550" y="1414463"/>
                <a:ext cx="52388" cy="85725"/>
              </a:xfrm>
              <a:custGeom>
                <a:avLst/>
                <a:gdLst/>
                <a:ahLst/>
                <a:cxnLst>
                  <a:cxn ang="0">
                    <a:pos x="90" y="3"/>
                  </a:cxn>
                  <a:cxn ang="0">
                    <a:pos x="90" y="3"/>
                  </a:cxn>
                  <a:cxn ang="0">
                    <a:pos x="89" y="9"/>
                  </a:cxn>
                  <a:cxn ang="0">
                    <a:pos x="86" y="13"/>
                  </a:cxn>
                  <a:cxn ang="0">
                    <a:pos x="79" y="23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53" y="61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33" y="94"/>
                  </a:cxn>
                  <a:cxn ang="0">
                    <a:pos x="28" y="107"/>
                  </a:cxn>
                  <a:cxn ang="0">
                    <a:pos x="23" y="119"/>
                  </a:cxn>
                  <a:cxn ang="0">
                    <a:pos x="20" y="124"/>
                  </a:cxn>
                  <a:cxn ang="0">
                    <a:pos x="15" y="129"/>
                  </a:cxn>
                  <a:cxn ang="0">
                    <a:pos x="15" y="129"/>
                  </a:cxn>
                  <a:cxn ang="0">
                    <a:pos x="10" y="136"/>
                  </a:cxn>
                  <a:cxn ang="0">
                    <a:pos x="6" y="142"/>
                  </a:cxn>
                  <a:cxn ang="0">
                    <a:pos x="3" y="148"/>
                  </a:cxn>
                  <a:cxn ang="0">
                    <a:pos x="0" y="155"/>
                  </a:cxn>
                  <a:cxn ang="0">
                    <a:pos x="0" y="155"/>
                  </a:cxn>
                  <a:cxn ang="0">
                    <a:pos x="0" y="157"/>
                  </a:cxn>
                  <a:cxn ang="0">
                    <a:pos x="0" y="159"/>
                  </a:cxn>
                  <a:cxn ang="0">
                    <a:pos x="1" y="160"/>
                  </a:cxn>
                  <a:cxn ang="0">
                    <a:pos x="3" y="161"/>
                  </a:cxn>
                  <a:cxn ang="0">
                    <a:pos x="6" y="160"/>
                  </a:cxn>
                  <a:cxn ang="0">
                    <a:pos x="8" y="159"/>
                  </a:cxn>
                  <a:cxn ang="0">
                    <a:pos x="9" y="158"/>
                  </a:cxn>
                  <a:cxn ang="0">
                    <a:pos x="9" y="158"/>
                  </a:cxn>
                  <a:cxn ang="0">
                    <a:pos x="13" y="149"/>
                  </a:cxn>
                  <a:cxn ang="0">
                    <a:pos x="20" y="141"/>
                  </a:cxn>
                  <a:cxn ang="0">
                    <a:pos x="26" y="132"/>
                  </a:cxn>
                  <a:cxn ang="0">
                    <a:pos x="31" y="123"/>
                  </a:cxn>
                  <a:cxn ang="0">
                    <a:pos x="31" y="123"/>
                  </a:cxn>
                  <a:cxn ang="0">
                    <a:pos x="40" y="101"/>
                  </a:cxn>
                  <a:cxn ang="0">
                    <a:pos x="45" y="91"/>
                  </a:cxn>
                  <a:cxn ang="0">
                    <a:pos x="51" y="81"/>
                  </a:cxn>
                  <a:cxn ang="0">
                    <a:pos x="51" y="81"/>
                  </a:cxn>
                  <a:cxn ang="0">
                    <a:pos x="65" y="59"/>
                  </a:cxn>
                  <a:cxn ang="0">
                    <a:pos x="79" y="38"/>
                  </a:cxn>
                  <a:cxn ang="0">
                    <a:pos x="79" y="38"/>
                  </a:cxn>
                  <a:cxn ang="0">
                    <a:pos x="91" y="23"/>
                  </a:cxn>
                  <a:cxn ang="0">
                    <a:pos x="96" y="15"/>
                  </a:cxn>
                  <a:cxn ang="0">
                    <a:pos x="98" y="11"/>
                  </a:cxn>
                  <a:cxn ang="0">
                    <a:pos x="99" y="6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8" y="2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4" y="0"/>
                  </a:cxn>
                  <a:cxn ang="0">
                    <a:pos x="92" y="0"/>
                  </a:cxn>
                  <a:cxn ang="0">
                    <a:pos x="91" y="2"/>
                  </a:cxn>
                  <a:cxn ang="0">
                    <a:pos x="90" y="3"/>
                  </a:cxn>
                  <a:cxn ang="0">
                    <a:pos x="90" y="3"/>
                  </a:cxn>
                </a:cxnLst>
                <a:rect l="0" t="0" r="r" b="b"/>
                <a:pathLst>
                  <a:path w="99" h="161">
                    <a:moveTo>
                      <a:pt x="90" y="3"/>
                    </a:moveTo>
                    <a:lnTo>
                      <a:pt x="90" y="3"/>
                    </a:lnTo>
                    <a:lnTo>
                      <a:pt x="89" y="9"/>
                    </a:lnTo>
                    <a:lnTo>
                      <a:pt x="86" y="13"/>
                    </a:lnTo>
                    <a:lnTo>
                      <a:pt x="79" y="23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53" y="61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33" y="94"/>
                    </a:lnTo>
                    <a:lnTo>
                      <a:pt x="28" y="107"/>
                    </a:lnTo>
                    <a:lnTo>
                      <a:pt x="23" y="119"/>
                    </a:lnTo>
                    <a:lnTo>
                      <a:pt x="20" y="124"/>
                    </a:lnTo>
                    <a:lnTo>
                      <a:pt x="15" y="129"/>
                    </a:lnTo>
                    <a:lnTo>
                      <a:pt x="15" y="129"/>
                    </a:lnTo>
                    <a:lnTo>
                      <a:pt x="10" y="136"/>
                    </a:lnTo>
                    <a:lnTo>
                      <a:pt x="6" y="142"/>
                    </a:lnTo>
                    <a:lnTo>
                      <a:pt x="3" y="148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0"/>
                    </a:lnTo>
                    <a:lnTo>
                      <a:pt x="3" y="161"/>
                    </a:lnTo>
                    <a:lnTo>
                      <a:pt x="6" y="160"/>
                    </a:lnTo>
                    <a:lnTo>
                      <a:pt x="8" y="159"/>
                    </a:lnTo>
                    <a:lnTo>
                      <a:pt x="9" y="158"/>
                    </a:lnTo>
                    <a:lnTo>
                      <a:pt x="9" y="158"/>
                    </a:lnTo>
                    <a:lnTo>
                      <a:pt x="13" y="149"/>
                    </a:lnTo>
                    <a:lnTo>
                      <a:pt x="20" y="141"/>
                    </a:lnTo>
                    <a:lnTo>
                      <a:pt x="26" y="132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40" y="101"/>
                    </a:lnTo>
                    <a:lnTo>
                      <a:pt x="45" y="91"/>
                    </a:lnTo>
                    <a:lnTo>
                      <a:pt x="51" y="81"/>
                    </a:lnTo>
                    <a:lnTo>
                      <a:pt x="51" y="81"/>
                    </a:lnTo>
                    <a:lnTo>
                      <a:pt x="65" y="5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91" y="23"/>
                    </a:lnTo>
                    <a:lnTo>
                      <a:pt x="96" y="15"/>
                    </a:lnTo>
                    <a:lnTo>
                      <a:pt x="98" y="11"/>
                    </a:lnTo>
                    <a:lnTo>
                      <a:pt x="99" y="6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8" y="2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91" y="2"/>
                    </a:lnTo>
                    <a:lnTo>
                      <a:pt x="90" y="3"/>
                    </a:lnTo>
                    <a:lnTo>
                      <a:pt x="90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8" name="chenying0907 895"/>
              <p:cNvSpPr/>
              <p:nvPr/>
            </p:nvSpPr>
            <p:spPr bwMode="auto">
              <a:xfrm>
                <a:off x="4678363" y="1439863"/>
                <a:ext cx="60325" cy="100013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89" y="20"/>
                  </a:cxn>
                  <a:cxn ang="0">
                    <a:pos x="74" y="41"/>
                  </a:cxn>
                  <a:cxn ang="0">
                    <a:pos x="59" y="62"/>
                  </a:cxn>
                  <a:cxn ang="0">
                    <a:pos x="53" y="73"/>
                  </a:cxn>
                  <a:cxn ang="0">
                    <a:pos x="47" y="84"/>
                  </a:cxn>
                  <a:cxn ang="0">
                    <a:pos x="47" y="84"/>
                  </a:cxn>
                  <a:cxn ang="0">
                    <a:pos x="35" y="109"/>
                  </a:cxn>
                  <a:cxn ang="0">
                    <a:pos x="23" y="133"/>
                  </a:cxn>
                  <a:cxn ang="0">
                    <a:pos x="13" y="158"/>
                  </a:cxn>
                  <a:cxn ang="0">
                    <a:pos x="0" y="183"/>
                  </a:cxn>
                  <a:cxn ang="0">
                    <a:pos x="0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3" y="189"/>
                  </a:cxn>
                  <a:cxn ang="0">
                    <a:pos x="5" y="189"/>
                  </a:cxn>
                  <a:cxn ang="0">
                    <a:pos x="6" y="189"/>
                  </a:cxn>
                  <a:cxn ang="0">
                    <a:pos x="8" y="189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19" y="166"/>
                  </a:cxn>
                  <a:cxn ang="0">
                    <a:pos x="28" y="144"/>
                  </a:cxn>
                  <a:cxn ang="0">
                    <a:pos x="38" y="124"/>
                  </a:cxn>
                  <a:cxn ang="0">
                    <a:pos x="48" y="103"/>
                  </a:cxn>
                  <a:cxn ang="0">
                    <a:pos x="48" y="103"/>
                  </a:cxn>
                  <a:cxn ang="0">
                    <a:pos x="62" y="78"/>
                  </a:cxn>
                  <a:cxn ang="0">
                    <a:pos x="78" y="53"/>
                  </a:cxn>
                  <a:cxn ang="0">
                    <a:pos x="94" y="31"/>
                  </a:cxn>
                  <a:cxn ang="0">
                    <a:pos x="112" y="8"/>
                  </a:cxn>
                  <a:cxn ang="0">
                    <a:pos x="112" y="8"/>
                  </a:cxn>
                  <a:cxn ang="0">
                    <a:pos x="113" y="6"/>
                  </a:cxn>
                  <a:cxn ang="0">
                    <a:pos x="113" y="4"/>
                  </a:cxn>
                  <a:cxn ang="0">
                    <a:pos x="112" y="1"/>
                  </a:cxn>
                  <a:cxn ang="0">
                    <a:pos x="111" y="0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3" h="189">
                    <a:moveTo>
                      <a:pt x="106" y="1"/>
                    </a:moveTo>
                    <a:lnTo>
                      <a:pt x="106" y="1"/>
                    </a:lnTo>
                    <a:lnTo>
                      <a:pt x="89" y="20"/>
                    </a:lnTo>
                    <a:lnTo>
                      <a:pt x="74" y="41"/>
                    </a:lnTo>
                    <a:lnTo>
                      <a:pt x="59" y="62"/>
                    </a:lnTo>
                    <a:lnTo>
                      <a:pt x="53" y="73"/>
                    </a:lnTo>
                    <a:lnTo>
                      <a:pt x="47" y="84"/>
                    </a:lnTo>
                    <a:lnTo>
                      <a:pt x="47" y="84"/>
                    </a:lnTo>
                    <a:lnTo>
                      <a:pt x="35" y="109"/>
                    </a:lnTo>
                    <a:lnTo>
                      <a:pt x="23" y="133"/>
                    </a:lnTo>
                    <a:lnTo>
                      <a:pt x="13" y="158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3" y="189"/>
                    </a:lnTo>
                    <a:lnTo>
                      <a:pt x="5" y="189"/>
                    </a:lnTo>
                    <a:lnTo>
                      <a:pt x="6" y="189"/>
                    </a:lnTo>
                    <a:lnTo>
                      <a:pt x="8" y="189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19" y="166"/>
                    </a:lnTo>
                    <a:lnTo>
                      <a:pt x="28" y="144"/>
                    </a:lnTo>
                    <a:lnTo>
                      <a:pt x="38" y="124"/>
                    </a:lnTo>
                    <a:lnTo>
                      <a:pt x="48" y="103"/>
                    </a:lnTo>
                    <a:lnTo>
                      <a:pt x="48" y="103"/>
                    </a:lnTo>
                    <a:lnTo>
                      <a:pt x="62" y="78"/>
                    </a:lnTo>
                    <a:lnTo>
                      <a:pt x="78" y="53"/>
                    </a:lnTo>
                    <a:lnTo>
                      <a:pt x="94" y="31"/>
                    </a:lnTo>
                    <a:lnTo>
                      <a:pt x="112" y="8"/>
                    </a:lnTo>
                    <a:lnTo>
                      <a:pt x="112" y="8"/>
                    </a:lnTo>
                    <a:lnTo>
                      <a:pt x="113" y="6"/>
                    </a:lnTo>
                    <a:lnTo>
                      <a:pt x="113" y="4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9" name="chenying0907 896"/>
              <p:cNvSpPr/>
              <p:nvPr/>
            </p:nvSpPr>
            <p:spPr bwMode="auto">
              <a:xfrm>
                <a:off x="4706938" y="1471613"/>
                <a:ext cx="66675" cy="10636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0" y="2"/>
                  </a:cxn>
                  <a:cxn ang="0">
                    <a:pos x="112" y="12"/>
                  </a:cxn>
                  <a:cxn ang="0">
                    <a:pos x="104" y="23"/>
                  </a:cxn>
                  <a:cxn ang="0">
                    <a:pos x="90" y="46"/>
                  </a:cxn>
                  <a:cxn ang="0">
                    <a:pos x="77" y="70"/>
                  </a:cxn>
                  <a:cxn ang="0">
                    <a:pos x="62" y="93"/>
                  </a:cxn>
                  <a:cxn ang="0">
                    <a:pos x="62" y="93"/>
                  </a:cxn>
                  <a:cxn ang="0">
                    <a:pos x="32" y="138"/>
                  </a:cxn>
                  <a:cxn ang="0">
                    <a:pos x="18" y="162"/>
                  </a:cxn>
                  <a:cxn ang="0">
                    <a:pos x="4" y="186"/>
                  </a:cxn>
                  <a:cxn ang="0">
                    <a:pos x="4" y="186"/>
                  </a:cxn>
                  <a:cxn ang="0">
                    <a:pos x="1" y="187"/>
                  </a:cxn>
                  <a:cxn ang="0">
                    <a:pos x="0" y="188"/>
                  </a:cxn>
                  <a:cxn ang="0">
                    <a:pos x="0" y="190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1" y="198"/>
                  </a:cxn>
                  <a:cxn ang="0">
                    <a:pos x="4" y="199"/>
                  </a:cxn>
                  <a:cxn ang="0">
                    <a:pos x="6" y="199"/>
                  </a:cxn>
                  <a:cxn ang="0">
                    <a:pos x="8" y="198"/>
                  </a:cxn>
                  <a:cxn ang="0">
                    <a:pos x="9" y="197"/>
                  </a:cxn>
                  <a:cxn ang="0">
                    <a:pos x="9" y="197"/>
                  </a:cxn>
                  <a:cxn ang="0">
                    <a:pos x="22" y="174"/>
                  </a:cxn>
                  <a:cxn ang="0">
                    <a:pos x="35" y="154"/>
                  </a:cxn>
                  <a:cxn ang="0">
                    <a:pos x="63" y="110"/>
                  </a:cxn>
                  <a:cxn ang="0">
                    <a:pos x="63" y="110"/>
                  </a:cxn>
                  <a:cxn ang="0">
                    <a:pos x="79" y="84"/>
                  </a:cxn>
                  <a:cxn ang="0">
                    <a:pos x="93" y="59"/>
                  </a:cxn>
                  <a:cxn ang="0">
                    <a:pos x="110" y="33"/>
                  </a:cxn>
                  <a:cxn ang="0">
                    <a:pos x="118" y="20"/>
                  </a:cxn>
                  <a:cxn ang="0">
                    <a:pos x="127" y="8"/>
                  </a:cxn>
                  <a:cxn ang="0">
                    <a:pos x="127" y="8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6" y="2"/>
                  </a:cxn>
                  <a:cxn ang="0">
                    <a:pos x="125" y="1"/>
                  </a:cxn>
                  <a:cxn ang="0">
                    <a:pos x="123" y="0"/>
                  </a:cxn>
                  <a:cxn ang="0">
                    <a:pos x="122" y="1"/>
                  </a:cxn>
                  <a:cxn ang="0">
                    <a:pos x="120" y="2"/>
                  </a:cxn>
                  <a:cxn ang="0">
                    <a:pos x="120" y="2"/>
                  </a:cxn>
                </a:cxnLst>
                <a:rect l="0" t="0" r="r" b="b"/>
                <a:pathLst>
                  <a:path w="128" h="199">
                    <a:moveTo>
                      <a:pt x="120" y="2"/>
                    </a:moveTo>
                    <a:lnTo>
                      <a:pt x="120" y="2"/>
                    </a:lnTo>
                    <a:lnTo>
                      <a:pt x="112" y="12"/>
                    </a:lnTo>
                    <a:lnTo>
                      <a:pt x="104" y="23"/>
                    </a:lnTo>
                    <a:lnTo>
                      <a:pt x="90" y="46"/>
                    </a:lnTo>
                    <a:lnTo>
                      <a:pt x="77" y="70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2" y="138"/>
                    </a:lnTo>
                    <a:lnTo>
                      <a:pt x="18" y="162"/>
                    </a:lnTo>
                    <a:lnTo>
                      <a:pt x="4" y="186"/>
                    </a:lnTo>
                    <a:lnTo>
                      <a:pt x="4" y="186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0" y="190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1" y="198"/>
                    </a:lnTo>
                    <a:lnTo>
                      <a:pt x="4" y="199"/>
                    </a:lnTo>
                    <a:lnTo>
                      <a:pt x="6" y="199"/>
                    </a:lnTo>
                    <a:lnTo>
                      <a:pt x="8" y="198"/>
                    </a:lnTo>
                    <a:lnTo>
                      <a:pt x="9" y="197"/>
                    </a:lnTo>
                    <a:lnTo>
                      <a:pt x="9" y="197"/>
                    </a:lnTo>
                    <a:lnTo>
                      <a:pt x="22" y="174"/>
                    </a:lnTo>
                    <a:lnTo>
                      <a:pt x="35" y="154"/>
                    </a:lnTo>
                    <a:lnTo>
                      <a:pt x="63" y="110"/>
                    </a:lnTo>
                    <a:lnTo>
                      <a:pt x="63" y="110"/>
                    </a:lnTo>
                    <a:lnTo>
                      <a:pt x="79" y="84"/>
                    </a:lnTo>
                    <a:lnTo>
                      <a:pt x="93" y="59"/>
                    </a:lnTo>
                    <a:lnTo>
                      <a:pt x="110" y="33"/>
                    </a:lnTo>
                    <a:lnTo>
                      <a:pt x="118" y="20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6" y="2"/>
                    </a:lnTo>
                    <a:lnTo>
                      <a:pt x="125" y="1"/>
                    </a:lnTo>
                    <a:lnTo>
                      <a:pt x="123" y="0"/>
                    </a:lnTo>
                    <a:lnTo>
                      <a:pt x="122" y="1"/>
                    </a:lnTo>
                    <a:lnTo>
                      <a:pt x="120" y="2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0" name="chenying0907 897"/>
              <p:cNvSpPr/>
              <p:nvPr/>
            </p:nvSpPr>
            <p:spPr bwMode="auto">
              <a:xfrm>
                <a:off x="4729163" y="1522413"/>
                <a:ext cx="65088" cy="112713"/>
              </a:xfrm>
              <a:custGeom>
                <a:avLst/>
                <a:gdLst/>
                <a:ahLst/>
                <a:cxnLst>
                  <a:cxn ang="0">
                    <a:pos x="115" y="4"/>
                  </a:cxn>
                  <a:cxn ang="0">
                    <a:pos x="115" y="4"/>
                  </a:cxn>
                  <a:cxn ang="0">
                    <a:pos x="110" y="18"/>
                  </a:cxn>
                  <a:cxn ang="0">
                    <a:pos x="105" y="32"/>
                  </a:cxn>
                  <a:cxn ang="0">
                    <a:pos x="99" y="45"/>
                  </a:cxn>
                  <a:cxn ang="0">
                    <a:pos x="91" y="59"/>
                  </a:cxn>
                  <a:cxn ang="0">
                    <a:pos x="77" y="85"/>
                  </a:cxn>
                  <a:cxn ang="0">
                    <a:pos x="63" y="111"/>
                  </a:cxn>
                  <a:cxn ang="0">
                    <a:pos x="63" y="111"/>
                  </a:cxn>
                  <a:cxn ang="0">
                    <a:pos x="56" y="124"/>
                  </a:cxn>
                  <a:cxn ang="0">
                    <a:pos x="49" y="137"/>
                  </a:cxn>
                  <a:cxn ang="0">
                    <a:pos x="35" y="162"/>
                  </a:cxn>
                  <a:cxn ang="0">
                    <a:pos x="35" y="162"/>
                  </a:cxn>
                  <a:cxn ang="0">
                    <a:pos x="26" y="173"/>
                  </a:cxn>
                  <a:cxn ang="0">
                    <a:pos x="18" y="185"/>
                  </a:cxn>
                  <a:cxn ang="0">
                    <a:pos x="10" y="195"/>
                  </a:cxn>
                  <a:cxn ang="0">
                    <a:pos x="1" y="206"/>
                  </a:cxn>
                  <a:cxn ang="0">
                    <a:pos x="1" y="206"/>
                  </a:cxn>
                  <a:cxn ang="0">
                    <a:pos x="0" y="208"/>
                  </a:cxn>
                  <a:cxn ang="0">
                    <a:pos x="1" y="210"/>
                  </a:cxn>
                  <a:cxn ang="0">
                    <a:pos x="1" y="212"/>
                  </a:cxn>
                  <a:cxn ang="0">
                    <a:pos x="4" y="213"/>
                  </a:cxn>
                  <a:cxn ang="0">
                    <a:pos x="5" y="214"/>
                  </a:cxn>
                  <a:cxn ang="0">
                    <a:pos x="7" y="214"/>
                  </a:cxn>
                  <a:cxn ang="0">
                    <a:pos x="9" y="213"/>
                  </a:cxn>
                  <a:cxn ang="0">
                    <a:pos x="10" y="212"/>
                  </a:cxn>
                  <a:cxn ang="0">
                    <a:pos x="10" y="212"/>
                  </a:cxn>
                  <a:cxn ang="0">
                    <a:pos x="18" y="200"/>
                  </a:cxn>
                  <a:cxn ang="0">
                    <a:pos x="26" y="189"/>
                  </a:cxn>
                  <a:cxn ang="0">
                    <a:pos x="35" y="178"/>
                  </a:cxn>
                  <a:cxn ang="0">
                    <a:pos x="42" y="167"/>
                  </a:cxn>
                  <a:cxn ang="0">
                    <a:pos x="42" y="167"/>
                  </a:cxn>
                  <a:cxn ang="0">
                    <a:pos x="59" y="138"/>
                  </a:cxn>
                  <a:cxn ang="0">
                    <a:pos x="75" y="109"/>
                  </a:cxn>
                  <a:cxn ang="0">
                    <a:pos x="75" y="109"/>
                  </a:cxn>
                  <a:cxn ang="0">
                    <a:pos x="88" y="83"/>
                  </a:cxn>
                  <a:cxn ang="0">
                    <a:pos x="102" y="59"/>
                  </a:cxn>
                  <a:cxn ang="0">
                    <a:pos x="109" y="46"/>
                  </a:cxn>
                  <a:cxn ang="0">
                    <a:pos x="114" y="33"/>
                  </a:cxn>
                  <a:cxn ang="0">
                    <a:pos x="119" y="19"/>
                  </a:cxn>
                  <a:cxn ang="0">
                    <a:pos x="124" y="6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1"/>
                  </a:cxn>
                  <a:cxn ang="0">
                    <a:pos x="120" y="1"/>
                  </a:cxn>
                  <a:cxn ang="0">
                    <a:pos x="119" y="0"/>
                  </a:cxn>
                  <a:cxn ang="0">
                    <a:pos x="117" y="1"/>
                  </a:cxn>
                  <a:cxn ang="0">
                    <a:pos x="116" y="2"/>
                  </a:cxn>
                  <a:cxn ang="0">
                    <a:pos x="115" y="4"/>
                  </a:cxn>
                  <a:cxn ang="0">
                    <a:pos x="115" y="4"/>
                  </a:cxn>
                </a:cxnLst>
                <a:rect l="0" t="0" r="r" b="b"/>
                <a:pathLst>
                  <a:path w="124" h="214">
                    <a:moveTo>
                      <a:pt x="115" y="4"/>
                    </a:moveTo>
                    <a:lnTo>
                      <a:pt x="115" y="4"/>
                    </a:lnTo>
                    <a:lnTo>
                      <a:pt x="110" y="18"/>
                    </a:lnTo>
                    <a:lnTo>
                      <a:pt x="105" y="32"/>
                    </a:lnTo>
                    <a:lnTo>
                      <a:pt x="99" y="45"/>
                    </a:lnTo>
                    <a:lnTo>
                      <a:pt x="91" y="59"/>
                    </a:lnTo>
                    <a:lnTo>
                      <a:pt x="77" y="85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56" y="124"/>
                    </a:lnTo>
                    <a:lnTo>
                      <a:pt x="49" y="137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26" y="173"/>
                    </a:lnTo>
                    <a:lnTo>
                      <a:pt x="18" y="185"/>
                    </a:lnTo>
                    <a:lnTo>
                      <a:pt x="10" y="195"/>
                    </a:lnTo>
                    <a:lnTo>
                      <a:pt x="1" y="206"/>
                    </a:lnTo>
                    <a:lnTo>
                      <a:pt x="1" y="206"/>
                    </a:lnTo>
                    <a:lnTo>
                      <a:pt x="0" y="208"/>
                    </a:lnTo>
                    <a:lnTo>
                      <a:pt x="1" y="210"/>
                    </a:lnTo>
                    <a:lnTo>
                      <a:pt x="1" y="212"/>
                    </a:lnTo>
                    <a:lnTo>
                      <a:pt x="4" y="213"/>
                    </a:lnTo>
                    <a:lnTo>
                      <a:pt x="5" y="214"/>
                    </a:lnTo>
                    <a:lnTo>
                      <a:pt x="7" y="214"/>
                    </a:lnTo>
                    <a:lnTo>
                      <a:pt x="9" y="213"/>
                    </a:lnTo>
                    <a:lnTo>
                      <a:pt x="10" y="212"/>
                    </a:lnTo>
                    <a:lnTo>
                      <a:pt x="10" y="212"/>
                    </a:lnTo>
                    <a:lnTo>
                      <a:pt x="18" y="200"/>
                    </a:lnTo>
                    <a:lnTo>
                      <a:pt x="26" y="189"/>
                    </a:lnTo>
                    <a:lnTo>
                      <a:pt x="35" y="178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59" y="138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88" y="83"/>
                    </a:lnTo>
                    <a:lnTo>
                      <a:pt x="102" y="59"/>
                    </a:lnTo>
                    <a:lnTo>
                      <a:pt x="109" y="46"/>
                    </a:lnTo>
                    <a:lnTo>
                      <a:pt x="114" y="33"/>
                    </a:lnTo>
                    <a:lnTo>
                      <a:pt x="119" y="19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1"/>
                    </a:lnTo>
                    <a:lnTo>
                      <a:pt x="120" y="1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6" y="2"/>
                    </a:lnTo>
                    <a:lnTo>
                      <a:pt x="115" y="4"/>
                    </a:lnTo>
                    <a:lnTo>
                      <a:pt x="115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1" name="chenying0907 898"/>
              <p:cNvSpPr/>
              <p:nvPr/>
            </p:nvSpPr>
            <p:spPr bwMode="auto">
              <a:xfrm>
                <a:off x="4733925" y="1582738"/>
                <a:ext cx="63500" cy="107950"/>
              </a:xfrm>
              <a:custGeom>
                <a:avLst/>
                <a:gdLst/>
                <a:ahLst/>
                <a:cxnLst>
                  <a:cxn ang="0">
                    <a:pos x="109" y="2"/>
                  </a:cxn>
                  <a:cxn ang="0">
                    <a:pos x="109" y="2"/>
                  </a:cxn>
                  <a:cxn ang="0">
                    <a:pos x="101" y="14"/>
                  </a:cxn>
                  <a:cxn ang="0">
                    <a:pos x="94" y="25"/>
                  </a:cxn>
                  <a:cxn ang="0">
                    <a:pos x="80" y="48"/>
                  </a:cxn>
                  <a:cxn ang="0">
                    <a:pos x="68" y="73"/>
                  </a:cxn>
                  <a:cxn ang="0">
                    <a:pos x="57" y="99"/>
                  </a:cxn>
                  <a:cxn ang="0">
                    <a:pos x="57" y="99"/>
                  </a:cxn>
                  <a:cxn ang="0">
                    <a:pos x="50" y="111"/>
                  </a:cxn>
                  <a:cxn ang="0">
                    <a:pos x="44" y="123"/>
                  </a:cxn>
                  <a:cxn ang="0">
                    <a:pos x="29" y="148"/>
                  </a:cxn>
                  <a:cxn ang="0">
                    <a:pos x="14" y="173"/>
                  </a:cxn>
                  <a:cxn ang="0">
                    <a:pos x="7" y="185"/>
                  </a:cxn>
                  <a:cxn ang="0">
                    <a:pos x="0" y="198"/>
                  </a:cxn>
                  <a:cxn ang="0">
                    <a:pos x="0" y="198"/>
                  </a:cxn>
                  <a:cxn ang="0">
                    <a:pos x="0" y="200"/>
                  </a:cxn>
                  <a:cxn ang="0">
                    <a:pos x="0" y="202"/>
                  </a:cxn>
                  <a:cxn ang="0">
                    <a:pos x="1" y="203"/>
                  </a:cxn>
                  <a:cxn ang="0">
                    <a:pos x="2" y="204"/>
                  </a:cxn>
                  <a:cxn ang="0">
                    <a:pos x="4" y="205"/>
                  </a:cxn>
                  <a:cxn ang="0">
                    <a:pos x="5" y="205"/>
                  </a:cxn>
                  <a:cxn ang="0">
                    <a:pos x="7" y="204"/>
                  </a:cxn>
                  <a:cxn ang="0">
                    <a:pos x="8" y="203"/>
                  </a:cxn>
                  <a:cxn ang="0">
                    <a:pos x="8" y="203"/>
                  </a:cxn>
                  <a:cxn ang="0">
                    <a:pos x="19" y="180"/>
                  </a:cxn>
                  <a:cxn ang="0">
                    <a:pos x="32" y="158"/>
                  </a:cxn>
                  <a:cxn ang="0">
                    <a:pos x="58" y="116"/>
                  </a:cxn>
                  <a:cxn ang="0">
                    <a:pos x="58" y="116"/>
                  </a:cxn>
                  <a:cxn ang="0">
                    <a:pos x="65" y="103"/>
                  </a:cxn>
                  <a:cxn ang="0">
                    <a:pos x="72" y="89"/>
                  </a:cxn>
                  <a:cxn ang="0">
                    <a:pos x="84" y="61"/>
                  </a:cxn>
                  <a:cxn ang="0">
                    <a:pos x="92" y="48"/>
                  </a:cxn>
                  <a:cxn ang="0">
                    <a:pos x="99" y="34"/>
                  </a:cxn>
                  <a:cxn ang="0">
                    <a:pos x="107" y="21"/>
                  </a:cxn>
                  <a:cxn ang="0">
                    <a:pos x="116" y="9"/>
                  </a:cxn>
                  <a:cxn ang="0">
                    <a:pos x="116" y="9"/>
                  </a:cxn>
                  <a:cxn ang="0">
                    <a:pos x="118" y="8"/>
                  </a:cxn>
                  <a:cxn ang="0">
                    <a:pos x="118" y="6"/>
                  </a:cxn>
                  <a:cxn ang="0">
                    <a:pos x="115" y="2"/>
                  </a:cxn>
                  <a:cxn ang="0">
                    <a:pos x="114" y="1"/>
                  </a:cxn>
                  <a:cxn ang="0">
                    <a:pos x="113" y="0"/>
                  </a:cxn>
                  <a:cxn ang="0">
                    <a:pos x="111" y="1"/>
                  </a:cxn>
                  <a:cxn ang="0">
                    <a:pos x="109" y="2"/>
                  </a:cxn>
                  <a:cxn ang="0">
                    <a:pos x="109" y="2"/>
                  </a:cxn>
                </a:cxnLst>
                <a:rect l="0" t="0" r="r" b="b"/>
                <a:pathLst>
                  <a:path w="118" h="205">
                    <a:moveTo>
                      <a:pt x="109" y="2"/>
                    </a:moveTo>
                    <a:lnTo>
                      <a:pt x="109" y="2"/>
                    </a:lnTo>
                    <a:lnTo>
                      <a:pt x="101" y="14"/>
                    </a:lnTo>
                    <a:lnTo>
                      <a:pt x="94" y="25"/>
                    </a:lnTo>
                    <a:lnTo>
                      <a:pt x="80" y="48"/>
                    </a:lnTo>
                    <a:lnTo>
                      <a:pt x="68" y="73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0" y="111"/>
                    </a:lnTo>
                    <a:lnTo>
                      <a:pt x="44" y="123"/>
                    </a:lnTo>
                    <a:lnTo>
                      <a:pt x="29" y="148"/>
                    </a:lnTo>
                    <a:lnTo>
                      <a:pt x="14" y="173"/>
                    </a:lnTo>
                    <a:lnTo>
                      <a:pt x="7" y="185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200"/>
                    </a:lnTo>
                    <a:lnTo>
                      <a:pt x="0" y="202"/>
                    </a:lnTo>
                    <a:lnTo>
                      <a:pt x="1" y="203"/>
                    </a:lnTo>
                    <a:lnTo>
                      <a:pt x="2" y="204"/>
                    </a:lnTo>
                    <a:lnTo>
                      <a:pt x="4" y="205"/>
                    </a:lnTo>
                    <a:lnTo>
                      <a:pt x="5" y="205"/>
                    </a:lnTo>
                    <a:lnTo>
                      <a:pt x="7" y="204"/>
                    </a:lnTo>
                    <a:lnTo>
                      <a:pt x="8" y="203"/>
                    </a:lnTo>
                    <a:lnTo>
                      <a:pt x="8" y="203"/>
                    </a:lnTo>
                    <a:lnTo>
                      <a:pt x="19" y="180"/>
                    </a:lnTo>
                    <a:lnTo>
                      <a:pt x="32" y="158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65" y="103"/>
                    </a:lnTo>
                    <a:lnTo>
                      <a:pt x="72" y="89"/>
                    </a:lnTo>
                    <a:lnTo>
                      <a:pt x="84" y="61"/>
                    </a:lnTo>
                    <a:lnTo>
                      <a:pt x="92" y="48"/>
                    </a:lnTo>
                    <a:lnTo>
                      <a:pt x="99" y="34"/>
                    </a:lnTo>
                    <a:lnTo>
                      <a:pt x="107" y="21"/>
                    </a:lnTo>
                    <a:lnTo>
                      <a:pt x="116" y="9"/>
                    </a:lnTo>
                    <a:lnTo>
                      <a:pt x="116" y="9"/>
                    </a:lnTo>
                    <a:lnTo>
                      <a:pt x="118" y="8"/>
                    </a:lnTo>
                    <a:lnTo>
                      <a:pt x="118" y="6"/>
                    </a:lnTo>
                    <a:lnTo>
                      <a:pt x="115" y="2"/>
                    </a:lnTo>
                    <a:lnTo>
                      <a:pt x="114" y="1"/>
                    </a:lnTo>
                    <a:lnTo>
                      <a:pt x="113" y="0"/>
                    </a:lnTo>
                    <a:lnTo>
                      <a:pt x="111" y="1"/>
                    </a:lnTo>
                    <a:lnTo>
                      <a:pt x="109" y="2"/>
                    </a:lnTo>
                    <a:lnTo>
                      <a:pt x="109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2" name="chenying0907 899"/>
              <p:cNvSpPr/>
              <p:nvPr/>
            </p:nvSpPr>
            <p:spPr bwMode="auto">
              <a:xfrm>
                <a:off x="4746625" y="1630363"/>
                <a:ext cx="68263" cy="120650"/>
              </a:xfrm>
              <a:custGeom>
                <a:avLst/>
                <a:gdLst/>
                <a:ahLst/>
                <a:cxnLst>
                  <a:cxn ang="0">
                    <a:pos x="119" y="3"/>
                  </a:cxn>
                  <a:cxn ang="0">
                    <a:pos x="119" y="3"/>
                  </a:cxn>
                  <a:cxn ang="0">
                    <a:pos x="118" y="10"/>
                  </a:cxn>
                  <a:cxn ang="0">
                    <a:pos x="116" y="16"/>
                  </a:cxn>
                  <a:cxn ang="0">
                    <a:pos x="109" y="29"/>
                  </a:cxn>
                  <a:cxn ang="0">
                    <a:pos x="96" y="54"/>
                  </a:cxn>
                  <a:cxn ang="0">
                    <a:pos x="96" y="54"/>
                  </a:cxn>
                  <a:cxn ang="0">
                    <a:pos x="86" y="69"/>
                  </a:cxn>
                  <a:cxn ang="0">
                    <a:pos x="77" y="84"/>
                  </a:cxn>
                  <a:cxn ang="0">
                    <a:pos x="58" y="112"/>
                  </a:cxn>
                  <a:cxn ang="0">
                    <a:pos x="58" y="112"/>
                  </a:cxn>
                  <a:cxn ang="0">
                    <a:pos x="43" y="137"/>
                  </a:cxn>
                  <a:cxn ang="0">
                    <a:pos x="27" y="161"/>
                  </a:cxn>
                  <a:cxn ang="0">
                    <a:pos x="20" y="174"/>
                  </a:cxn>
                  <a:cxn ang="0">
                    <a:pos x="14" y="187"/>
                  </a:cxn>
                  <a:cxn ang="0">
                    <a:pos x="9" y="201"/>
                  </a:cxn>
                  <a:cxn ang="0">
                    <a:pos x="4" y="214"/>
                  </a:cxn>
                  <a:cxn ang="0">
                    <a:pos x="4" y="214"/>
                  </a:cxn>
                  <a:cxn ang="0">
                    <a:pos x="2" y="215"/>
                  </a:cxn>
                  <a:cxn ang="0">
                    <a:pos x="0" y="218"/>
                  </a:cxn>
                  <a:cxn ang="0">
                    <a:pos x="0" y="222"/>
                  </a:cxn>
                  <a:cxn ang="0">
                    <a:pos x="0" y="222"/>
                  </a:cxn>
                  <a:cxn ang="0">
                    <a:pos x="2" y="224"/>
                  </a:cxn>
                  <a:cxn ang="0">
                    <a:pos x="3" y="226"/>
                  </a:cxn>
                  <a:cxn ang="0">
                    <a:pos x="5" y="228"/>
                  </a:cxn>
                  <a:cxn ang="0">
                    <a:pos x="9" y="226"/>
                  </a:cxn>
                  <a:cxn ang="0">
                    <a:pos x="10" y="225"/>
                  </a:cxn>
                  <a:cxn ang="0">
                    <a:pos x="10" y="224"/>
                  </a:cxn>
                  <a:cxn ang="0">
                    <a:pos x="10" y="224"/>
                  </a:cxn>
                  <a:cxn ang="0">
                    <a:pos x="15" y="208"/>
                  </a:cxn>
                  <a:cxn ang="0">
                    <a:pos x="22" y="192"/>
                  </a:cxn>
                  <a:cxn ang="0">
                    <a:pos x="29" y="176"/>
                  </a:cxn>
                  <a:cxn ang="0">
                    <a:pos x="39" y="160"/>
                  </a:cxn>
                  <a:cxn ang="0">
                    <a:pos x="57" y="130"/>
                  </a:cxn>
                  <a:cxn ang="0">
                    <a:pos x="76" y="101"/>
                  </a:cxn>
                  <a:cxn ang="0">
                    <a:pos x="76" y="101"/>
                  </a:cxn>
                  <a:cxn ang="0">
                    <a:pos x="94" y="74"/>
                  </a:cxn>
                  <a:cxn ang="0">
                    <a:pos x="103" y="59"/>
                  </a:cxn>
                  <a:cxn ang="0">
                    <a:pos x="111" y="44"/>
                  </a:cxn>
                  <a:cxn ang="0">
                    <a:pos x="111" y="44"/>
                  </a:cxn>
                  <a:cxn ang="0">
                    <a:pos x="116" y="34"/>
                  </a:cxn>
                  <a:cxn ang="0">
                    <a:pos x="121" y="25"/>
                  </a:cxn>
                  <a:cxn ang="0">
                    <a:pos x="125" y="16"/>
                  </a:cxn>
                  <a:cxn ang="0">
                    <a:pos x="128" y="12"/>
                  </a:cxn>
                  <a:cxn ang="0">
                    <a:pos x="129" y="6"/>
                  </a:cxn>
                  <a:cxn ang="0">
                    <a:pos x="129" y="6"/>
                  </a:cxn>
                  <a:cxn ang="0">
                    <a:pos x="129" y="4"/>
                  </a:cxn>
                  <a:cxn ang="0">
                    <a:pos x="128" y="2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1"/>
                  </a:cxn>
                  <a:cxn ang="0">
                    <a:pos x="119" y="3"/>
                  </a:cxn>
                  <a:cxn ang="0">
                    <a:pos x="119" y="3"/>
                  </a:cxn>
                </a:cxnLst>
                <a:rect l="0" t="0" r="r" b="b"/>
                <a:pathLst>
                  <a:path w="129" h="228">
                    <a:moveTo>
                      <a:pt x="119" y="3"/>
                    </a:moveTo>
                    <a:lnTo>
                      <a:pt x="119" y="3"/>
                    </a:lnTo>
                    <a:lnTo>
                      <a:pt x="118" y="10"/>
                    </a:lnTo>
                    <a:lnTo>
                      <a:pt x="116" y="16"/>
                    </a:lnTo>
                    <a:lnTo>
                      <a:pt x="109" y="29"/>
                    </a:lnTo>
                    <a:lnTo>
                      <a:pt x="96" y="54"/>
                    </a:lnTo>
                    <a:lnTo>
                      <a:pt x="96" y="54"/>
                    </a:lnTo>
                    <a:lnTo>
                      <a:pt x="86" y="69"/>
                    </a:lnTo>
                    <a:lnTo>
                      <a:pt x="77" y="84"/>
                    </a:lnTo>
                    <a:lnTo>
                      <a:pt x="58" y="112"/>
                    </a:lnTo>
                    <a:lnTo>
                      <a:pt x="58" y="112"/>
                    </a:lnTo>
                    <a:lnTo>
                      <a:pt x="43" y="137"/>
                    </a:lnTo>
                    <a:lnTo>
                      <a:pt x="27" y="161"/>
                    </a:lnTo>
                    <a:lnTo>
                      <a:pt x="20" y="174"/>
                    </a:lnTo>
                    <a:lnTo>
                      <a:pt x="14" y="187"/>
                    </a:lnTo>
                    <a:lnTo>
                      <a:pt x="9" y="201"/>
                    </a:lnTo>
                    <a:lnTo>
                      <a:pt x="4" y="214"/>
                    </a:lnTo>
                    <a:lnTo>
                      <a:pt x="4" y="214"/>
                    </a:lnTo>
                    <a:lnTo>
                      <a:pt x="2" y="215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" y="224"/>
                    </a:lnTo>
                    <a:lnTo>
                      <a:pt x="3" y="226"/>
                    </a:lnTo>
                    <a:lnTo>
                      <a:pt x="5" y="228"/>
                    </a:lnTo>
                    <a:lnTo>
                      <a:pt x="9" y="226"/>
                    </a:lnTo>
                    <a:lnTo>
                      <a:pt x="10" y="225"/>
                    </a:lnTo>
                    <a:lnTo>
                      <a:pt x="10" y="224"/>
                    </a:lnTo>
                    <a:lnTo>
                      <a:pt x="10" y="224"/>
                    </a:lnTo>
                    <a:lnTo>
                      <a:pt x="15" y="208"/>
                    </a:lnTo>
                    <a:lnTo>
                      <a:pt x="22" y="192"/>
                    </a:lnTo>
                    <a:lnTo>
                      <a:pt x="29" y="176"/>
                    </a:lnTo>
                    <a:lnTo>
                      <a:pt x="39" y="160"/>
                    </a:lnTo>
                    <a:lnTo>
                      <a:pt x="57" y="130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94" y="74"/>
                    </a:lnTo>
                    <a:lnTo>
                      <a:pt x="103" y="59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6" y="34"/>
                    </a:lnTo>
                    <a:lnTo>
                      <a:pt x="121" y="25"/>
                    </a:lnTo>
                    <a:lnTo>
                      <a:pt x="125" y="16"/>
                    </a:lnTo>
                    <a:lnTo>
                      <a:pt x="128" y="12"/>
                    </a:lnTo>
                    <a:lnTo>
                      <a:pt x="129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28" y="2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1"/>
                    </a:lnTo>
                    <a:lnTo>
                      <a:pt x="119" y="3"/>
                    </a:lnTo>
                    <a:lnTo>
                      <a:pt x="119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3" name="chenying0907 900"/>
              <p:cNvSpPr/>
              <p:nvPr/>
            </p:nvSpPr>
            <p:spPr bwMode="auto">
              <a:xfrm>
                <a:off x="4746625" y="1685925"/>
                <a:ext cx="85725" cy="127000"/>
              </a:xfrm>
              <a:custGeom>
                <a:avLst/>
                <a:gdLst/>
                <a:ahLst/>
                <a:cxnLst>
                  <a:cxn ang="0">
                    <a:pos x="153" y="2"/>
                  </a:cxn>
                  <a:cxn ang="0">
                    <a:pos x="153" y="2"/>
                  </a:cxn>
                  <a:cxn ang="0">
                    <a:pos x="130" y="34"/>
                  </a:cxn>
                  <a:cxn ang="0">
                    <a:pos x="119" y="49"/>
                  </a:cxn>
                  <a:cxn ang="0">
                    <a:pos x="109" y="67"/>
                  </a:cxn>
                  <a:cxn ang="0">
                    <a:pos x="109" y="67"/>
                  </a:cxn>
                  <a:cxn ang="0">
                    <a:pos x="89" y="101"/>
                  </a:cxn>
                  <a:cxn ang="0">
                    <a:pos x="69" y="135"/>
                  </a:cxn>
                  <a:cxn ang="0">
                    <a:pos x="69" y="135"/>
                  </a:cxn>
                  <a:cxn ang="0">
                    <a:pos x="57" y="151"/>
                  </a:cxn>
                  <a:cxn ang="0">
                    <a:pos x="45" y="167"/>
                  </a:cxn>
                  <a:cxn ang="0">
                    <a:pos x="33" y="183"/>
                  </a:cxn>
                  <a:cxn ang="0">
                    <a:pos x="20" y="199"/>
                  </a:cxn>
                  <a:cxn ang="0">
                    <a:pos x="20" y="199"/>
                  </a:cxn>
                  <a:cxn ang="0">
                    <a:pos x="13" y="208"/>
                  </a:cxn>
                  <a:cxn ang="0">
                    <a:pos x="6" y="217"/>
                  </a:cxn>
                  <a:cxn ang="0">
                    <a:pos x="4" y="222"/>
                  </a:cxn>
                  <a:cxn ang="0">
                    <a:pos x="2" y="227"/>
                  </a:cxn>
                  <a:cxn ang="0">
                    <a:pos x="0" y="232"/>
                  </a:cxn>
                  <a:cxn ang="0">
                    <a:pos x="2" y="237"/>
                  </a:cxn>
                  <a:cxn ang="0">
                    <a:pos x="2" y="237"/>
                  </a:cxn>
                  <a:cxn ang="0">
                    <a:pos x="2" y="239"/>
                  </a:cxn>
                  <a:cxn ang="0">
                    <a:pos x="4" y="240"/>
                  </a:cxn>
                  <a:cxn ang="0">
                    <a:pos x="5" y="241"/>
                  </a:cxn>
                  <a:cxn ang="0">
                    <a:pos x="7" y="241"/>
                  </a:cxn>
                  <a:cxn ang="0">
                    <a:pos x="9" y="240"/>
                  </a:cxn>
                  <a:cxn ang="0">
                    <a:pos x="10" y="239"/>
                  </a:cxn>
                  <a:cxn ang="0">
                    <a:pos x="11" y="237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10" y="232"/>
                  </a:cxn>
                  <a:cxn ang="0">
                    <a:pos x="11" y="229"/>
                  </a:cxn>
                  <a:cxn ang="0">
                    <a:pos x="14" y="222"/>
                  </a:cxn>
                  <a:cxn ang="0">
                    <a:pos x="19" y="214"/>
                  </a:cxn>
                  <a:cxn ang="0">
                    <a:pos x="25" y="205"/>
                  </a:cxn>
                  <a:cxn ang="0">
                    <a:pos x="38" y="190"/>
                  </a:cxn>
                  <a:cxn ang="0">
                    <a:pos x="47" y="179"/>
                  </a:cxn>
                  <a:cxn ang="0">
                    <a:pos x="47" y="179"/>
                  </a:cxn>
                  <a:cxn ang="0">
                    <a:pos x="67" y="152"/>
                  </a:cxn>
                  <a:cxn ang="0">
                    <a:pos x="77" y="139"/>
                  </a:cxn>
                  <a:cxn ang="0">
                    <a:pos x="85" y="125"/>
                  </a:cxn>
                  <a:cxn ang="0">
                    <a:pos x="85" y="125"/>
                  </a:cxn>
                  <a:cxn ang="0">
                    <a:pos x="104" y="95"/>
                  </a:cxn>
                  <a:cxn ang="0">
                    <a:pos x="120" y="64"/>
                  </a:cxn>
                  <a:cxn ang="0">
                    <a:pos x="120" y="64"/>
                  </a:cxn>
                  <a:cxn ang="0">
                    <a:pos x="130" y="49"/>
                  </a:cxn>
                  <a:cxn ang="0">
                    <a:pos x="140" y="35"/>
                  </a:cxn>
                  <a:cxn ang="0">
                    <a:pos x="162" y="7"/>
                  </a:cxn>
                  <a:cxn ang="0">
                    <a:pos x="162" y="7"/>
                  </a:cxn>
                  <a:cxn ang="0">
                    <a:pos x="163" y="5"/>
                  </a:cxn>
                  <a:cxn ang="0">
                    <a:pos x="163" y="3"/>
                  </a:cxn>
                  <a:cxn ang="0">
                    <a:pos x="162" y="2"/>
                  </a:cxn>
                  <a:cxn ang="0">
                    <a:pos x="161" y="1"/>
                  </a:cxn>
                  <a:cxn ang="0">
                    <a:pos x="156" y="0"/>
                  </a:cxn>
                  <a:cxn ang="0">
                    <a:pos x="154" y="1"/>
                  </a:cxn>
                  <a:cxn ang="0">
                    <a:pos x="153" y="2"/>
                  </a:cxn>
                  <a:cxn ang="0">
                    <a:pos x="153" y="2"/>
                  </a:cxn>
                </a:cxnLst>
                <a:rect l="0" t="0" r="r" b="b"/>
                <a:pathLst>
                  <a:path w="163" h="241">
                    <a:moveTo>
                      <a:pt x="153" y="2"/>
                    </a:moveTo>
                    <a:lnTo>
                      <a:pt x="153" y="2"/>
                    </a:lnTo>
                    <a:lnTo>
                      <a:pt x="130" y="34"/>
                    </a:lnTo>
                    <a:lnTo>
                      <a:pt x="119" y="49"/>
                    </a:lnTo>
                    <a:lnTo>
                      <a:pt x="109" y="67"/>
                    </a:lnTo>
                    <a:lnTo>
                      <a:pt x="109" y="67"/>
                    </a:lnTo>
                    <a:lnTo>
                      <a:pt x="89" y="101"/>
                    </a:lnTo>
                    <a:lnTo>
                      <a:pt x="69" y="135"/>
                    </a:lnTo>
                    <a:lnTo>
                      <a:pt x="69" y="135"/>
                    </a:lnTo>
                    <a:lnTo>
                      <a:pt x="57" y="151"/>
                    </a:lnTo>
                    <a:lnTo>
                      <a:pt x="45" y="167"/>
                    </a:lnTo>
                    <a:lnTo>
                      <a:pt x="33" y="183"/>
                    </a:lnTo>
                    <a:lnTo>
                      <a:pt x="20" y="199"/>
                    </a:lnTo>
                    <a:lnTo>
                      <a:pt x="20" y="199"/>
                    </a:lnTo>
                    <a:lnTo>
                      <a:pt x="13" y="208"/>
                    </a:lnTo>
                    <a:lnTo>
                      <a:pt x="6" y="217"/>
                    </a:lnTo>
                    <a:lnTo>
                      <a:pt x="4" y="222"/>
                    </a:lnTo>
                    <a:lnTo>
                      <a:pt x="2" y="227"/>
                    </a:lnTo>
                    <a:lnTo>
                      <a:pt x="0" y="232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2" y="239"/>
                    </a:lnTo>
                    <a:lnTo>
                      <a:pt x="4" y="240"/>
                    </a:lnTo>
                    <a:lnTo>
                      <a:pt x="5" y="241"/>
                    </a:lnTo>
                    <a:lnTo>
                      <a:pt x="7" y="241"/>
                    </a:lnTo>
                    <a:lnTo>
                      <a:pt x="9" y="240"/>
                    </a:lnTo>
                    <a:lnTo>
                      <a:pt x="10" y="239"/>
                    </a:lnTo>
                    <a:lnTo>
                      <a:pt x="11" y="237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10" y="232"/>
                    </a:lnTo>
                    <a:lnTo>
                      <a:pt x="11" y="229"/>
                    </a:lnTo>
                    <a:lnTo>
                      <a:pt x="14" y="222"/>
                    </a:lnTo>
                    <a:lnTo>
                      <a:pt x="19" y="214"/>
                    </a:lnTo>
                    <a:lnTo>
                      <a:pt x="25" y="205"/>
                    </a:lnTo>
                    <a:lnTo>
                      <a:pt x="38" y="190"/>
                    </a:lnTo>
                    <a:lnTo>
                      <a:pt x="47" y="179"/>
                    </a:lnTo>
                    <a:lnTo>
                      <a:pt x="47" y="179"/>
                    </a:lnTo>
                    <a:lnTo>
                      <a:pt x="67" y="152"/>
                    </a:lnTo>
                    <a:lnTo>
                      <a:pt x="77" y="139"/>
                    </a:lnTo>
                    <a:lnTo>
                      <a:pt x="85" y="125"/>
                    </a:lnTo>
                    <a:lnTo>
                      <a:pt x="85" y="125"/>
                    </a:lnTo>
                    <a:lnTo>
                      <a:pt x="104" y="95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30" y="49"/>
                    </a:lnTo>
                    <a:lnTo>
                      <a:pt x="140" y="35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63" y="5"/>
                    </a:lnTo>
                    <a:lnTo>
                      <a:pt x="163" y="3"/>
                    </a:lnTo>
                    <a:lnTo>
                      <a:pt x="162" y="2"/>
                    </a:lnTo>
                    <a:lnTo>
                      <a:pt x="161" y="1"/>
                    </a:lnTo>
                    <a:lnTo>
                      <a:pt x="156" y="0"/>
                    </a:lnTo>
                    <a:lnTo>
                      <a:pt x="154" y="1"/>
                    </a:lnTo>
                    <a:lnTo>
                      <a:pt x="153" y="2"/>
                    </a:lnTo>
                    <a:lnTo>
                      <a:pt x="153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4" name="chenying0907 901"/>
              <p:cNvSpPr/>
              <p:nvPr/>
            </p:nvSpPr>
            <p:spPr bwMode="auto">
              <a:xfrm>
                <a:off x="4772025" y="1747838"/>
                <a:ext cx="61913" cy="90488"/>
              </a:xfrm>
              <a:custGeom>
                <a:avLst/>
                <a:gdLst/>
                <a:ahLst/>
                <a:cxnLst>
                  <a:cxn ang="0">
                    <a:pos x="109" y="3"/>
                  </a:cxn>
                  <a:cxn ang="0">
                    <a:pos x="109" y="3"/>
                  </a:cxn>
                  <a:cxn ang="0">
                    <a:pos x="105" y="12"/>
                  </a:cxn>
                  <a:cxn ang="0">
                    <a:pos x="101" y="21"/>
                  </a:cxn>
                  <a:cxn ang="0">
                    <a:pos x="95" y="29"/>
                  </a:cxn>
                  <a:cxn ang="0">
                    <a:pos x="88" y="38"/>
                  </a:cxn>
                  <a:cxn ang="0">
                    <a:pos x="74" y="53"/>
                  </a:cxn>
                  <a:cxn ang="0">
                    <a:pos x="67" y="61"/>
                  </a:cxn>
                  <a:cxn ang="0">
                    <a:pos x="62" y="69"/>
                  </a:cxn>
                  <a:cxn ang="0">
                    <a:pos x="62" y="69"/>
                  </a:cxn>
                  <a:cxn ang="0">
                    <a:pos x="29" y="114"/>
                  </a:cxn>
                  <a:cxn ang="0">
                    <a:pos x="13" y="138"/>
                  </a:cxn>
                  <a:cxn ang="0">
                    <a:pos x="6" y="150"/>
                  </a:cxn>
                  <a:cxn ang="0">
                    <a:pos x="0" y="164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8"/>
                  </a:cxn>
                  <a:cxn ang="0">
                    <a:pos x="2" y="170"/>
                  </a:cxn>
                  <a:cxn ang="0">
                    <a:pos x="4" y="171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8"/>
                  </a:cxn>
                  <a:cxn ang="0">
                    <a:pos x="8" y="168"/>
                  </a:cxn>
                  <a:cxn ang="0">
                    <a:pos x="15" y="155"/>
                  </a:cxn>
                  <a:cxn ang="0">
                    <a:pos x="22" y="143"/>
                  </a:cxn>
                  <a:cxn ang="0">
                    <a:pos x="36" y="119"/>
                  </a:cxn>
                  <a:cxn ang="0">
                    <a:pos x="53" y="96"/>
                  </a:cxn>
                  <a:cxn ang="0">
                    <a:pos x="70" y="74"/>
                  </a:cxn>
                  <a:cxn ang="0">
                    <a:pos x="70" y="74"/>
                  </a:cxn>
                  <a:cxn ang="0">
                    <a:pos x="83" y="58"/>
                  </a:cxn>
                  <a:cxn ang="0">
                    <a:pos x="97" y="42"/>
                  </a:cxn>
                  <a:cxn ang="0">
                    <a:pos x="103" y="32"/>
                  </a:cxn>
                  <a:cxn ang="0">
                    <a:pos x="110" y="24"/>
                  </a:cxn>
                  <a:cxn ang="0">
                    <a:pos x="115" y="15"/>
                  </a:cxn>
                  <a:cxn ang="0">
                    <a:pos x="118" y="6"/>
                  </a:cxn>
                  <a:cxn ang="0">
                    <a:pos x="118" y="6"/>
                  </a:cxn>
                  <a:cxn ang="0">
                    <a:pos x="118" y="3"/>
                  </a:cxn>
                  <a:cxn ang="0">
                    <a:pos x="117" y="2"/>
                  </a:cxn>
                  <a:cxn ang="0">
                    <a:pos x="116" y="0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0" y="1"/>
                  </a:cxn>
                  <a:cxn ang="0">
                    <a:pos x="109" y="3"/>
                  </a:cxn>
                  <a:cxn ang="0">
                    <a:pos x="109" y="3"/>
                  </a:cxn>
                </a:cxnLst>
                <a:rect l="0" t="0" r="r" b="b"/>
                <a:pathLst>
                  <a:path w="118" h="171">
                    <a:moveTo>
                      <a:pt x="109" y="3"/>
                    </a:moveTo>
                    <a:lnTo>
                      <a:pt x="109" y="3"/>
                    </a:lnTo>
                    <a:lnTo>
                      <a:pt x="105" y="12"/>
                    </a:lnTo>
                    <a:lnTo>
                      <a:pt x="101" y="21"/>
                    </a:lnTo>
                    <a:lnTo>
                      <a:pt x="95" y="29"/>
                    </a:lnTo>
                    <a:lnTo>
                      <a:pt x="88" y="38"/>
                    </a:lnTo>
                    <a:lnTo>
                      <a:pt x="74" y="53"/>
                    </a:lnTo>
                    <a:lnTo>
                      <a:pt x="67" y="61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29" y="114"/>
                    </a:lnTo>
                    <a:lnTo>
                      <a:pt x="13" y="138"/>
                    </a:lnTo>
                    <a:lnTo>
                      <a:pt x="6" y="150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8"/>
                    </a:lnTo>
                    <a:lnTo>
                      <a:pt x="2" y="170"/>
                    </a:lnTo>
                    <a:lnTo>
                      <a:pt x="4" y="171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15" y="155"/>
                    </a:lnTo>
                    <a:lnTo>
                      <a:pt x="22" y="143"/>
                    </a:lnTo>
                    <a:lnTo>
                      <a:pt x="36" y="119"/>
                    </a:lnTo>
                    <a:lnTo>
                      <a:pt x="53" y="96"/>
                    </a:lnTo>
                    <a:lnTo>
                      <a:pt x="70" y="74"/>
                    </a:lnTo>
                    <a:lnTo>
                      <a:pt x="70" y="74"/>
                    </a:lnTo>
                    <a:lnTo>
                      <a:pt x="83" y="58"/>
                    </a:lnTo>
                    <a:lnTo>
                      <a:pt x="97" y="42"/>
                    </a:lnTo>
                    <a:lnTo>
                      <a:pt x="103" y="32"/>
                    </a:lnTo>
                    <a:lnTo>
                      <a:pt x="110" y="24"/>
                    </a:lnTo>
                    <a:lnTo>
                      <a:pt x="115" y="15"/>
                    </a:lnTo>
                    <a:lnTo>
                      <a:pt x="118" y="6"/>
                    </a:lnTo>
                    <a:lnTo>
                      <a:pt x="118" y="6"/>
                    </a:lnTo>
                    <a:lnTo>
                      <a:pt x="118" y="3"/>
                    </a:lnTo>
                    <a:lnTo>
                      <a:pt x="117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09" y="3"/>
                    </a:lnTo>
                    <a:lnTo>
                      <a:pt x="109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5" name="chenying0907 902"/>
              <p:cNvSpPr>
                <a:spLocks noEditPoints="1"/>
              </p:cNvSpPr>
              <p:nvPr/>
            </p:nvSpPr>
            <p:spPr bwMode="auto">
              <a:xfrm>
                <a:off x="4194175" y="1665288"/>
                <a:ext cx="217488" cy="206375"/>
              </a:xfrm>
              <a:custGeom>
                <a:avLst/>
                <a:gdLst/>
                <a:ahLst/>
                <a:cxnLst>
                  <a:cxn ang="0">
                    <a:pos x="213" y="391"/>
                  </a:cxn>
                  <a:cxn ang="0">
                    <a:pos x="160" y="381"/>
                  </a:cxn>
                  <a:cxn ang="0">
                    <a:pos x="109" y="359"/>
                  </a:cxn>
                  <a:cxn ang="0">
                    <a:pos x="63" y="328"/>
                  </a:cxn>
                  <a:cxn ang="0">
                    <a:pos x="27" y="289"/>
                  </a:cxn>
                  <a:cxn ang="0">
                    <a:pos x="5" y="241"/>
                  </a:cxn>
                  <a:cxn ang="0">
                    <a:pos x="1" y="216"/>
                  </a:cxn>
                  <a:cxn ang="0">
                    <a:pos x="0" y="182"/>
                  </a:cxn>
                  <a:cxn ang="0">
                    <a:pos x="6" y="151"/>
                  </a:cxn>
                  <a:cxn ang="0">
                    <a:pos x="29" y="103"/>
                  </a:cxn>
                  <a:cxn ang="0">
                    <a:pos x="46" y="80"/>
                  </a:cxn>
                  <a:cxn ang="0">
                    <a:pos x="75" y="52"/>
                  </a:cxn>
                  <a:cxn ang="0">
                    <a:pos x="109" y="30"/>
                  </a:cxn>
                  <a:cxn ang="0">
                    <a:pos x="146" y="14"/>
                  </a:cxn>
                  <a:cxn ang="0">
                    <a:pos x="186" y="3"/>
                  </a:cxn>
                  <a:cxn ang="0">
                    <a:pos x="227" y="0"/>
                  </a:cxn>
                  <a:cxn ang="0">
                    <a:pos x="234" y="0"/>
                  </a:cxn>
                  <a:cxn ang="0">
                    <a:pos x="246" y="5"/>
                  </a:cxn>
                  <a:cxn ang="0">
                    <a:pos x="267" y="6"/>
                  </a:cxn>
                  <a:cxn ang="0">
                    <a:pos x="312" y="18"/>
                  </a:cxn>
                  <a:cxn ang="0">
                    <a:pos x="348" y="41"/>
                  </a:cxn>
                  <a:cxn ang="0">
                    <a:pos x="376" y="72"/>
                  </a:cxn>
                  <a:cxn ang="0">
                    <a:pos x="396" y="108"/>
                  </a:cxn>
                  <a:cxn ang="0">
                    <a:pos x="407" y="146"/>
                  </a:cxn>
                  <a:cxn ang="0">
                    <a:pos x="411" y="179"/>
                  </a:cxn>
                  <a:cxn ang="0">
                    <a:pos x="408" y="230"/>
                  </a:cxn>
                  <a:cxn ang="0">
                    <a:pos x="395" y="278"/>
                  </a:cxn>
                  <a:cxn ang="0">
                    <a:pos x="369" y="324"/>
                  </a:cxn>
                  <a:cxn ang="0">
                    <a:pos x="331" y="360"/>
                  </a:cxn>
                  <a:cxn ang="0">
                    <a:pos x="299" y="378"/>
                  </a:cxn>
                  <a:cxn ang="0">
                    <a:pos x="249" y="390"/>
                  </a:cxn>
                  <a:cxn ang="0">
                    <a:pos x="203" y="45"/>
                  </a:cxn>
                  <a:cxn ang="0">
                    <a:pos x="178" y="51"/>
                  </a:cxn>
                  <a:cxn ang="0">
                    <a:pos x="141" y="65"/>
                  </a:cxn>
                  <a:cxn ang="0">
                    <a:pos x="106" y="87"/>
                  </a:cxn>
                  <a:cxn ang="0">
                    <a:pos x="75" y="113"/>
                  </a:cxn>
                  <a:cxn ang="0">
                    <a:pos x="52" y="144"/>
                  </a:cxn>
                  <a:cxn ang="0">
                    <a:pos x="42" y="167"/>
                  </a:cxn>
                  <a:cxn ang="0">
                    <a:pos x="37" y="203"/>
                  </a:cxn>
                  <a:cxn ang="0">
                    <a:pos x="47" y="239"/>
                  </a:cxn>
                  <a:cxn ang="0">
                    <a:pos x="60" y="263"/>
                  </a:cxn>
                  <a:cxn ang="0">
                    <a:pos x="75" y="278"/>
                  </a:cxn>
                  <a:cxn ang="0">
                    <a:pos x="125" y="316"/>
                  </a:cxn>
                  <a:cxn ang="0">
                    <a:pos x="188" y="344"/>
                  </a:cxn>
                  <a:cxn ang="0">
                    <a:pos x="222" y="350"/>
                  </a:cxn>
                  <a:cxn ang="0">
                    <a:pos x="245" y="350"/>
                  </a:cxn>
                  <a:cxn ang="0">
                    <a:pos x="278" y="342"/>
                  </a:cxn>
                  <a:cxn ang="0">
                    <a:pos x="306" y="327"/>
                  </a:cxn>
                  <a:cxn ang="0">
                    <a:pos x="324" y="310"/>
                  </a:cxn>
                  <a:cxn ang="0">
                    <a:pos x="346" y="278"/>
                  </a:cxn>
                  <a:cxn ang="0">
                    <a:pos x="362" y="241"/>
                  </a:cxn>
                  <a:cxn ang="0">
                    <a:pos x="370" y="203"/>
                  </a:cxn>
                  <a:cxn ang="0">
                    <a:pos x="369" y="164"/>
                  </a:cxn>
                  <a:cxn ang="0">
                    <a:pos x="359" y="126"/>
                  </a:cxn>
                  <a:cxn ang="0">
                    <a:pos x="350" y="108"/>
                  </a:cxn>
                  <a:cxn ang="0">
                    <a:pos x="334" y="85"/>
                  </a:cxn>
                  <a:cxn ang="0">
                    <a:pos x="313" y="68"/>
                  </a:cxn>
                  <a:cxn ang="0">
                    <a:pos x="289" y="55"/>
                  </a:cxn>
                  <a:cxn ang="0">
                    <a:pos x="262" y="48"/>
                  </a:cxn>
                  <a:cxn ang="0">
                    <a:pos x="241" y="47"/>
                  </a:cxn>
                  <a:cxn ang="0">
                    <a:pos x="218" y="49"/>
                  </a:cxn>
                  <a:cxn ang="0">
                    <a:pos x="210" y="47"/>
                  </a:cxn>
                </a:cxnLst>
                <a:rect l="0" t="0" r="r" b="b"/>
                <a:pathLst>
                  <a:path w="411" h="391">
                    <a:moveTo>
                      <a:pt x="231" y="391"/>
                    </a:moveTo>
                    <a:lnTo>
                      <a:pt x="231" y="391"/>
                    </a:lnTo>
                    <a:lnTo>
                      <a:pt x="213" y="391"/>
                    </a:lnTo>
                    <a:lnTo>
                      <a:pt x="195" y="389"/>
                    </a:lnTo>
                    <a:lnTo>
                      <a:pt x="178" y="385"/>
                    </a:lnTo>
                    <a:lnTo>
                      <a:pt x="160" y="381"/>
                    </a:lnTo>
                    <a:lnTo>
                      <a:pt x="143" y="374"/>
                    </a:lnTo>
                    <a:lnTo>
                      <a:pt x="125" y="367"/>
                    </a:lnTo>
                    <a:lnTo>
                      <a:pt x="109" y="359"/>
                    </a:lnTo>
                    <a:lnTo>
                      <a:pt x="92" y="350"/>
                    </a:lnTo>
                    <a:lnTo>
                      <a:pt x="78" y="339"/>
                    </a:lnTo>
                    <a:lnTo>
                      <a:pt x="63" y="328"/>
                    </a:lnTo>
                    <a:lnTo>
                      <a:pt x="50" y="315"/>
                    </a:lnTo>
                    <a:lnTo>
                      <a:pt x="37" y="303"/>
                    </a:lnTo>
                    <a:lnTo>
                      <a:pt x="27" y="289"/>
                    </a:lnTo>
                    <a:lnTo>
                      <a:pt x="18" y="273"/>
                    </a:lnTo>
                    <a:lnTo>
                      <a:pt x="11" y="258"/>
                    </a:lnTo>
                    <a:lnTo>
                      <a:pt x="5" y="241"/>
                    </a:lnTo>
                    <a:lnTo>
                      <a:pt x="5" y="241"/>
                    </a:lnTo>
                    <a:lnTo>
                      <a:pt x="3" y="229"/>
                    </a:lnTo>
                    <a:lnTo>
                      <a:pt x="1" y="216"/>
                    </a:lnTo>
                    <a:lnTo>
                      <a:pt x="0" y="204"/>
                    </a:lnTo>
                    <a:lnTo>
                      <a:pt x="0" y="193"/>
                    </a:lnTo>
                    <a:lnTo>
                      <a:pt x="0" y="182"/>
                    </a:lnTo>
                    <a:lnTo>
                      <a:pt x="1" y="171"/>
                    </a:lnTo>
                    <a:lnTo>
                      <a:pt x="3" y="160"/>
                    </a:lnTo>
                    <a:lnTo>
                      <a:pt x="6" y="151"/>
                    </a:lnTo>
                    <a:lnTo>
                      <a:pt x="13" y="133"/>
                    </a:lnTo>
                    <a:lnTo>
                      <a:pt x="20" y="117"/>
                    </a:lnTo>
                    <a:lnTo>
                      <a:pt x="29" y="103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46" y="80"/>
                    </a:lnTo>
                    <a:lnTo>
                      <a:pt x="55" y="70"/>
                    </a:lnTo>
                    <a:lnTo>
                      <a:pt x="64" y="61"/>
                    </a:lnTo>
                    <a:lnTo>
                      <a:pt x="75" y="52"/>
                    </a:lnTo>
                    <a:lnTo>
                      <a:pt x="86" y="45"/>
                    </a:lnTo>
                    <a:lnTo>
                      <a:pt x="97" y="38"/>
                    </a:lnTo>
                    <a:lnTo>
                      <a:pt x="109" y="30"/>
                    </a:lnTo>
                    <a:lnTo>
                      <a:pt x="121" y="24"/>
                    </a:lnTo>
                    <a:lnTo>
                      <a:pt x="134" y="19"/>
                    </a:lnTo>
                    <a:lnTo>
                      <a:pt x="146" y="14"/>
                    </a:lnTo>
                    <a:lnTo>
                      <a:pt x="159" y="10"/>
                    </a:lnTo>
                    <a:lnTo>
                      <a:pt x="173" y="7"/>
                    </a:lnTo>
                    <a:lnTo>
                      <a:pt x="186" y="3"/>
                    </a:lnTo>
                    <a:lnTo>
                      <a:pt x="200" y="1"/>
                    </a:lnTo>
                    <a:lnTo>
                      <a:pt x="213" y="0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9" y="1"/>
                    </a:lnTo>
                    <a:lnTo>
                      <a:pt x="243" y="3"/>
                    </a:lnTo>
                    <a:lnTo>
                      <a:pt x="246" y="5"/>
                    </a:lnTo>
                    <a:lnTo>
                      <a:pt x="249" y="5"/>
                    </a:lnTo>
                    <a:lnTo>
                      <a:pt x="249" y="5"/>
                    </a:lnTo>
                    <a:lnTo>
                      <a:pt x="267" y="6"/>
                    </a:lnTo>
                    <a:lnTo>
                      <a:pt x="283" y="9"/>
                    </a:lnTo>
                    <a:lnTo>
                      <a:pt x="299" y="13"/>
                    </a:lnTo>
                    <a:lnTo>
                      <a:pt x="312" y="18"/>
                    </a:lnTo>
                    <a:lnTo>
                      <a:pt x="326" y="24"/>
                    </a:lnTo>
                    <a:lnTo>
                      <a:pt x="338" y="32"/>
                    </a:lnTo>
                    <a:lnTo>
                      <a:pt x="348" y="41"/>
                    </a:lnTo>
                    <a:lnTo>
                      <a:pt x="359" y="50"/>
                    </a:lnTo>
                    <a:lnTo>
                      <a:pt x="368" y="60"/>
                    </a:lnTo>
                    <a:lnTo>
                      <a:pt x="376" y="72"/>
                    </a:lnTo>
                    <a:lnTo>
                      <a:pt x="383" y="83"/>
                    </a:lnTo>
                    <a:lnTo>
                      <a:pt x="390" y="95"/>
                    </a:lnTo>
                    <a:lnTo>
                      <a:pt x="396" y="108"/>
                    </a:lnTo>
                    <a:lnTo>
                      <a:pt x="400" y="120"/>
                    </a:lnTo>
                    <a:lnTo>
                      <a:pt x="404" y="134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9" y="163"/>
                    </a:lnTo>
                    <a:lnTo>
                      <a:pt x="411" y="179"/>
                    </a:lnTo>
                    <a:lnTo>
                      <a:pt x="411" y="196"/>
                    </a:lnTo>
                    <a:lnTo>
                      <a:pt x="410" y="212"/>
                    </a:lnTo>
                    <a:lnTo>
                      <a:pt x="408" y="230"/>
                    </a:lnTo>
                    <a:lnTo>
                      <a:pt x="405" y="246"/>
                    </a:lnTo>
                    <a:lnTo>
                      <a:pt x="400" y="263"/>
                    </a:lnTo>
                    <a:lnTo>
                      <a:pt x="395" y="278"/>
                    </a:lnTo>
                    <a:lnTo>
                      <a:pt x="388" y="295"/>
                    </a:lnTo>
                    <a:lnTo>
                      <a:pt x="378" y="309"/>
                    </a:lnTo>
                    <a:lnTo>
                      <a:pt x="369" y="324"/>
                    </a:lnTo>
                    <a:lnTo>
                      <a:pt x="358" y="337"/>
                    </a:lnTo>
                    <a:lnTo>
                      <a:pt x="345" y="348"/>
                    </a:lnTo>
                    <a:lnTo>
                      <a:pt x="331" y="360"/>
                    </a:lnTo>
                    <a:lnTo>
                      <a:pt x="315" y="370"/>
                    </a:lnTo>
                    <a:lnTo>
                      <a:pt x="299" y="378"/>
                    </a:lnTo>
                    <a:lnTo>
                      <a:pt x="299" y="378"/>
                    </a:lnTo>
                    <a:lnTo>
                      <a:pt x="283" y="384"/>
                    </a:lnTo>
                    <a:lnTo>
                      <a:pt x="267" y="388"/>
                    </a:lnTo>
                    <a:lnTo>
                      <a:pt x="249" y="390"/>
                    </a:lnTo>
                    <a:lnTo>
                      <a:pt x="231" y="391"/>
                    </a:lnTo>
                    <a:lnTo>
                      <a:pt x="231" y="391"/>
                    </a:lnTo>
                    <a:close/>
                    <a:moveTo>
                      <a:pt x="203" y="45"/>
                    </a:moveTo>
                    <a:lnTo>
                      <a:pt x="203" y="45"/>
                    </a:lnTo>
                    <a:lnTo>
                      <a:pt x="190" y="48"/>
                    </a:lnTo>
                    <a:lnTo>
                      <a:pt x="178" y="51"/>
                    </a:lnTo>
                    <a:lnTo>
                      <a:pt x="166" y="55"/>
                    </a:lnTo>
                    <a:lnTo>
                      <a:pt x="153" y="60"/>
                    </a:lnTo>
                    <a:lnTo>
                      <a:pt x="141" y="65"/>
                    </a:lnTo>
                    <a:lnTo>
                      <a:pt x="128" y="72"/>
                    </a:lnTo>
                    <a:lnTo>
                      <a:pt x="117" y="79"/>
                    </a:lnTo>
                    <a:lnTo>
                      <a:pt x="106" y="87"/>
                    </a:lnTo>
                    <a:lnTo>
                      <a:pt x="95" y="95"/>
                    </a:lnTo>
                    <a:lnTo>
                      <a:pt x="85" y="104"/>
                    </a:lnTo>
                    <a:lnTo>
                      <a:pt x="75" y="113"/>
                    </a:lnTo>
                    <a:lnTo>
                      <a:pt x="66" y="123"/>
                    </a:lnTo>
                    <a:lnTo>
                      <a:pt x="58" y="134"/>
                    </a:lnTo>
                    <a:lnTo>
                      <a:pt x="52" y="144"/>
                    </a:lnTo>
                    <a:lnTo>
                      <a:pt x="46" y="155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40" y="178"/>
                    </a:lnTo>
                    <a:lnTo>
                      <a:pt x="37" y="189"/>
                    </a:lnTo>
                    <a:lnTo>
                      <a:pt x="37" y="203"/>
                    </a:lnTo>
                    <a:lnTo>
                      <a:pt x="38" y="217"/>
                    </a:lnTo>
                    <a:lnTo>
                      <a:pt x="44" y="232"/>
                    </a:lnTo>
                    <a:lnTo>
                      <a:pt x="47" y="239"/>
                    </a:lnTo>
                    <a:lnTo>
                      <a:pt x="50" y="247"/>
                    </a:lnTo>
                    <a:lnTo>
                      <a:pt x="55" y="254"/>
                    </a:lnTo>
                    <a:lnTo>
                      <a:pt x="60" y="263"/>
                    </a:lnTo>
                    <a:lnTo>
                      <a:pt x="67" y="270"/>
                    </a:lnTo>
                    <a:lnTo>
                      <a:pt x="75" y="278"/>
                    </a:lnTo>
                    <a:lnTo>
                      <a:pt x="75" y="278"/>
                    </a:lnTo>
                    <a:lnTo>
                      <a:pt x="89" y="292"/>
                    </a:lnTo>
                    <a:lnTo>
                      <a:pt x="107" y="305"/>
                    </a:lnTo>
                    <a:lnTo>
                      <a:pt x="125" y="316"/>
                    </a:lnTo>
                    <a:lnTo>
                      <a:pt x="145" y="328"/>
                    </a:lnTo>
                    <a:lnTo>
                      <a:pt x="167" y="337"/>
                    </a:lnTo>
                    <a:lnTo>
                      <a:pt x="188" y="344"/>
                    </a:lnTo>
                    <a:lnTo>
                      <a:pt x="200" y="346"/>
                    </a:lnTo>
                    <a:lnTo>
                      <a:pt x="211" y="348"/>
                    </a:lnTo>
                    <a:lnTo>
                      <a:pt x="222" y="350"/>
                    </a:lnTo>
                    <a:lnTo>
                      <a:pt x="233" y="351"/>
                    </a:lnTo>
                    <a:lnTo>
                      <a:pt x="233" y="351"/>
                    </a:lnTo>
                    <a:lnTo>
                      <a:pt x="245" y="350"/>
                    </a:lnTo>
                    <a:lnTo>
                      <a:pt x="256" y="348"/>
                    </a:lnTo>
                    <a:lnTo>
                      <a:pt x="267" y="346"/>
                    </a:lnTo>
                    <a:lnTo>
                      <a:pt x="278" y="342"/>
                    </a:lnTo>
                    <a:lnTo>
                      <a:pt x="287" y="338"/>
                    </a:lnTo>
                    <a:lnTo>
                      <a:pt x="297" y="333"/>
                    </a:lnTo>
                    <a:lnTo>
                      <a:pt x="306" y="327"/>
                    </a:lnTo>
                    <a:lnTo>
                      <a:pt x="314" y="320"/>
                    </a:lnTo>
                    <a:lnTo>
                      <a:pt x="314" y="320"/>
                    </a:lnTo>
                    <a:lnTo>
                      <a:pt x="324" y="310"/>
                    </a:lnTo>
                    <a:lnTo>
                      <a:pt x="332" y="300"/>
                    </a:lnTo>
                    <a:lnTo>
                      <a:pt x="340" y="290"/>
                    </a:lnTo>
                    <a:lnTo>
                      <a:pt x="346" y="278"/>
                    </a:lnTo>
                    <a:lnTo>
                      <a:pt x="352" y="266"/>
                    </a:lnTo>
                    <a:lnTo>
                      <a:pt x="358" y="254"/>
                    </a:lnTo>
                    <a:lnTo>
                      <a:pt x="362" y="241"/>
                    </a:lnTo>
                    <a:lnTo>
                      <a:pt x="366" y="229"/>
                    </a:lnTo>
                    <a:lnTo>
                      <a:pt x="368" y="215"/>
                    </a:lnTo>
                    <a:lnTo>
                      <a:pt x="370" y="203"/>
                    </a:lnTo>
                    <a:lnTo>
                      <a:pt x="370" y="189"/>
                    </a:lnTo>
                    <a:lnTo>
                      <a:pt x="370" y="176"/>
                    </a:lnTo>
                    <a:lnTo>
                      <a:pt x="369" y="164"/>
                    </a:lnTo>
                    <a:lnTo>
                      <a:pt x="367" y="151"/>
                    </a:lnTo>
                    <a:lnTo>
                      <a:pt x="364" y="138"/>
                    </a:lnTo>
                    <a:lnTo>
                      <a:pt x="359" y="126"/>
                    </a:lnTo>
                    <a:lnTo>
                      <a:pt x="359" y="126"/>
                    </a:lnTo>
                    <a:lnTo>
                      <a:pt x="356" y="117"/>
                    </a:lnTo>
                    <a:lnTo>
                      <a:pt x="350" y="108"/>
                    </a:lnTo>
                    <a:lnTo>
                      <a:pt x="345" y="101"/>
                    </a:lnTo>
                    <a:lnTo>
                      <a:pt x="340" y="92"/>
                    </a:lnTo>
                    <a:lnTo>
                      <a:pt x="334" y="85"/>
                    </a:lnTo>
                    <a:lnTo>
                      <a:pt x="328" y="79"/>
                    </a:lnTo>
                    <a:lnTo>
                      <a:pt x="320" y="73"/>
                    </a:lnTo>
                    <a:lnTo>
                      <a:pt x="313" y="68"/>
                    </a:lnTo>
                    <a:lnTo>
                      <a:pt x="306" y="63"/>
                    </a:lnTo>
                    <a:lnTo>
                      <a:pt x="298" y="59"/>
                    </a:lnTo>
                    <a:lnTo>
                      <a:pt x="289" y="55"/>
                    </a:lnTo>
                    <a:lnTo>
                      <a:pt x="280" y="52"/>
                    </a:lnTo>
                    <a:lnTo>
                      <a:pt x="271" y="50"/>
                    </a:lnTo>
                    <a:lnTo>
                      <a:pt x="262" y="48"/>
                    </a:lnTo>
                    <a:lnTo>
                      <a:pt x="251" y="47"/>
                    </a:lnTo>
                    <a:lnTo>
                      <a:pt x="241" y="47"/>
                    </a:lnTo>
                    <a:lnTo>
                      <a:pt x="241" y="47"/>
                    </a:lnTo>
                    <a:lnTo>
                      <a:pt x="221" y="48"/>
                    </a:lnTo>
                    <a:lnTo>
                      <a:pt x="221" y="48"/>
                    </a:lnTo>
                    <a:lnTo>
                      <a:pt x="218" y="49"/>
                    </a:lnTo>
                    <a:lnTo>
                      <a:pt x="218" y="49"/>
                    </a:lnTo>
                    <a:lnTo>
                      <a:pt x="214" y="48"/>
                    </a:lnTo>
                    <a:lnTo>
                      <a:pt x="210" y="47"/>
                    </a:lnTo>
                    <a:lnTo>
                      <a:pt x="207" y="45"/>
                    </a:lnTo>
                    <a:lnTo>
                      <a:pt x="203" y="4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6" name="chenying0907 903"/>
              <p:cNvSpPr>
                <a:spLocks noEditPoints="1"/>
              </p:cNvSpPr>
              <p:nvPr/>
            </p:nvSpPr>
            <p:spPr bwMode="auto">
              <a:xfrm>
                <a:off x="4197350" y="1404938"/>
                <a:ext cx="449263" cy="444500"/>
              </a:xfrm>
              <a:custGeom>
                <a:avLst/>
                <a:gdLst/>
                <a:ahLst/>
                <a:cxnLst>
                  <a:cxn ang="0">
                    <a:pos x="735" y="833"/>
                  </a:cxn>
                  <a:cxn ang="0">
                    <a:pos x="616" y="832"/>
                  </a:cxn>
                  <a:cxn ang="0">
                    <a:pos x="603" y="831"/>
                  </a:cxn>
                  <a:cxn ang="0">
                    <a:pos x="588" y="829"/>
                  </a:cxn>
                  <a:cxn ang="0">
                    <a:pos x="575" y="811"/>
                  </a:cxn>
                  <a:cxn ang="0">
                    <a:pos x="562" y="767"/>
                  </a:cxn>
                  <a:cxn ang="0">
                    <a:pos x="559" y="714"/>
                  </a:cxn>
                  <a:cxn ang="0">
                    <a:pos x="551" y="661"/>
                  </a:cxn>
                  <a:cxn ang="0">
                    <a:pos x="522" y="582"/>
                  </a:cxn>
                  <a:cxn ang="0">
                    <a:pos x="482" y="510"/>
                  </a:cxn>
                  <a:cxn ang="0">
                    <a:pos x="432" y="444"/>
                  </a:cxn>
                  <a:cxn ang="0">
                    <a:pos x="375" y="389"/>
                  </a:cxn>
                  <a:cxn ang="0">
                    <a:pos x="339" y="363"/>
                  </a:cxn>
                  <a:cxn ang="0">
                    <a:pos x="270" y="330"/>
                  </a:cxn>
                  <a:cxn ang="0">
                    <a:pos x="134" y="299"/>
                  </a:cxn>
                  <a:cxn ang="0">
                    <a:pos x="93" y="296"/>
                  </a:cxn>
                  <a:cxn ang="0">
                    <a:pos x="50" y="287"/>
                  </a:cxn>
                  <a:cxn ang="0">
                    <a:pos x="35" y="271"/>
                  </a:cxn>
                  <a:cxn ang="0">
                    <a:pos x="27" y="263"/>
                  </a:cxn>
                  <a:cxn ang="0">
                    <a:pos x="14" y="223"/>
                  </a:cxn>
                  <a:cxn ang="0">
                    <a:pos x="0" y="99"/>
                  </a:cxn>
                  <a:cxn ang="0">
                    <a:pos x="11" y="14"/>
                  </a:cxn>
                  <a:cxn ang="0">
                    <a:pos x="19" y="3"/>
                  </a:cxn>
                  <a:cxn ang="0">
                    <a:pos x="34" y="1"/>
                  </a:cxn>
                  <a:cxn ang="0">
                    <a:pos x="50" y="11"/>
                  </a:cxn>
                  <a:cxn ang="0">
                    <a:pos x="151" y="17"/>
                  </a:cxn>
                  <a:cxn ang="0">
                    <a:pos x="325" y="50"/>
                  </a:cxn>
                  <a:cxn ang="0">
                    <a:pos x="471" y="111"/>
                  </a:cxn>
                  <a:cxn ang="0">
                    <a:pos x="593" y="201"/>
                  </a:cxn>
                  <a:cxn ang="0">
                    <a:pos x="667" y="284"/>
                  </a:cxn>
                  <a:cxn ang="0">
                    <a:pos x="739" y="398"/>
                  </a:cxn>
                  <a:cxn ang="0">
                    <a:pos x="792" y="526"/>
                  </a:cxn>
                  <a:cxn ang="0">
                    <a:pos x="825" y="672"/>
                  </a:cxn>
                  <a:cxn ang="0">
                    <a:pos x="837" y="799"/>
                  </a:cxn>
                  <a:cxn ang="0">
                    <a:pos x="847" y="815"/>
                  </a:cxn>
                  <a:cxn ang="0">
                    <a:pos x="843" y="833"/>
                  </a:cxn>
                  <a:cxn ang="0">
                    <a:pos x="831" y="838"/>
                  </a:cxn>
                  <a:cxn ang="0">
                    <a:pos x="45" y="65"/>
                  </a:cxn>
                  <a:cxn ang="0">
                    <a:pos x="46" y="157"/>
                  </a:cxn>
                  <a:cxn ang="0">
                    <a:pos x="61" y="237"/>
                  </a:cxn>
                  <a:cxn ang="0">
                    <a:pos x="76" y="249"/>
                  </a:cxn>
                  <a:cxn ang="0">
                    <a:pos x="92" y="257"/>
                  </a:cxn>
                  <a:cxn ang="0">
                    <a:pos x="174" y="267"/>
                  </a:cxn>
                  <a:cxn ang="0">
                    <a:pos x="232" y="274"/>
                  </a:cxn>
                  <a:cxn ang="0">
                    <a:pos x="298" y="295"/>
                  </a:cxn>
                  <a:cxn ang="0">
                    <a:pos x="376" y="335"/>
                  </a:cxn>
                  <a:cxn ang="0">
                    <a:pos x="406" y="360"/>
                  </a:cxn>
                  <a:cxn ang="0">
                    <a:pos x="498" y="465"/>
                  </a:cxn>
                  <a:cxn ang="0">
                    <a:pos x="565" y="574"/>
                  </a:cxn>
                  <a:cxn ang="0">
                    <a:pos x="578" y="611"/>
                  </a:cxn>
                  <a:cxn ang="0">
                    <a:pos x="588" y="680"/>
                  </a:cxn>
                  <a:cxn ang="0">
                    <a:pos x="601" y="759"/>
                  </a:cxn>
                  <a:cxn ang="0">
                    <a:pos x="625" y="791"/>
                  </a:cxn>
                  <a:cxn ang="0">
                    <a:pos x="781" y="793"/>
                  </a:cxn>
                  <a:cxn ang="0">
                    <a:pos x="791" y="740"/>
                  </a:cxn>
                  <a:cxn ang="0">
                    <a:pos x="768" y="594"/>
                  </a:cxn>
                  <a:cxn ang="0">
                    <a:pos x="728" y="467"/>
                  </a:cxn>
                  <a:cxn ang="0">
                    <a:pos x="671" y="358"/>
                  </a:cxn>
                  <a:cxn ang="0">
                    <a:pos x="616" y="287"/>
                  </a:cxn>
                  <a:cxn ang="0">
                    <a:pos x="506" y="187"/>
                  </a:cxn>
                  <a:cxn ang="0">
                    <a:pos x="379" y="115"/>
                  </a:cxn>
                  <a:cxn ang="0">
                    <a:pos x="231" y="71"/>
                  </a:cxn>
                  <a:cxn ang="0">
                    <a:pos x="58" y="53"/>
                  </a:cxn>
                </a:cxnLst>
                <a:rect l="0" t="0" r="r" b="b"/>
                <a:pathLst>
                  <a:path w="847" h="838">
                    <a:moveTo>
                      <a:pt x="829" y="838"/>
                    </a:moveTo>
                    <a:lnTo>
                      <a:pt x="829" y="838"/>
                    </a:lnTo>
                    <a:lnTo>
                      <a:pt x="782" y="835"/>
                    </a:lnTo>
                    <a:lnTo>
                      <a:pt x="735" y="833"/>
                    </a:lnTo>
                    <a:lnTo>
                      <a:pt x="686" y="833"/>
                    </a:lnTo>
                    <a:lnTo>
                      <a:pt x="635" y="832"/>
                    </a:lnTo>
                    <a:lnTo>
                      <a:pt x="616" y="832"/>
                    </a:lnTo>
                    <a:lnTo>
                      <a:pt x="616" y="832"/>
                    </a:lnTo>
                    <a:lnTo>
                      <a:pt x="609" y="831"/>
                    </a:lnTo>
                    <a:lnTo>
                      <a:pt x="606" y="830"/>
                    </a:lnTo>
                    <a:lnTo>
                      <a:pt x="603" y="831"/>
                    </a:lnTo>
                    <a:lnTo>
                      <a:pt x="603" y="831"/>
                    </a:lnTo>
                    <a:lnTo>
                      <a:pt x="599" y="831"/>
                    </a:lnTo>
                    <a:lnTo>
                      <a:pt x="599" y="831"/>
                    </a:lnTo>
                    <a:lnTo>
                      <a:pt x="593" y="831"/>
                    </a:lnTo>
                    <a:lnTo>
                      <a:pt x="588" y="829"/>
                    </a:lnTo>
                    <a:lnTo>
                      <a:pt x="584" y="826"/>
                    </a:lnTo>
                    <a:lnTo>
                      <a:pt x="581" y="822"/>
                    </a:lnTo>
                    <a:lnTo>
                      <a:pt x="581" y="822"/>
                    </a:lnTo>
                    <a:lnTo>
                      <a:pt x="575" y="811"/>
                    </a:lnTo>
                    <a:lnTo>
                      <a:pt x="571" y="800"/>
                    </a:lnTo>
                    <a:lnTo>
                      <a:pt x="567" y="789"/>
                    </a:lnTo>
                    <a:lnTo>
                      <a:pt x="564" y="779"/>
                    </a:lnTo>
                    <a:lnTo>
                      <a:pt x="562" y="767"/>
                    </a:lnTo>
                    <a:lnTo>
                      <a:pt x="561" y="756"/>
                    </a:lnTo>
                    <a:lnTo>
                      <a:pt x="560" y="732"/>
                    </a:lnTo>
                    <a:lnTo>
                      <a:pt x="560" y="732"/>
                    </a:lnTo>
                    <a:lnTo>
                      <a:pt x="559" y="714"/>
                    </a:lnTo>
                    <a:lnTo>
                      <a:pt x="558" y="697"/>
                    </a:lnTo>
                    <a:lnTo>
                      <a:pt x="555" y="679"/>
                    </a:lnTo>
                    <a:lnTo>
                      <a:pt x="551" y="661"/>
                    </a:lnTo>
                    <a:lnTo>
                      <a:pt x="551" y="661"/>
                    </a:lnTo>
                    <a:lnTo>
                      <a:pt x="545" y="641"/>
                    </a:lnTo>
                    <a:lnTo>
                      <a:pt x="538" y="622"/>
                    </a:lnTo>
                    <a:lnTo>
                      <a:pt x="530" y="602"/>
                    </a:lnTo>
                    <a:lnTo>
                      <a:pt x="522" y="582"/>
                    </a:lnTo>
                    <a:lnTo>
                      <a:pt x="513" y="564"/>
                    </a:lnTo>
                    <a:lnTo>
                      <a:pt x="504" y="545"/>
                    </a:lnTo>
                    <a:lnTo>
                      <a:pt x="493" y="528"/>
                    </a:lnTo>
                    <a:lnTo>
                      <a:pt x="482" y="510"/>
                    </a:lnTo>
                    <a:lnTo>
                      <a:pt x="470" y="492"/>
                    </a:lnTo>
                    <a:lnTo>
                      <a:pt x="458" y="476"/>
                    </a:lnTo>
                    <a:lnTo>
                      <a:pt x="446" y="459"/>
                    </a:lnTo>
                    <a:lnTo>
                      <a:pt x="432" y="444"/>
                    </a:lnTo>
                    <a:lnTo>
                      <a:pt x="419" y="429"/>
                    </a:lnTo>
                    <a:lnTo>
                      <a:pt x="404" y="415"/>
                    </a:lnTo>
                    <a:lnTo>
                      <a:pt x="390" y="403"/>
                    </a:lnTo>
                    <a:lnTo>
                      <a:pt x="375" y="389"/>
                    </a:lnTo>
                    <a:lnTo>
                      <a:pt x="375" y="389"/>
                    </a:lnTo>
                    <a:lnTo>
                      <a:pt x="364" y="380"/>
                    </a:lnTo>
                    <a:lnTo>
                      <a:pt x="352" y="372"/>
                    </a:lnTo>
                    <a:lnTo>
                      <a:pt x="339" y="363"/>
                    </a:lnTo>
                    <a:lnTo>
                      <a:pt x="326" y="356"/>
                    </a:lnTo>
                    <a:lnTo>
                      <a:pt x="313" y="349"/>
                    </a:lnTo>
                    <a:lnTo>
                      <a:pt x="299" y="342"/>
                    </a:lnTo>
                    <a:lnTo>
                      <a:pt x="270" y="330"/>
                    </a:lnTo>
                    <a:lnTo>
                      <a:pt x="239" y="320"/>
                    </a:lnTo>
                    <a:lnTo>
                      <a:pt x="206" y="312"/>
                    </a:lnTo>
                    <a:lnTo>
                      <a:pt x="171" y="304"/>
                    </a:lnTo>
                    <a:lnTo>
                      <a:pt x="134" y="299"/>
                    </a:lnTo>
                    <a:lnTo>
                      <a:pt x="134" y="299"/>
                    </a:lnTo>
                    <a:lnTo>
                      <a:pt x="112" y="297"/>
                    </a:lnTo>
                    <a:lnTo>
                      <a:pt x="112" y="297"/>
                    </a:lnTo>
                    <a:lnTo>
                      <a:pt x="93" y="296"/>
                    </a:lnTo>
                    <a:lnTo>
                      <a:pt x="75" y="294"/>
                    </a:lnTo>
                    <a:lnTo>
                      <a:pt x="66" y="292"/>
                    </a:lnTo>
                    <a:lnTo>
                      <a:pt x="57" y="290"/>
                    </a:lnTo>
                    <a:lnTo>
                      <a:pt x="50" y="287"/>
                    </a:lnTo>
                    <a:lnTo>
                      <a:pt x="43" y="283"/>
                    </a:lnTo>
                    <a:lnTo>
                      <a:pt x="43" y="283"/>
                    </a:lnTo>
                    <a:lnTo>
                      <a:pt x="38" y="278"/>
                    </a:lnTo>
                    <a:lnTo>
                      <a:pt x="35" y="271"/>
                    </a:lnTo>
                    <a:lnTo>
                      <a:pt x="33" y="268"/>
                    </a:lnTo>
                    <a:lnTo>
                      <a:pt x="29" y="266"/>
                    </a:lnTo>
                    <a:lnTo>
                      <a:pt x="29" y="266"/>
                    </a:lnTo>
                    <a:lnTo>
                      <a:pt x="27" y="263"/>
                    </a:lnTo>
                    <a:lnTo>
                      <a:pt x="25" y="261"/>
                    </a:lnTo>
                    <a:lnTo>
                      <a:pt x="22" y="255"/>
                    </a:lnTo>
                    <a:lnTo>
                      <a:pt x="22" y="255"/>
                    </a:lnTo>
                    <a:lnTo>
                      <a:pt x="14" y="223"/>
                    </a:lnTo>
                    <a:lnTo>
                      <a:pt x="8" y="191"/>
                    </a:lnTo>
                    <a:lnTo>
                      <a:pt x="4" y="160"/>
                    </a:lnTo>
                    <a:lnTo>
                      <a:pt x="2" y="129"/>
                    </a:lnTo>
                    <a:lnTo>
                      <a:pt x="0" y="99"/>
                    </a:lnTo>
                    <a:lnTo>
                      <a:pt x="3" y="70"/>
                    </a:lnTo>
                    <a:lnTo>
                      <a:pt x="6" y="41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3" y="10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3" y="5"/>
                    </a:lnTo>
                    <a:lnTo>
                      <a:pt x="47" y="8"/>
                    </a:lnTo>
                    <a:lnTo>
                      <a:pt x="50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105" y="13"/>
                    </a:lnTo>
                    <a:lnTo>
                      <a:pt x="151" y="17"/>
                    </a:lnTo>
                    <a:lnTo>
                      <a:pt x="198" y="23"/>
                    </a:lnTo>
                    <a:lnTo>
                      <a:pt x="241" y="31"/>
                    </a:lnTo>
                    <a:lnTo>
                      <a:pt x="284" y="40"/>
                    </a:lnTo>
                    <a:lnTo>
                      <a:pt x="325" y="50"/>
                    </a:lnTo>
                    <a:lnTo>
                      <a:pt x="364" y="63"/>
                    </a:lnTo>
                    <a:lnTo>
                      <a:pt x="401" y="77"/>
                    </a:lnTo>
                    <a:lnTo>
                      <a:pt x="437" y="94"/>
                    </a:lnTo>
                    <a:lnTo>
                      <a:pt x="471" y="111"/>
                    </a:lnTo>
                    <a:lnTo>
                      <a:pt x="504" y="131"/>
                    </a:lnTo>
                    <a:lnTo>
                      <a:pt x="536" y="153"/>
                    </a:lnTo>
                    <a:lnTo>
                      <a:pt x="564" y="175"/>
                    </a:lnTo>
                    <a:lnTo>
                      <a:pt x="593" y="201"/>
                    </a:lnTo>
                    <a:lnTo>
                      <a:pt x="620" y="228"/>
                    </a:lnTo>
                    <a:lnTo>
                      <a:pt x="645" y="256"/>
                    </a:lnTo>
                    <a:lnTo>
                      <a:pt x="645" y="256"/>
                    </a:lnTo>
                    <a:lnTo>
                      <a:pt x="667" y="284"/>
                    </a:lnTo>
                    <a:lnTo>
                      <a:pt x="686" y="312"/>
                    </a:lnTo>
                    <a:lnTo>
                      <a:pt x="706" y="340"/>
                    </a:lnTo>
                    <a:lnTo>
                      <a:pt x="724" y="368"/>
                    </a:lnTo>
                    <a:lnTo>
                      <a:pt x="739" y="398"/>
                    </a:lnTo>
                    <a:lnTo>
                      <a:pt x="755" y="429"/>
                    </a:lnTo>
                    <a:lnTo>
                      <a:pt x="768" y="460"/>
                    </a:lnTo>
                    <a:lnTo>
                      <a:pt x="780" y="493"/>
                    </a:lnTo>
                    <a:lnTo>
                      <a:pt x="792" y="526"/>
                    </a:lnTo>
                    <a:lnTo>
                      <a:pt x="801" y="562"/>
                    </a:lnTo>
                    <a:lnTo>
                      <a:pt x="810" y="597"/>
                    </a:lnTo>
                    <a:lnTo>
                      <a:pt x="818" y="634"/>
                    </a:lnTo>
                    <a:lnTo>
                      <a:pt x="825" y="672"/>
                    </a:lnTo>
                    <a:lnTo>
                      <a:pt x="830" y="711"/>
                    </a:lnTo>
                    <a:lnTo>
                      <a:pt x="834" y="752"/>
                    </a:lnTo>
                    <a:lnTo>
                      <a:pt x="837" y="794"/>
                    </a:lnTo>
                    <a:lnTo>
                      <a:pt x="837" y="799"/>
                    </a:lnTo>
                    <a:lnTo>
                      <a:pt x="840" y="802"/>
                    </a:lnTo>
                    <a:lnTo>
                      <a:pt x="840" y="802"/>
                    </a:lnTo>
                    <a:lnTo>
                      <a:pt x="844" y="808"/>
                    </a:lnTo>
                    <a:lnTo>
                      <a:pt x="847" y="815"/>
                    </a:lnTo>
                    <a:lnTo>
                      <a:pt x="847" y="822"/>
                    </a:lnTo>
                    <a:lnTo>
                      <a:pt x="846" y="829"/>
                    </a:lnTo>
                    <a:lnTo>
                      <a:pt x="846" y="829"/>
                    </a:lnTo>
                    <a:lnTo>
                      <a:pt x="843" y="833"/>
                    </a:lnTo>
                    <a:lnTo>
                      <a:pt x="840" y="836"/>
                    </a:lnTo>
                    <a:lnTo>
                      <a:pt x="836" y="837"/>
                    </a:lnTo>
                    <a:lnTo>
                      <a:pt x="831" y="838"/>
                    </a:lnTo>
                    <a:lnTo>
                      <a:pt x="831" y="838"/>
                    </a:lnTo>
                    <a:lnTo>
                      <a:pt x="829" y="838"/>
                    </a:lnTo>
                    <a:lnTo>
                      <a:pt x="829" y="838"/>
                    </a:lnTo>
                    <a:close/>
                    <a:moveTo>
                      <a:pt x="45" y="65"/>
                    </a:moveTo>
                    <a:lnTo>
                      <a:pt x="45" y="65"/>
                    </a:lnTo>
                    <a:lnTo>
                      <a:pt x="44" y="89"/>
                    </a:lnTo>
                    <a:lnTo>
                      <a:pt x="43" y="112"/>
                    </a:lnTo>
                    <a:lnTo>
                      <a:pt x="44" y="135"/>
                    </a:lnTo>
                    <a:lnTo>
                      <a:pt x="46" y="157"/>
                    </a:lnTo>
                    <a:lnTo>
                      <a:pt x="49" y="177"/>
                    </a:lnTo>
                    <a:lnTo>
                      <a:pt x="52" y="197"/>
                    </a:lnTo>
                    <a:lnTo>
                      <a:pt x="59" y="232"/>
                    </a:lnTo>
                    <a:lnTo>
                      <a:pt x="61" y="237"/>
                    </a:lnTo>
                    <a:lnTo>
                      <a:pt x="67" y="239"/>
                    </a:lnTo>
                    <a:lnTo>
                      <a:pt x="67" y="239"/>
                    </a:lnTo>
                    <a:lnTo>
                      <a:pt x="72" y="243"/>
                    </a:lnTo>
                    <a:lnTo>
                      <a:pt x="76" y="249"/>
                    </a:lnTo>
                    <a:lnTo>
                      <a:pt x="78" y="253"/>
                    </a:lnTo>
                    <a:lnTo>
                      <a:pt x="82" y="254"/>
                    </a:lnTo>
                    <a:lnTo>
                      <a:pt x="82" y="254"/>
                    </a:lnTo>
                    <a:lnTo>
                      <a:pt x="92" y="257"/>
                    </a:lnTo>
                    <a:lnTo>
                      <a:pt x="103" y="259"/>
                    </a:lnTo>
                    <a:lnTo>
                      <a:pt x="125" y="263"/>
                    </a:lnTo>
                    <a:lnTo>
                      <a:pt x="149" y="265"/>
                    </a:lnTo>
                    <a:lnTo>
                      <a:pt x="174" y="267"/>
                    </a:lnTo>
                    <a:lnTo>
                      <a:pt x="174" y="267"/>
                    </a:lnTo>
                    <a:lnTo>
                      <a:pt x="207" y="270"/>
                    </a:lnTo>
                    <a:lnTo>
                      <a:pt x="220" y="272"/>
                    </a:lnTo>
                    <a:lnTo>
                      <a:pt x="232" y="274"/>
                    </a:lnTo>
                    <a:lnTo>
                      <a:pt x="232" y="274"/>
                    </a:lnTo>
                    <a:lnTo>
                      <a:pt x="254" y="281"/>
                    </a:lnTo>
                    <a:lnTo>
                      <a:pt x="275" y="287"/>
                    </a:lnTo>
                    <a:lnTo>
                      <a:pt x="298" y="295"/>
                    </a:lnTo>
                    <a:lnTo>
                      <a:pt x="321" y="304"/>
                    </a:lnTo>
                    <a:lnTo>
                      <a:pt x="343" y="316"/>
                    </a:lnTo>
                    <a:lnTo>
                      <a:pt x="366" y="328"/>
                    </a:lnTo>
                    <a:lnTo>
                      <a:pt x="376" y="335"/>
                    </a:lnTo>
                    <a:lnTo>
                      <a:pt x="387" y="344"/>
                    </a:lnTo>
                    <a:lnTo>
                      <a:pt x="397" y="352"/>
                    </a:lnTo>
                    <a:lnTo>
                      <a:pt x="406" y="360"/>
                    </a:lnTo>
                    <a:lnTo>
                      <a:pt x="406" y="360"/>
                    </a:lnTo>
                    <a:lnTo>
                      <a:pt x="432" y="386"/>
                    </a:lnTo>
                    <a:lnTo>
                      <a:pt x="456" y="413"/>
                    </a:lnTo>
                    <a:lnTo>
                      <a:pt x="478" y="439"/>
                    </a:lnTo>
                    <a:lnTo>
                      <a:pt x="498" y="465"/>
                    </a:lnTo>
                    <a:lnTo>
                      <a:pt x="517" y="491"/>
                    </a:lnTo>
                    <a:lnTo>
                      <a:pt x="535" y="518"/>
                    </a:lnTo>
                    <a:lnTo>
                      <a:pt x="550" y="545"/>
                    </a:lnTo>
                    <a:lnTo>
                      <a:pt x="565" y="574"/>
                    </a:lnTo>
                    <a:lnTo>
                      <a:pt x="565" y="574"/>
                    </a:lnTo>
                    <a:lnTo>
                      <a:pt x="571" y="585"/>
                    </a:lnTo>
                    <a:lnTo>
                      <a:pt x="575" y="598"/>
                    </a:lnTo>
                    <a:lnTo>
                      <a:pt x="578" y="611"/>
                    </a:lnTo>
                    <a:lnTo>
                      <a:pt x="581" y="625"/>
                    </a:lnTo>
                    <a:lnTo>
                      <a:pt x="585" y="653"/>
                    </a:lnTo>
                    <a:lnTo>
                      <a:pt x="588" y="680"/>
                    </a:lnTo>
                    <a:lnTo>
                      <a:pt x="588" y="680"/>
                    </a:lnTo>
                    <a:lnTo>
                      <a:pt x="591" y="707"/>
                    </a:lnTo>
                    <a:lnTo>
                      <a:pt x="594" y="734"/>
                    </a:lnTo>
                    <a:lnTo>
                      <a:pt x="598" y="747"/>
                    </a:lnTo>
                    <a:lnTo>
                      <a:pt x="601" y="759"/>
                    </a:lnTo>
                    <a:lnTo>
                      <a:pt x="604" y="771"/>
                    </a:lnTo>
                    <a:lnTo>
                      <a:pt x="609" y="783"/>
                    </a:lnTo>
                    <a:lnTo>
                      <a:pt x="612" y="791"/>
                    </a:lnTo>
                    <a:lnTo>
                      <a:pt x="625" y="791"/>
                    </a:lnTo>
                    <a:lnTo>
                      <a:pt x="625" y="791"/>
                    </a:lnTo>
                    <a:lnTo>
                      <a:pt x="704" y="791"/>
                    </a:lnTo>
                    <a:lnTo>
                      <a:pt x="742" y="792"/>
                    </a:lnTo>
                    <a:lnTo>
                      <a:pt x="781" y="793"/>
                    </a:lnTo>
                    <a:lnTo>
                      <a:pt x="795" y="794"/>
                    </a:lnTo>
                    <a:lnTo>
                      <a:pt x="794" y="780"/>
                    </a:lnTo>
                    <a:lnTo>
                      <a:pt x="794" y="780"/>
                    </a:lnTo>
                    <a:lnTo>
                      <a:pt x="791" y="740"/>
                    </a:lnTo>
                    <a:lnTo>
                      <a:pt x="787" y="701"/>
                    </a:lnTo>
                    <a:lnTo>
                      <a:pt x="781" y="664"/>
                    </a:lnTo>
                    <a:lnTo>
                      <a:pt x="775" y="628"/>
                    </a:lnTo>
                    <a:lnTo>
                      <a:pt x="768" y="594"/>
                    </a:lnTo>
                    <a:lnTo>
                      <a:pt x="760" y="560"/>
                    </a:lnTo>
                    <a:lnTo>
                      <a:pt x="750" y="528"/>
                    </a:lnTo>
                    <a:lnTo>
                      <a:pt x="739" y="497"/>
                    </a:lnTo>
                    <a:lnTo>
                      <a:pt x="728" y="467"/>
                    </a:lnTo>
                    <a:lnTo>
                      <a:pt x="715" y="439"/>
                    </a:lnTo>
                    <a:lnTo>
                      <a:pt x="702" y="411"/>
                    </a:lnTo>
                    <a:lnTo>
                      <a:pt x="686" y="384"/>
                    </a:lnTo>
                    <a:lnTo>
                      <a:pt x="671" y="358"/>
                    </a:lnTo>
                    <a:lnTo>
                      <a:pt x="654" y="333"/>
                    </a:lnTo>
                    <a:lnTo>
                      <a:pt x="636" y="310"/>
                    </a:lnTo>
                    <a:lnTo>
                      <a:pt x="616" y="287"/>
                    </a:lnTo>
                    <a:lnTo>
                      <a:pt x="616" y="287"/>
                    </a:lnTo>
                    <a:lnTo>
                      <a:pt x="590" y="259"/>
                    </a:lnTo>
                    <a:lnTo>
                      <a:pt x="562" y="233"/>
                    </a:lnTo>
                    <a:lnTo>
                      <a:pt x="535" y="209"/>
                    </a:lnTo>
                    <a:lnTo>
                      <a:pt x="506" y="187"/>
                    </a:lnTo>
                    <a:lnTo>
                      <a:pt x="476" y="166"/>
                    </a:lnTo>
                    <a:lnTo>
                      <a:pt x="445" y="147"/>
                    </a:lnTo>
                    <a:lnTo>
                      <a:pt x="412" y="131"/>
                    </a:lnTo>
                    <a:lnTo>
                      <a:pt x="379" y="115"/>
                    </a:lnTo>
                    <a:lnTo>
                      <a:pt x="343" y="102"/>
                    </a:lnTo>
                    <a:lnTo>
                      <a:pt x="307" y="90"/>
                    </a:lnTo>
                    <a:lnTo>
                      <a:pt x="270" y="80"/>
                    </a:lnTo>
                    <a:lnTo>
                      <a:pt x="231" y="71"/>
                    </a:lnTo>
                    <a:lnTo>
                      <a:pt x="190" y="65"/>
                    </a:lnTo>
                    <a:lnTo>
                      <a:pt x="147" y="60"/>
                    </a:lnTo>
                    <a:lnTo>
                      <a:pt x="104" y="55"/>
                    </a:lnTo>
                    <a:lnTo>
                      <a:pt x="58" y="53"/>
                    </a:lnTo>
                    <a:lnTo>
                      <a:pt x="47" y="53"/>
                    </a:lnTo>
                    <a:lnTo>
                      <a:pt x="45" y="6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7" name="chenying0907 904"/>
              <p:cNvSpPr>
                <a:spLocks noEditPoints="1"/>
              </p:cNvSpPr>
              <p:nvPr/>
            </p:nvSpPr>
            <p:spPr bwMode="auto">
              <a:xfrm>
                <a:off x="4214813" y="1193800"/>
                <a:ext cx="649288" cy="658813"/>
              </a:xfrm>
              <a:custGeom>
                <a:avLst/>
                <a:gdLst/>
                <a:ahLst/>
                <a:cxnLst>
                  <a:cxn ang="0">
                    <a:pos x="980" y="1233"/>
                  </a:cxn>
                  <a:cxn ang="0">
                    <a:pos x="957" y="1244"/>
                  </a:cxn>
                  <a:cxn ang="0">
                    <a:pos x="943" y="1233"/>
                  </a:cxn>
                  <a:cxn ang="0">
                    <a:pos x="933" y="1152"/>
                  </a:cxn>
                  <a:cxn ang="0">
                    <a:pos x="929" y="1000"/>
                  </a:cxn>
                  <a:cxn ang="0">
                    <a:pos x="911" y="872"/>
                  </a:cxn>
                  <a:cxn ang="0">
                    <a:pos x="879" y="776"/>
                  </a:cxn>
                  <a:cxn ang="0">
                    <a:pos x="828" y="668"/>
                  </a:cxn>
                  <a:cxn ang="0">
                    <a:pos x="764" y="576"/>
                  </a:cxn>
                  <a:cxn ang="0">
                    <a:pos x="699" y="508"/>
                  </a:cxn>
                  <a:cxn ang="0">
                    <a:pos x="604" y="435"/>
                  </a:cxn>
                  <a:cxn ang="0">
                    <a:pos x="504" y="380"/>
                  </a:cxn>
                  <a:cxn ang="0">
                    <a:pos x="287" y="307"/>
                  </a:cxn>
                  <a:cxn ang="0">
                    <a:pos x="25" y="257"/>
                  </a:cxn>
                  <a:cxn ang="0">
                    <a:pos x="14" y="251"/>
                  </a:cxn>
                  <a:cxn ang="0">
                    <a:pos x="13" y="231"/>
                  </a:cxn>
                  <a:cxn ang="0">
                    <a:pos x="5" y="215"/>
                  </a:cxn>
                  <a:cxn ang="0">
                    <a:pos x="1" y="69"/>
                  </a:cxn>
                  <a:cxn ang="0">
                    <a:pos x="3" y="8"/>
                  </a:cxn>
                  <a:cxn ang="0">
                    <a:pos x="16" y="0"/>
                  </a:cxn>
                  <a:cxn ang="0">
                    <a:pos x="33" y="2"/>
                  </a:cxn>
                  <a:cxn ang="0">
                    <a:pos x="79" y="13"/>
                  </a:cxn>
                  <a:cxn ang="0">
                    <a:pos x="281" y="38"/>
                  </a:cxn>
                  <a:cxn ang="0">
                    <a:pos x="459" y="74"/>
                  </a:cxn>
                  <a:cxn ang="0">
                    <a:pos x="545" y="107"/>
                  </a:cxn>
                  <a:cxn ang="0">
                    <a:pos x="768" y="239"/>
                  </a:cxn>
                  <a:cxn ang="0">
                    <a:pos x="867" y="321"/>
                  </a:cxn>
                  <a:cxn ang="0">
                    <a:pos x="942" y="400"/>
                  </a:cxn>
                  <a:cxn ang="0">
                    <a:pos x="1027" y="510"/>
                  </a:cxn>
                  <a:cxn ang="0">
                    <a:pos x="1093" y="622"/>
                  </a:cxn>
                  <a:cxn ang="0">
                    <a:pos x="1131" y="712"/>
                  </a:cxn>
                  <a:cxn ang="0">
                    <a:pos x="1178" y="904"/>
                  </a:cxn>
                  <a:cxn ang="0">
                    <a:pos x="1215" y="1189"/>
                  </a:cxn>
                  <a:cxn ang="0">
                    <a:pos x="1227" y="1208"/>
                  </a:cxn>
                  <a:cxn ang="0">
                    <a:pos x="1219" y="1230"/>
                  </a:cxn>
                  <a:cxn ang="0">
                    <a:pos x="1208" y="1232"/>
                  </a:cxn>
                  <a:cxn ang="0">
                    <a:pos x="1106" y="1233"/>
                  </a:cxn>
                  <a:cxn ang="0">
                    <a:pos x="997" y="1244"/>
                  </a:cxn>
                  <a:cxn ang="0">
                    <a:pos x="45" y="117"/>
                  </a:cxn>
                  <a:cxn ang="0">
                    <a:pos x="66" y="221"/>
                  </a:cxn>
                  <a:cxn ang="0">
                    <a:pos x="362" y="283"/>
                  </a:cxn>
                  <a:cxn ang="0">
                    <a:pos x="548" y="352"/>
                  </a:cxn>
                  <a:cxn ang="0">
                    <a:pos x="654" y="414"/>
                  </a:cxn>
                  <a:cxn ang="0">
                    <a:pos x="750" y="498"/>
                  </a:cxn>
                  <a:cxn ang="0">
                    <a:pos x="839" y="609"/>
                  </a:cxn>
                  <a:cxn ang="0">
                    <a:pos x="931" y="792"/>
                  </a:cxn>
                  <a:cxn ang="0">
                    <a:pos x="958" y="912"/>
                  </a:cxn>
                  <a:cxn ang="0">
                    <a:pos x="968" y="1048"/>
                  </a:cxn>
                  <a:cxn ang="0">
                    <a:pos x="995" y="1203"/>
                  </a:cxn>
                  <a:cxn ang="0">
                    <a:pos x="1048" y="1197"/>
                  </a:cxn>
                  <a:cxn ang="0">
                    <a:pos x="1172" y="1175"/>
                  </a:cxn>
                  <a:cxn ang="0">
                    <a:pos x="1146" y="947"/>
                  </a:cxn>
                  <a:cxn ang="0">
                    <a:pos x="1106" y="764"/>
                  </a:cxn>
                  <a:cxn ang="0">
                    <a:pos x="1065" y="665"/>
                  </a:cxn>
                  <a:cxn ang="0">
                    <a:pos x="993" y="536"/>
                  </a:cxn>
                  <a:cxn ang="0">
                    <a:pos x="905" y="420"/>
                  </a:cxn>
                  <a:cxn ang="0">
                    <a:pos x="825" y="340"/>
                  </a:cxn>
                  <a:cxn ang="0">
                    <a:pos x="671" y="222"/>
                  </a:cxn>
                  <a:cxn ang="0">
                    <a:pos x="536" y="148"/>
                  </a:cxn>
                  <a:cxn ang="0">
                    <a:pos x="419" y="106"/>
                  </a:cxn>
                  <a:cxn ang="0">
                    <a:pos x="181" y="68"/>
                  </a:cxn>
                  <a:cxn ang="0">
                    <a:pos x="43" y="65"/>
                  </a:cxn>
                </a:cxnLst>
                <a:rect l="0" t="0" r="r" b="b"/>
                <a:pathLst>
                  <a:path w="1227" h="1244">
                    <a:moveTo>
                      <a:pt x="997" y="1244"/>
                    </a:moveTo>
                    <a:lnTo>
                      <a:pt x="997" y="1244"/>
                    </a:lnTo>
                    <a:lnTo>
                      <a:pt x="992" y="1243"/>
                    </a:lnTo>
                    <a:lnTo>
                      <a:pt x="987" y="1241"/>
                    </a:lnTo>
                    <a:lnTo>
                      <a:pt x="980" y="1233"/>
                    </a:lnTo>
                    <a:lnTo>
                      <a:pt x="971" y="1239"/>
                    </a:lnTo>
                    <a:lnTo>
                      <a:pt x="971" y="1239"/>
                    </a:lnTo>
                    <a:lnTo>
                      <a:pt x="965" y="1243"/>
                    </a:lnTo>
                    <a:lnTo>
                      <a:pt x="957" y="1244"/>
                    </a:lnTo>
                    <a:lnTo>
                      <a:pt x="957" y="1244"/>
                    </a:lnTo>
                    <a:lnTo>
                      <a:pt x="953" y="1243"/>
                    </a:lnTo>
                    <a:lnTo>
                      <a:pt x="948" y="1241"/>
                    </a:lnTo>
                    <a:lnTo>
                      <a:pt x="946" y="1239"/>
                    </a:lnTo>
                    <a:lnTo>
                      <a:pt x="945" y="1236"/>
                    </a:lnTo>
                    <a:lnTo>
                      <a:pt x="943" y="1233"/>
                    </a:lnTo>
                    <a:lnTo>
                      <a:pt x="942" y="1229"/>
                    </a:lnTo>
                    <a:lnTo>
                      <a:pt x="942" y="1229"/>
                    </a:lnTo>
                    <a:lnTo>
                      <a:pt x="939" y="1211"/>
                    </a:lnTo>
                    <a:lnTo>
                      <a:pt x="936" y="1191"/>
                    </a:lnTo>
                    <a:lnTo>
                      <a:pt x="933" y="1152"/>
                    </a:lnTo>
                    <a:lnTo>
                      <a:pt x="932" y="1113"/>
                    </a:lnTo>
                    <a:lnTo>
                      <a:pt x="931" y="1075"/>
                    </a:lnTo>
                    <a:lnTo>
                      <a:pt x="931" y="1075"/>
                    </a:lnTo>
                    <a:lnTo>
                      <a:pt x="930" y="1025"/>
                    </a:lnTo>
                    <a:lnTo>
                      <a:pt x="929" y="1000"/>
                    </a:lnTo>
                    <a:lnTo>
                      <a:pt x="927" y="974"/>
                    </a:lnTo>
                    <a:lnTo>
                      <a:pt x="925" y="948"/>
                    </a:lnTo>
                    <a:lnTo>
                      <a:pt x="921" y="923"/>
                    </a:lnTo>
                    <a:lnTo>
                      <a:pt x="917" y="898"/>
                    </a:lnTo>
                    <a:lnTo>
                      <a:pt x="911" y="872"/>
                    </a:lnTo>
                    <a:lnTo>
                      <a:pt x="911" y="872"/>
                    </a:lnTo>
                    <a:lnTo>
                      <a:pt x="903" y="847"/>
                    </a:lnTo>
                    <a:lnTo>
                      <a:pt x="896" y="822"/>
                    </a:lnTo>
                    <a:lnTo>
                      <a:pt x="888" y="798"/>
                    </a:lnTo>
                    <a:lnTo>
                      <a:pt x="879" y="776"/>
                    </a:lnTo>
                    <a:lnTo>
                      <a:pt x="870" y="753"/>
                    </a:lnTo>
                    <a:lnTo>
                      <a:pt x="860" y="730"/>
                    </a:lnTo>
                    <a:lnTo>
                      <a:pt x="850" y="710"/>
                    </a:lnTo>
                    <a:lnTo>
                      <a:pt x="839" y="688"/>
                    </a:lnTo>
                    <a:lnTo>
                      <a:pt x="828" y="668"/>
                    </a:lnTo>
                    <a:lnTo>
                      <a:pt x="817" y="649"/>
                    </a:lnTo>
                    <a:lnTo>
                      <a:pt x="804" y="629"/>
                    </a:lnTo>
                    <a:lnTo>
                      <a:pt x="791" y="610"/>
                    </a:lnTo>
                    <a:lnTo>
                      <a:pt x="777" y="593"/>
                    </a:lnTo>
                    <a:lnTo>
                      <a:pt x="764" y="576"/>
                    </a:lnTo>
                    <a:lnTo>
                      <a:pt x="749" y="559"/>
                    </a:lnTo>
                    <a:lnTo>
                      <a:pt x="735" y="543"/>
                    </a:lnTo>
                    <a:lnTo>
                      <a:pt x="735" y="543"/>
                    </a:lnTo>
                    <a:lnTo>
                      <a:pt x="717" y="526"/>
                    </a:lnTo>
                    <a:lnTo>
                      <a:pt x="699" y="508"/>
                    </a:lnTo>
                    <a:lnTo>
                      <a:pt x="680" y="493"/>
                    </a:lnTo>
                    <a:lnTo>
                      <a:pt x="662" y="477"/>
                    </a:lnTo>
                    <a:lnTo>
                      <a:pt x="643" y="462"/>
                    </a:lnTo>
                    <a:lnTo>
                      <a:pt x="623" y="448"/>
                    </a:lnTo>
                    <a:lnTo>
                      <a:pt x="604" y="435"/>
                    </a:lnTo>
                    <a:lnTo>
                      <a:pt x="584" y="422"/>
                    </a:lnTo>
                    <a:lnTo>
                      <a:pt x="565" y="411"/>
                    </a:lnTo>
                    <a:lnTo>
                      <a:pt x="544" y="400"/>
                    </a:lnTo>
                    <a:lnTo>
                      <a:pt x="523" y="389"/>
                    </a:lnTo>
                    <a:lnTo>
                      <a:pt x="504" y="380"/>
                    </a:lnTo>
                    <a:lnTo>
                      <a:pt x="461" y="361"/>
                    </a:lnTo>
                    <a:lnTo>
                      <a:pt x="419" y="346"/>
                    </a:lnTo>
                    <a:lnTo>
                      <a:pt x="375" y="332"/>
                    </a:lnTo>
                    <a:lnTo>
                      <a:pt x="331" y="318"/>
                    </a:lnTo>
                    <a:lnTo>
                      <a:pt x="287" y="307"/>
                    </a:lnTo>
                    <a:lnTo>
                      <a:pt x="241" y="296"/>
                    </a:lnTo>
                    <a:lnTo>
                      <a:pt x="195" y="287"/>
                    </a:lnTo>
                    <a:lnTo>
                      <a:pt x="149" y="279"/>
                    </a:lnTo>
                    <a:lnTo>
                      <a:pt x="55" y="262"/>
                    </a:lnTo>
                    <a:lnTo>
                      <a:pt x="25" y="257"/>
                    </a:lnTo>
                    <a:lnTo>
                      <a:pt x="25" y="257"/>
                    </a:lnTo>
                    <a:lnTo>
                      <a:pt x="18" y="254"/>
                    </a:lnTo>
                    <a:lnTo>
                      <a:pt x="16" y="253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2" y="248"/>
                    </a:lnTo>
                    <a:lnTo>
                      <a:pt x="11" y="245"/>
                    </a:lnTo>
                    <a:lnTo>
                      <a:pt x="11" y="241"/>
                    </a:lnTo>
                    <a:lnTo>
                      <a:pt x="12" y="236"/>
                    </a:lnTo>
                    <a:lnTo>
                      <a:pt x="13" y="231"/>
                    </a:lnTo>
                    <a:lnTo>
                      <a:pt x="9" y="227"/>
                    </a:lnTo>
                    <a:lnTo>
                      <a:pt x="9" y="227"/>
                    </a:lnTo>
                    <a:lnTo>
                      <a:pt x="6" y="221"/>
                    </a:lnTo>
                    <a:lnTo>
                      <a:pt x="5" y="215"/>
                    </a:lnTo>
                    <a:lnTo>
                      <a:pt x="5" y="215"/>
                    </a:lnTo>
                    <a:lnTo>
                      <a:pt x="4" y="165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1" y="6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3" y="2"/>
                    </a:lnTo>
                    <a:lnTo>
                      <a:pt x="36" y="4"/>
                    </a:lnTo>
                    <a:lnTo>
                      <a:pt x="38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79" y="13"/>
                    </a:lnTo>
                    <a:lnTo>
                      <a:pt x="116" y="19"/>
                    </a:lnTo>
                    <a:lnTo>
                      <a:pt x="191" y="27"/>
                    </a:lnTo>
                    <a:lnTo>
                      <a:pt x="191" y="27"/>
                    </a:lnTo>
                    <a:lnTo>
                      <a:pt x="236" y="32"/>
                    </a:lnTo>
                    <a:lnTo>
                      <a:pt x="281" y="38"/>
                    </a:lnTo>
                    <a:lnTo>
                      <a:pt x="326" y="44"/>
                    </a:lnTo>
                    <a:lnTo>
                      <a:pt x="371" y="53"/>
                    </a:lnTo>
                    <a:lnTo>
                      <a:pt x="416" y="62"/>
                    </a:lnTo>
                    <a:lnTo>
                      <a:pt x="437" y="68"/>
                    </a:lnTo>
                    <a:lnTo>
                      <a:pt x="459" y="74"/>
                    </a:lnTo>
                    <a:lnTo>
                      <a:pt x="481" y="82"/>
                    </a:lnTo>
                    <a:lnTo>
                      <a:pt x="503" y="90"/>
                    </a:lnTo>
                    <a:lnTo>
                      <a:pt x="524" y="98"/>
                    </a:lnTo>
                    <a:lnTo>
                      <a:pt x="545" y="107"/>
                    </a:lnTo>
                    <a:lnTo>
                      <a:pt x="545" y="107"/>
                    </a:lnTo>
                    <a:lnTo>
                      <a:pt x="600" y="135"/>
                    </a:lnTo>
                    <a:lnTo>
                      <a:pt x="651" y="163"/>
                    </a:lnTo>
                    <a:lnTo>
                      <a:pt x="701" y="193"/>
                    </a:lnTo>
                    <a:lnTo>
                      <a:pt x="746" y="223"/>
                    </a:lnTo>
                    <a:lnTo>
                      <a:pt x="768" y="239"/>
                    </a:lnTo>
                    <a:lnTo>
                      <a:pt x="790" y="255"/>
                    </a:lnTo>
                    <a:lnTo>
                      <a:pt x="809" y="271"/>
                    </a:lnTo>
                    <a:lnTo>
                      <a:pt x="830" y="287"/>
                    </a:lnTo>
                    <a:lnTo>
                      <a:pt x="849" y="304"/>
                    </a:lnTo>
                    <a:lnTo>
                      <a:pt x="867" y="321"/>
                    </a:lnTo>
                    <a:lnTo>
                      <a:pt x="885" y="338"/>
                    </a:lnTo>
                    <a:lnTo>
                      <a:pt x="902" y="355"/>
                    </a:lnTo>
                    <a:lnTo>
                      <a:pt x="902" y="355"/>
                    </a:lnTo>
                    <a:lnTo>
                      <a:pt x="922" y="377"/>
                    </a:lnTo>
                    <a:lnTo>
                      <a:pt x="942" y="400"/>
                    </a:lnTo>
                    <a:lnTo>
                      <a:pt x="960" y="421"/>
                    </a:lnTo>
                    <a:lnTo>
                      <a:pt x="979" y="443"/>
                    </a:lnTo>
                    <a:lnTo>
                      <a:pt x="995" y="466"/>
                    </a:lnTo>
                    <a:lnTo>
                      <a:pt x="1012" y="487"/>
                    </a:lnTo>
                    <a:lnTo>
                      <a:pt x="1027" y="510"/>
                    </a:lnTo>
                    <a:lnTo>
                      <a:pt x="1042" y="532"/>
                    </a:lnTo>
                    <a:lnTo>
                      <a:pt x="1056" y="555"/>
                    </a:lnTo>
                    <a:lnTo>
                      <a:pt x="1070" y="577"/>
                    </a:lnTo>
                    <a:lnTo>
                      <a:pt x="1082" y="599"/>
                    </a:lnTo>
                    <a:lnTo>
                      <a:pt x="1093" y="622"/>
                    </a:lnTo>
                    <a:lnTo>
                      <a:pt x="1104" y="645"/>
                    </a:lnTo>
                    <a:lnTo>
                      <a:pt x="1114" y="666"/>
                    </a:lnTo>
                    <a:lnTo>
                      <a:pt x="1122" y="689"/>
                    </a:lnTo>
                    <a:lnTo>
                      <a:pt x="1131" y="712"/>
                    </a:lnTo>
                    <a:lnTo>
                      <a:pt x="1131" y="712"/>
                    </a:lnTo>
                    <a:lnTo>
                      <a:pt x="1139" y="735"/>
                    </a:lnTo>
                    <a:lnTo>
                      <a:pt x="1146" y="759"/>
                    </a:lnTo>
                    <a:lnTo>
                      <a:pt x="1158" y="807"/>
                    </a:lnTo>
                    <a:lnTo>
                      <a:pt x="1169" y="855"/>
                    </a:lnTo>
                    <a:lnTo>
                      <a:pt x="1178" y="904"/>
                    </a:lnTo>
                    <a:lnTo>
                      <a:pt x="1186" y="952"/>
                    </a:lnTo>
                    <a:lnTo>
                      <a:pt x="1193" y="1002"/>
                    </a:lnTo>
                    <a:lnTo>
                      <a:pt x="1205" y="1099"/>
                    </a:lnTo>
                    <a:lnTo>
                      <a:pt x="1205" y="1099"/>
                    </a:lnTo>
                    <a:lnTo>
                      <a:pt x="1215" y="1189"/>
                    </a:lnTo>
                    <a:lnTo>
                      <a:pt x="1216" y="1193"/>
                    </a:lnTo>
                    <a:lnTo>
                      <a:pt x="1219" y="1196"/>
                    </a:lnTo>
                    <a:lnTo>
                      <a:pt x="1219" y="1196"/>
                    </a:lnTo>
                    <a:lnTo>
                      <a:pt x="1224" y="1201"/>
                    </a:lnTo>
                    <a:lnTo>
                      <a:pt x="1227" y="1208"/>
                    </a:lnTo>
                    <a:lnTo>
                      <a:pt x="1227" y="1216"/>
                    </a:lnTo>
                    <a:lnTo>
                      <a:pt x="1226" y="1223"/>
                    </a:lnTo>
                    <a:lnTo>
                      <a:pt x="1226" y="1223"/>
                    </a:lnTo>
                    <a:lnTo>
                      <a:pt x="1222" y="1227"/>
                    </a:lnTo>
                    <a:lnTo>
                      <a:pt x="1219" y="1230"/>
                    </a:lnTo>
                    <a:lnTo>
                      <a:pt x="1215" y="1232"/>
                    </a:lnTo>
                    <a:lnTo>
                      <a:pt x="1210" y="1233"/>
                    </a:lnTo>
                    <a:lnTo>
                      <a:pt x="1210" y="1233"/>
                    </a:lnTo>
                    <a:lnTo>
                      <a:pt x="1208" y="1232"/>
                    </a:lnTo>
                    <a:lnTo>
                      <a:pt x="1208" y="1232"/>
                    </a:lnTo>
                    <a:lnTo>
                      <a:pt x="1188" y="1231"/>
                    </a:lnTo>
                    <a:lnTo>
                      <a:pt x="1167" y="1231"/>
                    </a:lnTo>
                    <a:lnTo>
                      <a:pt x="1167" y="1231"/>
                    </a:lnTo>
                    <a:lnTo>
                      <a:pt x="1137" y="1232"/>
                    </a:lnTo>
                    <a:lnTo>
                      <a:pt x="1106" y="1233"/>
                    </a:lnTo>
                    <a:lnTo>
                      <a:pt x="1046" y="1239"/>
                    </a:lnTo>
                    <a:lnTo>
                      <a:pt x="1046" y="1239"/>
                    </a:lnTo>
                    <a:lnTo>
                      <a:pt x="1000" y="1244"/>
                    </a:lnTo>
                    <a:lnTo>
                      <a:pt x="1000" y="1244"/>
                    </a:lnTo>
                    <a:lnTo>
                      <a:pt x="997" y="1244"/>
                    </a:lnTo>
                    <a:lnTo>
                      <a:pt x="997" y="1244"/>
                    </a:lnTo>
                    <a:close/>
                    <a:moveTo>
                      <a:pt x="43" y="65"/>
                    </a:moveTo>
                    <a:lnTo>
                      <a:pt x="43" y="65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6" y="162"/>
                    </a:lnTo>
                    <a:lnTo>
                      <a:pt x="47" y="208"/>
                    </a:lnTo>
                    <a:lnTo>
                      <a:pt x="47" y="218"/>
                    </a:lnTo>
                    <a:lnTo>
                      <a:pt x="66" y="221"/>
                    </a:lnTo>
                    <a:lnTo>
                      <a:pt x="66" y="221"/>
                    </a:lnTo>
                    <a:lnTo>
                      <a:pt x="166" y="240"/>
                    </a:lnTo>
                    <a:lnTo>
                      <a:pt x="215" y="249"/>
                    </a:lnTo>
                    <a:lnTo>
                      <a:pt x="265" y="259"/>
                    </a:lnTo>
                    <a:lnTo>
                      <a:pt x="314" y="271"/>
                    </a:lnTo>
                    <a:lnTo>
                      <a:pt x="362" y="283"/>
                    </a:lnTo>
                    <a:lnTo>
                      <a:pt x="411" y="297"/>
                    </a:lnTo>
                    <a:lnTo>
                      <a:pt x="457" y="313"/>
                    </a:lnTo>
                    <a:lnTo>
                      <a:pt x="504" y="332"/>
                    </a:lnTo>
                    <a:lnTo>
                      <a:pt x="526" y="341"/>
                    </a:lnTo>
                    <a:lnTo>
                      <a:pt x="548" y="352"/>
                    </a:lnTo>
                    <a:lnTo>
                      <a:pt x="571" y="363"/>
                    </a:lnTo>
                    <a:lnTo>
                      <a:pt x="592" y="375"/>
                    </a:lnTo>
                    <a:lnTo>
                      <a:pt x="613" y="387"/>
                    </a:lnTo>
                    <a:lnTo>
                      <a:pt x="634" y="401"/>
                    </a:lnTo>
                    <a:lnTo>
                      <a:pt x="654" y="414"/>
                    </a:lnTo>
                    <a:lnTo>
                      <a:pt x="675" y="430"/>
                    </a:lnTo>
                    <a:lnTo>
                      <a:pt x="695" y="445"/>
                    </a:lnTo>
                    <a:lnTo>
                      <a:pt x="713" y="462"/>
                    </a:lnTo>
                    <a:lnTo>
                      <a:pt x="732" y="479"/>
                    </a:lnTo>
                    <a:lnTo>
                      <a:pt x="750" y="498"/>
                    </a:lnTo>
                    <a:lnTo>
                      <a:pt x="768" y="516"/>
                    </a:lnTo>
                    <a:lnTo>
                      <a:pt x="786" y="537"/>
                    </a:lnTo>
                    <a:lnTo>
                      <a:pt x="786" y="537"/>
                    </a:lnTo>
                    <a:lnTo>
                      <a:pt x="813" y="573"/>
                    </a:lnTo>
                    <a:lnTo>
                      <a:pt x="839" y="609"/>
                    </a:lnTo>
                    <a:lnTo>
                      <a:pt x="862" y="646"/>
                    </a:lnTo>
                    <a:lnTo>
                      <a:pt x="884" y="683"/>
                    </a:lnTo>
                    <a:lnTo>
                      <a:pt x="902" y="719"/>
                    </a:lnTo>
                    <a:lnTo>
                      <a:pt x="918" y="756"/>
                    </a:lnTo>
                    <a:lnTo>
                      <a:pt x="931" y="792"/>
                    </a:lnTo>
                    <a:lnTo>
                      <a:pt x="943" y="829"/>
                    </a:lnTo>
                    <a:lnTo>
                      <a:pt x="943" y="829"/>
                    </a:lnTo>
                    <a:lnTo>
                      <a:pt x="949" y="856"/>
                    </a:lnTo>
                    <a:lnTo>
                      <a:pt x="954" y="884"/>
                    </a:lnTo>
                    <a:lnTo>
                      <a:pt x="958" y="912"/>
                    </a:lnTo>
                    <a:lnTo>
                      <a:pt x="961" y="939"/>
                    </a:lnTo>
                    <a:lnTo>
                      <a:pt x="964" y="967"/>
                    </a:lnTo>
                    <a:lnTo>
                      <a:pt x="965" y="994"/>
                    </a:lnTo>
                    <a:lnTo>
                      <a:pt x="968" y="1048"/>
                    </a:lnTo>
                    <a:lnTo>
                      <a:pt x="968" y="1048"/>
                    </a:lnTo>
                    <a:lnTo>
                      <a:pt x="971" y="1120"/>
                    </a:lnTo>
                    <a:lnTo>
                      <a:pt x="975" y="1157"/>
                    </a:lnTo>
                    <a:lnTo>
                      <a:pt x="979" y="1193"/>
                    </a:lnTo>
                    <a:lnTo>
                      <a:pt x="981" y="1208"/>
                    </a:lnTo>
                    <a:lnTo>
                      <a:pt x="995" y="1203"/>
                    </a:lnTo>
                    <a:lnTo>
                      <a:pt x="995" y="1203"/>
                    </a:lnTo>
                    <a:lnTo>
                      <a:pt x="1002" y="1201"/>
                    </a:lnTo>
                    <a:lnTo>
                      <a:pt x="1002" y="1201"/>
                    </a:lnTo>
                    <a:lnTo>
                      <a:pt x="1048" y="1197"/>
                    </a:lnTo>
                    <a:lnTo>
                      <a:pt x="1048" y="1197"/>
                    </a:lnTo>
                    <a:lnTo>
                      <a:pt x="1104" y="1192"/>
                    </a:lnTo>
                    <a:lnTo>
                      <a:pt x="1132" y="1190"/>
                    </a:lnTo>
                    <a:lnTo>
                      <a:pt x="1159" y="1189"/>
                    </a:lnTo>
                    <a:lnTo>
                      <a:pt x="1174" y="1189"/>
                    </a:lnTo>
                    <a:lnTo>
                      <a:pt x="1172" y="1175"/>
                    </a:lnTo>
                    <a:lnTo>
                      <a:pt x="1172" y="1175"/>
                    </a:lnTo>
                    <a:lnTo>
                      <a:pt x="1162" y="1087"/>
                    </a:lnTo>
                    <a:lnTo>
                      <a:pt x="1162" y="1087"/>
                    </a:lnTo>
                    <a:lnTo>
                      <a:pt x="1151" y="994"/>
                    </a:lnTo>
                    <a:lnTo>
                      <a:pt x="1146" y="947"/>
                    </a:lnTo>
                    <a:lnTo>
                      <a:pt x="1138" y="901"/>
                    </a:lnTo>
                    <a:lnTo>
                      <a:pt x="1130" y="855"/>
                    </a:lnTo>
                    <a:lnTo>
                      <a:pt x="1118" y="810"/>
                    </a:lnTo>
                    <a:lnTo>
                      <a:pt x="1112" y="787"/>
                    </a:lnTo>
                    <a:lnTo>
                      <a:pt x="1106" y="764"/>
                    </a:lnTo>
                    <a:lnTo>
                      <a:pt x="1097" y="743"/>
                    </a:lnTo>
                    <a:lnTo>
                      <a:pt x="1089" y="721"/>
                    </a:lnTo>
                    <a:lnTo>
                      <a:pt x="1089" y="721"/>
                    </a:lnTo>
                    <a:lnTo>
                      <a:pt x="1078" y="693"/>
                    </a:lnTo>
                    <a:lnTo>
                      <a:pt x="1065" y="665"/>
                    </a:lnTo>
                    <a:lnTo>
                      <a:pt x="1052" y="638"/>
                    </a:lnTo>
                    <a:lnTo>
                      <a:pt x="1039" y="612"/>
                    </a:lnTo>
                    <a:lnTo>
                      <a:pt x="1024" y="586"/>
                    </a:lnTo>
                    <a:lnTo>
                      <a:pt x="1010" y="561"/>
                    </a:lnTo>
                    <a:lnTo>
                      <a:pt x="993" y="536"/>
                    </a:lnTo>
                    <a:lnTo>
                      <a:pt x="978" y="511"/>
                    </a:lnTo>
                    <a:lnTo>
                      <a:pt x="960" y="487"/>
                    </a:lnTo>
                    <a:lnTo>
                      <a:pt x="943" y="465"/>
                    </a:lnTo>
                    <a:lnTo>
                      <a:pt x="924" y="442"/>
                    </a:lnTo>
                    <a:lnTo>
                      <a:pt x="905" y="420"/>
                    </a:lnTo>
                    <a:lnTo>
                      <a:pt x="886" y="399"/>
                    </a:lnTo>
                    <a:lnTo>
                      <a:pt x="866" y="378"/>
                    </a:lnTo>
                    <a:lnTo>
                      <a:pt x="845" y="358"/>
                    </a:lnTo>
                    <a:lnTo>
                      <a:pt x="825" y="340"/>
                    </a:lnTo>
                    <a:lnTo>
                      <a:pt x="825" y="340"/>
                    </a:lnTo>
                    <a:lnTo>
                      <a:pt x="786" y="307"/>
                    </a:lnTo>
                    <a:lnTo>
                      <a:pt x="743" y="273"/>
                    </a:lnTo>
                    <a:lnTo>
                      <a:pt x="719" y="256"/>
                    </a:lnTo>
                    <a:lnTo>
                      <a:pt x="696" y="239"/>
                    </a:lnTo>
                    <a:lnTo>
                      <a:pt x="671" y="222"/>
                    </a:lnTo>
                    <a:lnTo>
                      <a:pt x="645" y="206"/>
                    </a:lnTo>
                    <a:lnTo>
                      <a:pt x="619" y="190"/>
                    </a:lnTo>
                    <a:lnTo>
                      <a:pt x="591" y="176"/>
                    </a:lnTo>
                    <a:lnTo>
                      <a:pt x="565" y="161"/>
                    </a:lnTo>
                    <a:lnTo>
                      <a:pt x="536" y="148"/>
                    </a:lnTo>
                    <a:lnTo>
                      <a:pt x="507" y="135"/>
                    </a:lnTo>
                    <a:lnTo>
                      <a:pt x="478" y="124"/>
                    </a:lnTo>
                    <a:lnTo>
                      <a:pt x="449" y="115"/>
                    </a:lnTo>
                    <a:lnTo>
                      <a:pt x="419" y="106"/>
                    </a:lnTo>
                    <a:lnTo>
                      <a:pt x="419" y="106"/>
                    </a:lnTo>
                    <a:lnTo>
                      <a:pt x="389" y="100"/>
                    </a:lnTo>
                    <a:lnTo>
                      <a:pt x="359" y="94"/>
                    </a:lnTo>
                    <a:lnTo>
                      <a:pt x="299" y="84"/>
                    </a:lnTo>
                    <a:lnTo>
                      <a:pt x="240" y="75"/>
                    </a:lnTo>
                    <a:lnTo>
                      <a:pt x="181" y="68"/>
                    </a:lnTo>
                    <a:lnTo>
                      <a:pt x="181" y="68"/>
                    </a:lnTo>
                    <a:lnTo>
                      <a:pt x="119" y="61"/>
                    </a:lnTo>
                    <a:lnTo>
                      <a:pt x="56" y="53"/>
                    </a:lnTo>
                    <a:lnTo>
                      <a:pt x="42" y="50"/>
                    </a:lnTo>
                    <a:lnTo>
                      <a:pt x="43" y="6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18" name="chenying0907 5"/>
          <p:cNvGrpSpPr/>
          <p:nvPr/>
        </p:nvGrpSpPr>
        <p:grpSpPr>
          <a:xfrm>
            <a:off x="241787" y="4248277"/>
            <a:ext cx="693268" cy="673377"/>
            <a:chOff x="4572038" y="2317937"/>
            <a:chExt cx="1451315" cy="1465933"/>
          </a:xfrm>
        </p:grpSpPr>
        <p:sp>
          <p:nvSpPr>
            <p:cNvPr id="419" name="椭圆 31"/>
            <p:cNvSpPr/>
            <p:nvPr/>
          </p:nvSpPr>
          <p:spPr>
            <a:xfrm rot="15654318">
              <a:off x="4564729" y="2325246"/>
              <a:ext cx="1465933" cy="145131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25400" cap="rnd">
              <a:solidFill>
                <a:schemeClr val="accent2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399" dirty="0">
                <a:solidFill>
                  <a:srgbClr val="60544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20" name="chenying0907 279"/>
            <p:cNvGrpSpPr/>
            <p:nvPr/>
          </p:nvGrpSpPr>
          <p:grpSpPr>
            <a:xfrm>
              <a:off x="4928436" y="2645937"/>
              <a:ext cx="774866" cy="794236"/>
              <a:chOff x="3282950" y="1154113"/>
              <a:chExt cx="698501" cy="715963"/>
            </a:xfrm>
            <a:solidFill>
              <a:srgbClr val="005188"/>
            </a:solidFill>
          </p:grpSpPr>
          <p:sp>
            <p:nvSpPr>
              <p:cNvPr id="421" name="chenying0907 905"/>
              <p:cNvSpPr/>
              <p:nvPr/>
            </p:nvSpPr>
            <p:spPr bwMode="auto">
              <a:xfrm>
                <a:off x="3324225" y="1268413"/>
                <a:ext cx="55563" cy="153988"/>
              </a:xfrm>
              <a:custGeom>
                <a:avLst/>
                <a:gdLst/>
                <a:ahLst/>
                <a:cxnLst>
                  <a:cxn ang="0">
                    <a:pos x="96" y="3"/>
                  </a:cxn>
                  <a:cxn ang="0">
                    <a:pos x="96" y="3"/>
                  </a:cxn>
                  <a:cxn ang="0">
                    <a:pos x="86" y="18"/>
                  </a:cxn>
                  <a:cxn ang="0">
                    <a:pos x="77" y="35"/>
                  </a:cxn>
                  <a:cxn ang="0">
                    <a:pos x="70" y="51"/>
                  </a:cxn>
                  <a:cxn ang="0">
                    <a:pos x="63" y="69"/>
                  </a:cxn>
                  <a:cxn ang="0">
                    <a:pos x="50" y="104"/>
                  </a:cxn>
                  <a:cxn ang="0">
                    <a:pos x="39" y="138"/>
                  </a:cxn>
                  <a:cxn ang="0">
                    <a:pos x="39" y="138"/>
                  </a:cxn>
                  <a:cxn ang="0">
                    <a:pos x="27" y="174"/>
                  </a:cxn>
                  <a:cxn ang="0">
                    <a:pos x="15" y="210"/>
                  </a:cxn>
                  <a:cxn ang="0">
                    <a:pos x="10" y="229"/>
                  </a:cxn>
                  <a:cxn ang="0">
                    <a:pos x="5" y="247"/>
                  </a:cxn>
                  <a:cxn ang="0">
                    <a:pos x="2" y="266"/>
                  </a:cxn>
                  <a:cxn ang="0">
                    <a:pos x="0" y="285"/>
                  </a:cxn>
                  <a:cxn ang="0">
                    <a:pos x="0" y="285"/>
                  </a:cxn>
                  <a:cxn ang="0">
                    <a:pos x="1" y="287"/>
                  </a:cxn>
                  <a:cxn ang="0">
                    <a:pos x="2" y="288"/>
                  </a:cxn>
                  <a:cxn ang="0">
                    <a:pos x="3" y="289"/>
                  </a:cxn>
                  <a:cxn ang="0">
                    <a:pos x="5" y="290"/>
                  </a:cxn>
                  <a:cxn ang="0">
                    <a:pos x="6" y="289"/>
                  </a:cxn>
                  <a:cxn ang="0">
                    <a:pos x="8" y="288"/>
                  </a:cxn>
                  <a:cxn ang="0">
                    <a:pos x="9" y="287"/>
                  </a:cxn>
                  <a:cxn ang="0">
                    <a:pos x="10" y="285"/>
                  </a:cxn>
                  <a:cxn ang="0">
                    <a:pos x="10" y="285"/>
                  </a:cxn>
                  <a:cxn ang="0">
                    <a:pos x="11" y="266"/>
                  </a:cxn>
                  <a:cxn ang="0">
                    <a:pos x="15" y="247"/>
                  </a:cxn>
                  <a:cxn ang="0">
                    <a:pos x="19" y="230"/>
                  </a:cxn>
                  <a:cxn ang="0">
                    <a:pos x="25" y="211"/>
                  </a:cxn>
                  <a:cxn ang="0">
                    <a:pos x="36" y="176"/>
                  </a:cxn>
                  <a:cxn ang="0">
                    <a:pos x="48" y="141"/>
                  </a:cxn>
                  <a:cxn ang="0">
                    <a:pos x="48" y="141"/>
                  </a:cxn>
                  <a:cxn ang="0">
                    <a:pos x="60" y="107"/>
                  </a:cxn>
                  <a:cxn ang="0">
                    <a:pos x="71" y="72"/>
                  </a:cxn>
                  <a:cxn ang="0">
                    <a:pos x="78" y="55"/>
                  </a:cxn>
                  <a:cxn ang="0">
                    <a:pos x="86" y="39"/>
                  </a:cxn>
                  <a:cxn ang="0">
                    <a:pos x="94" y="22"/>
                  </a:cxn>
                  <a:cxn ang="0">
                    <a:pos x="104" y="8"/>
                  </a:cxn>
                  <a:cxn ang="0">
                    <a:pos x="104" y="8"/>
                  </a:cxn>
                  <a:cxn ang="0">
                    <a:pos x="105" y="6"/>
                  </a:cxn>
                  <a:cxn ang="0">
                    <a:pos x="104" y="4"/>
                  </a:cxn>
                  <a:cxn ang="0">
                    <a:pos x="104" y="3"/>
                  </a:cxn>
                  <a:cxn ang="0">
                    <a:pos x="102" y="2"/>
                  </a:cxn>
                  <a:cxn ang="0">
                    <a:pos x="99" y="0"/>
                  </a:cxn>
                  <a:cxn ang="0">
                    <a:pos x="97" y="2"/>
                  </a:cxn>
                  <a:cxn ang="0">
                    <a:pos x="96" y="3"/>
                  </a:cxn>
                  <a:cxn ang="0">
                    <a:pos x="96" y="3"/>
                  </a:cxn>
                </a:cxnLst>
                <a:rect l="0" t="0" r="r" b="b"/>
                <a:pathLst>
                  <a:path w="105" h="290">
                    <a:moveTo>
                      <a:pt x="96" y="3"/>
                    </a:moveTo>
                    <a:lnTo>
                      <a:pt x="96" y="3"/>
                    </a:lnTo>
                    <a:lnTo>
                      <a:pt x="86" y="18"/>
                    </a:lnTo>
                    <a:lnTo>
                      <a:pt x="77" y="35"/>
                    </a:lnTo>
                    <a:lnTo>
                      <a:pt x="70" y="51"/>
                    </a:lnTo>
                    <a:lnTo>
                      <a:pt x="63" y="69"/>
                    </a:lnTo>
                    <a:lnTo>
                      <a:pt x="50" y="104"/>
                    </a:lnTo>
                    <a:lnTo>
                      <a:pt x="39" y="138"/>
                    </a:lnTo>
                    <a:lnTo>
                      <a:pt x="39" y="138"/>
                    </a:lnTo>
                    <a:lnTo>
                      <a:pt x="27" y="174"/>
                    </a:lnTo>
                    <a:lnTo>
                      <a:pt x="15" y="210"/>
                    </a:lnTo>
                    <a:lnTo>
                      <a:pt x="10" y="229"/>
                    </a:lnTo>
                    <a:lnTo>
                      <a:pt x="5" y="247"/>
                    </a:lnTo>
                    <a:lnTo>
                      <a:pt x="2" y="266"/>
                    </a:lnTo>
                    <a:lnTo>
                      <a:pt x="0" y="285"/>
                    </a:lnTo>
                    <a:lnTo>
                      <a:pt x="0" y="285"/>
                    </a:lnTo>
                    <a:lnTo>
                      <a:pt x="1" y="287"/>
                    </a:lnTo>
                    <a:lnTo>
                      <a:pt x="2" y="288"/>
                    </a:lnTo>
                    <a:lnTo>
                      <a:pt x="3" y="289"/>
                    </a:lnTo>
                    <a:lnTo>
                      <a:pt x="5" y="290"/>
                    </a:lnTo>
                    <a:lnTo>
                      <a:pt x="6" y="289"/>
                    </a:lnTo>
                    <a:lnTo>
                      <a:pt x="8" y="288"/>
                    </a:lnTo>
                    <a:lnTo>
                      <a:pt x="9" y="287"/>
                    </a:lnTo>
                    <a:lnTo>
                      <a:pt x="10" y="285"/>
                    </a:lnTo>
                    <a:lnTo>
                      <a:pt x="10" y="285"/>
                    </a:lnTo>
                    <a:lnTo>
                      <a:pt x="11" y="266"/>
                    </a:lnTo>
                    <a:lnTo>
                      <a:pt x="15" y="247"/>
                    </a:lnTo>
                    <a:lnTo>
                      <a:pt x="19" y="230"/>
                    </a:lnTo>
                    <a:lnTo>
                      <a:pt x="25" y="211"/>
                    </a:lnTo>
                    <a:lnTo>
                      <a:pt x="36" y="176"/>
                    </a:lnTo>
                    <a:lnTo>
                      <a:pt x="48" y="141"/>
                    </a:lnTo>
                    <a:lnTo>
                      <a:pt x="48" y="141"/>
                    </a:lnTo>
                    <a:lnTo>
                      <a:pt x="60" y="107"/>
                    </a:lnTo>
                    <a:lnTo>
                      <a:pt x="71" y="72"/>
                    </a:lnTo>
                    <a:lnTo>
                      <a:pt x="78" y="55"/>
                    </a:lnTo>
                    <a:lnTo>
                      <a:pt x="86" y="39"/>
                    </a:lnTo>
                    <a:lnTo>
                      <a:pt x="94" y="22"/>
                    </a:lnTo>
                    <a:lnTo>
                      <a:pt x="104" y="8"/>
                    </a:lnTo>
                    <a:lnTo>
                      <a:pt x="104" y="8"/>
                    </a:lnTo>
                    <a:lnTo>
                      <a:pt x="105" y="6"/>
                    </a:lnTo>
                    <a:lnTo>
                      <a:pt x="104" y="4"/>
                    </a:lnTo>
                    <a:lnTo>
                      <a:pt x="104" y="3"/>
                    </a:lnTo>
                    <a:lnTo>
                      <a:pt x="102" y="2"/>
                    </a:lnTo>
                    <a:lnTo>
                      <a:pt x="99" y="0"/>
                    </a:lnTo>
                    <a:lnTo>
                      <a:pt x="97" y="2"/>
                    </a:lnTo>
                    <a:lnTo>
                      <a:pt x="96" y="3"/>
                    </a:lnTo>
                    <a:lnTo>
                      <a:pt x="96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2" name="chenying0907 906"/>
              <p:cNvSpPr/>
              <p:nvPr/>
            </p:nvSpPr>
            <p:spPr bwMode="auto">
              <a:xfrm>
                <a:off x="3325813" y="1239838"/>
                <a:ext cx="88900" cy="280988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52" y="37"/>
                  </a:cxn>
                  <a:cxn ang="0">
                    <a:pos x="143" y="70"/>
                  </a:cxn>
                  <a:cxn ang="0">
                    <a:pos x="121" y="134"/>
                  </a:cxn>
                  <a:cxn ang="0">
                    <a:pos x="108" y="168"/>
                  </a:cxn>
                  <a:cxn ang="0">
                    <a:pos x="82" y="235"/>
                  </a:cxn>
                  <a:cxn ang="0">
                    <a:pos x="68" y="268"/>
                  </a:cxn>
                  <a:cxn ang="0">
                    <a:pos x="58" y="301"/>
                  </a:cxn>
                  <a:cxn ang="0">
                    <a:pos x="38" y="399"/>
                  </a:cxn>
                  <a:cxn ang="0">
                    <a:pos x="35" y="416"/>
                  </a:cxn>
                  <a:cxn ang="0">
                    <a:pos x="26" y="446"/>
                  </a:cxn>
                  <a:cxn ang="0">
                    <a:pos x="20" y="461"/>
                  </a:cxn>
                  <a:cxn ang="0">
                    <a:pos x="11" y="492"/>
                  </a:cxn>
                  <a:cxn ang="0">
                    <a:pos x="2" y="522"/>
                  </a:cxn>
                  <a:cxn ang="0">
                    <a:pos x="0" y="524"/>
                  </a:cxn>
                  <a:cxn ang="0">
                    <a:pos x="1" y="528"/>
                  </a:cxn>
                  <a:cxn ang="0">
                    <a:pos x="1" y="529"/>
                  </a:cxn>
                  <a:cxn ang="0">
                    <a:pos x="3" y="531"/>
                  </a:cxn>
                  <a:cxn ang="0">
                    <a:pos x="7" y="531"/>
                  </a:cxn>
                  <a:cxn ang="0">
                    <a:pos x="9" y="529"/>
                  </a:cxn>
                  <a:cxn ang="0">
                    <a:pos x="18" y="505"/>
                  </a:cxn>
                  <a:cxn ang="0">
                    <a:pos x="23" y="480"/>
                  </a:cxn>
                  <a:cxn ang="0">
                    <a:pos x="29" y="462"/>
                  </a:cxn>
                  <a:cxn ang="0">
                    <a:pos x="41" y="428"/>
                  </a:cxn>
                  <a:cxn ang="0">
                    <a:pos x="46" y="410"/>
                  </a:cxn>
                  <a:cxn ang="0">
                    <a:pos x="59" y="341"/>
                  </a:cxn>
                  <a:cxn ang="0">
                    <a:pos x="71" y="288"/>
                  </a:cxn>
                  <a:cxn ang="0">
                    <a:pos x="77" y="271"/>
                  </a:cxn>
                  <a:cxn ang="0">
                    <a:pos x="105" y="200"/>
                  </a:cxn>
                  <a:cxn ang="0">
                    <a:pos x="132" y="129"/>
                  </a:cxn>
                  <a:cxn ang="0">
                    <a:pos x="143" y="98"/>
                  </a:cxn>
                  <a:cxn ang="0">
                    <a:pos x="158" y="51"/>
                  </a:cxn>
                  <a:cxn ang="0">
                    <a:pos x="164" y="20"/>
                  </a:cxn>
                  <a:cxn ang="0">
                    <a:pos x="166" y="4"/>
                  </a:cxn>
                  <a:cxn ang="0">
                    <a:pos x="164" y="1"/>
                  </a:cxn>
                  <a:cxn ang="0">
                    <a:pos x="161" y="0"/>
                  </a:cxn>
                  <a:cxn ang="0">
                    <a:pos x="158" y="1"/>
                  </a:cxn>
                  <a:cxn ang="0">
                    <a:pos x="156" y="4"/>
                  </a:cxn>
                </a:cxnLst>
                <a:rect l="0" t="0" r="r" b="b"/>
                <a:pathLst>
                  <a:path w="166" h="531">
                    <a:moveTo>
                      <a:pt x="156" y="4"/>
                    </a:moveTo>
                    <a:lnTo>
                      <a:pt x="156" y="4"/>
                    </a:lnTo>
                    <a:lnTo>
                      <a:pt x="155" y="20"/>
                    </a:lnTo>
                    <a:lnTo>
                      <a:pt x="152" y="37"/>
                    </a:lnTo>
                    <a:lnTo>
                      <a:pt x="148" y="53"/>
                    </a:lnTo>
                    <a:lnTo>
                      <a:pt x="143" y="70"/>
                    </a:lnTo>
                    <a:lnTo>
                      <a:pt x="132" y="103"/>
                    </a:lnTo>
                    <a:lnTo>
                      <a:pt x="121" y="134"/>
                    </a:lnTo>
                    <a:lnTo>
                      <a:pt x="121" y="134"/>
                    </a:lnTo>
                    <a:lnTo>
                      <a:pt x="108" y="168"/>
                    </a:lnTo>
                    <a:lnTo>
                      <a:pt x="95" y="202"/>
                    </a:lnTo>
                    <a:lnTo>
                      <a:pt x="82" y="235"/>
                    </a:lnTo>
                    <a:lnTo>
                      <a:pt x="68" y="268"/>
                    </a:lnTo>
                    <a:lnTo>
                      <a:pt x="68" y="268"/>
                    </a:lnTo>
                    <a:lnTo>
                      <a:pt x="63" y="285"/>
                    </a:lnTo>
                    <a:lnTo>
                      <a:pt x="58" y="301"/>
                    </a:lnTo>
                    <a:lnTo>
                      <a:pt x="51" y="333"/>
                    </a:lnTo>
                    <a:lnTo>
                      <a:pt x="38" y="399"/>
                    </a:lnTo>
                    <a:lnTo>
                      <a:pt x="38" y="399"/>
                    </a:lnTo>
                    <a:lnTo>
                      <a:pt x="35" y="416"/>
                    </a:lnTo>
                    <a:lnTo>
                      <a:pt x="31" y="431"/>
                    </a:lnTo>
                    <a:lnTo>
                      <a:pt x="26" y="446"/>
                    </a:lnTo>
                    <a:lnTo>
                      <a:pt x="20" y="461"/>
                    </a:lnTo>
                    <a:lnTo>
                      <a:pt x="20" y="461"/>
                    </a:lnTo>
                    <a:lnTo>
                      <a:pt x="15" y="476"/>
                    </a:lnTo>
                    <a:lnTo>
                      <a:pt x="11" y="492"/>
                    </a:lnTo>
                    <a:lnTo>
                      <a:pt x="7" y="507"/>
                    </a:lnTo>
                    <a:lnTo>
                      <a:pt x="2" y="522"/>
                    </a:lnTo>
                    <a:lnTo>
                      <a:pt x="2" y="522"/>
                    </a:lnTo>
                    <a:lnTo>
                      <a:pt x="0" y="524"/>
                    </a:lnTo>
                    <a:lnTo>
                      <a:pt x="0" y="526"/>
                    </a:lnTo>
                    <a:lnTo>
                      <a:pt x="1" y="528"/>
                    </a:lnTo>
                    <a:lnTo>
                      <a:pt x="1" y="528"/>
                    </a:lnTo>
                    <a:lnTo>
                      <a:pt x="1" y="529"/>
                    </a:lnTo>
                    <a:lnTo>
                      <a:pt x="1" y="529"/>
                    </a:lnTo>
                    <a:lnTo>
                      <a:pt x="3" y="531"/>
                    </a:lnTo>
                    <a:lnTo>
                      <a:pt x="5" y="531"/>
                    </a:lnTo>
                    <a:lnTo>
                      <a:pt x="7" y="531"/>
                    </a:lnTo>
                    <a:lnTo>
                      <a:pt x="9" y="529"/>
                    </a:lnTo>
                    <a:lnTo>
                      <a:pt x="9" y="529"/>
                    </a:lnTo>
                    <a:lnTo>
                      <a:pt x="13" y="517"/>
                    </a:lnTo>
                    <a:lnTo>
                      <a:pt x="18" y="505"/>
                    </a:lnTo>
                    <a:lnTo>
                      <a:pt x="20" y="492"/>
                    </a:lnTo>
                    <a:lnTo>
                      <a:pt x="23" y="480"/>
                    </a:lnTo>
                    <a:lnTo>
                      <a:pt x="23" y="480"/>
                    </a:lnTo>
                    <a:lnTo>
                      <a:pt x="29" y="462"/>
                    </a:lnTo>
                    <a:lnTo>
                      <a:pt x="35" y="446"/>
                    </a:lnTo>
                    <a:lnTo>
                      <a:pt x="41" y="428"/>
                    </a:lnTo>
                    <a:lnTo>
                      <a:pt x="46" y="410"/>
                    </a:lnTo>
                    <a:lnTo>
                      <a:pt x="46" y="410"/>
                    </a:lnTo>
                    <a:lnTo>
                      <a:pt x="53" y="375"/>
                    </a:lnTo>
                    <a:lnTo>
                      <a:pt x="59" y="341"/>
                    </a:lnTo>
                    <a:lnTo>
                      <a:pt x="67" y="305"/>
                    </a:lnTo>
                    <a:lnTo>
                      <a:pt x="71" y="288"/>
                    </a:lnTo>
                    <a:lnTo>
                      <a:pt x="77" y="271"/>
                    </a:lnTo>
                    <a:lnTo>
                      <a:pt x="77" y="271"/>
                    </a:lnTo>
                    <a:lnTo>
                      <a:pt x="91" y="235"/>
                    </a:lnTo>
                    <a:lnTo>
                      <a:pt x="105" y="200"/>
                    </a:lnTo>
                    <a:lnTo>
                      <a:pt x="120" y="165"/>
                    </a:lnTo>
                    <a:lnTo>
                      <a:pt x="132" y="129"/>
                    </a:lnTo>
                    <a:lnTo>
                      <a:pt x="132" y="129"/>
                    </a:lnTo>
                    <a:lnTo>
                      <a:pt x="143" y="98"/>
                    </a:lnTo>
                    <a:lnTo>
                      <a:pt x="154" y="67"/>
                    </a:lnTo>
                    <a:lnTo>
                      <a:pt x="158" y="51"/>
                    </a:lnTo>
                    <a:lnTo>
                      <a:pt x="162" y="36"/>
                    </a:lnTo>
                    <a:lnTo>
                      <a:pt x="164" y="20"/>
                    </a:lnTo>
                    <a:lnTo>
                      <a:pt x="166" y="4"/>
                    </a:lnTo>
                    <a:lnTo>
                      <a:pt x="166" y="4"/>
                    </a:lnTo>
                    <a:lnTo>
                      <a:pt x="165" y="2"/>
                    </a:lnTo>
                    <a:lnTo>
                      <a:pt x="164" y="1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60" y="0"/>
                    </a:lnTo>
                    <a:lnTo>
                      <a:pt x="158" y="1"/>
                    </a:lnTo>
                    <a:lnTo>
                      <a:pt x="157" y="2"/>
                    </a:lnTo>
                    <a:lnTo>
                      <a:pt x="156" y="4"/>
                    </a:lnTo>
                    <a:lnTo>
                      <a:pt x="156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3" name="chenying0907 907"/>
              <p:cNvSpPr/>
              <p:nvPr/>
            </p:nvSpPr>
            <p:spPr bwMode="auto">
              <a:xfrm>
                <a:off x="3338513" y="1404938"/>
                <a:ext cx="58738" cy="168275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99" y="4"/>
                  </a:cxn>
                  <a:cxn ang="0">
                    <a:pos x="98" y="14"/>
                  </a:cxn>
                  <a:cxn ang="0">
                    <a:pos x="97" y="23"/>
                  </a:cxn>
                  <a:cxn ang="0">
                    <a:pos x="92" y="43"/>
                  </a:cxn>
                  <a:cxn ang="0">
                    <a:pos x="79" y="81"/>
                  </a:cxn>
                  <a:cxn ang="0">
                    <a:pos x="79" y="81"/>
                  </a:cxn>
                  <a:cxn ang="0">
                    <a:pos x="73" y="103"/>
                  </a:cxn>
                  <a:cxn ang="0">
                    <a:pos x="68" y="125"/>
                  </a:cxn>
                  <a:cxn ang="0">
                    <a:pos x="57" y="169"/>
                  </a:cxn>
                  <a:cxn ang="0">
                    <a:pos x="57" y="169"/>
                  </a:cxn>
                  <a:cxn ang="0">
                    <a:pos x="51" y="188"/>
                  </a:cxn>
                  <a:cxn ang="0">
                    <a:pos x="43" y="205"/>
                  </a:cxn>
                  <a:cxn ang="0">
                    <a:pos x="35" y="223"/>
                  </a:cxn>
                  <a:cxn ang="0">
                    <a:pos x="26" y="239"/>
                  </a:cxn>
                  <a:cxn ang="0">
                    <a:pos x="17" y="257"/>
                  </a:cxn>
                  <a:cxn ang="0">
                    <a:pos x="10" y="274"/>
                  </a:cxn>
                  <a:cxn ang="0">
                    <a:pos x="4" y="293"/>
                  </a:cxn>
                  <a:cxn ang="0">
                    <a:pos x="1" y="302"/>
                  </a:cxn>
                  <a:cxn ang="0">
                    <a:pos x="0" y="313"/>
                  </a:cxn>
                  <a:cxn ang="0">
                    <a:pos x="0" y="313"/>
                  </a:cxn>
                  <a:cxn ang="0">
                    <a:pos x="0" y="314"/>
                  </a:cxn>
                  <a:cxn ang="0">
                    <a:pos x="1" y="316"/>
                  </a:cxn>
                  <a:cxn ang="0">
                    <a:pos x="2" y="317"/>
                  </a:cxn>
                  <a:cxn ang="0">
                    <a:pos x="4" y="317"/>
                  </a:cxn>
                  <a:cxn ang="0">
                    <a:pos x="7" y="316"/>
                  </a:cxn>
                  <a:cxn ang="0">
                    <a:pos x="9" y="314"/>
                  </a:cxn>
                  <a:cxn ang="0">
                    <a:pos x="9" y="313"/>
                  </a:cxn>
                  <a:cxn ang="0">
                    <a:pos x="9" y="313"/>
                  </a:cxn>
                  <a:cxn ang="0">
                    <a:pos x="11" y="302"/>
                  </a:cxn>
                  <a:cxn ang="0">
                    <a:pos x="13" y="292"/>
                  </a:cxn>
                  <a:cxn ang="0">
                    <a:pos x="19" y="273"/>
                  </a:cxn>
                  <a:cxn ang="0">
                    <a:pos x="28" y="255"/>
                  </a:cxn>
                  <a:cxn ang="0">
                    <a:pos x="36" y="237"/>
                  </a:cxn>
                  <a:cxn ang="0">
                    <a:pos x="45" y="220"/>
                  </a:cxn>
                  <a:cxn ang="0">
                    <a:pos x="54" y="201"/>
                  </a:cxn>
                  <a:cxn ang="0">
                    <a:pos x="62" y="182"/>
                  </a:cxn>
                  <a:cxn ang="0">
                    <a:pos x="68" y="164"/>
                  </a:cxn>
                  <a:cxn ang="0">
                    <a:pos x="68" y="164"/>
                  </a:cxn>
                  <a:cxn ang="0">
                    <a:pos x="79" y="119"/>
                  </a:cxn>
                  <a:cxn ang="0">
                    <a:pos x="91" y="76"/>
                  </a:cxn>
                  <a:cxn ang="0">
                    <a:pos x="91" y="76"/>
                  </a:cxn>
                  <a:cxn ang="0">
                    <a:pos x="102" y="40"/>
                  </a:cxn>
                  <a:cxn ang="0">
                    <a:pos x="106" y="22"/>
                  </a:cxn>
                  <a:cxn ang="0">
                    <a:pos x="109" y="4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6" y="0"/>
                  </a:cxn>
                  <a:cxn ang="0">
                    <a:pos x="104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99" y="4"/>
                  </a:cxn>
                  <a:cxn ang="0">
                    <a:pos x="99" y="4"/>
                  </a:cxn>
                </a:cxnLst>
                <a:rect l="0" t="0" r="r" b="b"/>
                <a:pathLst>
                  <a:path w="109" h="317">
                    <a:moveTo>
                      <a:pt x="99" y="4"/>
                    </a:moveTo>
                    <a:lnTo>
                      <a:pt x="99" y="4"/>
                    </a:lnTo>
                    <a:lnTo>
                      <a:pt x="98" y="14"/>
                    </a:lnTo>
                    <a:lnTo>
                      <a:pt x="97" y="23"/>
                    </a:lnTo>
                    <a:lnTo>
                      <a:pt x="92" y="43"/>
                    </a:lnTo>
                    <a:lnTo>
                      <a:pt x="79" y="81"/>
                    </a:lnTo>
                    <a:lnTo>
                      <a:pt x="79" y="81"/>
                    </a:lnTo>
                    <a:lnTo>
                      <a:pt x="73" y="103"/>
                    </a:lnTo>
                    <a:lnTo>
                      <a:pt x="68" y="125"/>
                    </a:lnTo>
                    <a:lnTo>
                      <a:pt x="57" y="169"/>
                    </a:lnTo>
                    <a:lnTo>
                      <a:pt x="57" y="169"/>
                    </a:lnTo>
                    <a:lnTo>
                      <a:pt x="51" y="188"/>
                    </a:lnTo>
                    <a:lnTo>
                      <a:pt x="43" y="205"/>
                    </a:lnTo>
                    <a:lnTo>
                      <a:pt x="35" y="223"/>
                    </a:lnTo>
                    <a:lnTo>
                      <a:pt x="26" y="239"/>
                    </a:lnTo>
                    <a:lnTo>
                      <a:pt x="17" y="257"/>
                    </a:lnTo>
                    <a:lnTo>
                      <a:pt x="10" y="274"/>
                    </a:lnTo>
                    <a:lnTo>
                      <a:pt x="4" y="293"/>
                    </a:lnTo>
                    <a:lnTo>
                      <a:pt x="1" y="302"/>
                    </a:lnTo>
                    <a:lnTo>
                      <a:pt x="0" y="313"/>
                    </a:lnTo>
                    <a:lnTo>
                      <a:pt x="0" y="313"/>
                    </a:lnTo>
                    <a:lnTo>
                      <a:pt x="0" y="314"/>
                    </a:lnTo>
                    <a:lnTo>
                      <a:pt x="1" y="316"/>
                    </a:lnTo>
                    <a:lnTo>
                      <a:pt x="2" y="317"/>
                    </a:lnTo>
                    <a:lnTo>
                      <a:pt x="4" y="317"/>
                    </a:lnTo>
                    <a:lnTo>
                      <a:pt x="7" y="316"/>
                    </a:lnTo>
                    <a:lnTo>
                      <a:pt x="9" y="314"/>
                    </a:lnTo>
                    <a:lnTo>
                      <a:pt x="9" y="313"/>
                    </a:lnTo>
                    <a:lnTo>
                      <a:pt x="9" y="313"/>
                    </a:lnTo>
                    <a:lnTo>
                      <a:pt x="11" y="302"/>
                    </a:lnTo>
                    <a:lnTo>
                      <a:pt x="13" y="292"/>
                    </a:lnTo>
                    <a:lnTo>
                      <a:pt x="19" y="273"/>
                    </a:lnTo>
                    <a:lnTo>
                      <a:pt x="28" y="255"/>
                    </a:lnTo>
                    <a:lnTo>
                      <a:pt x="36" y="237"/>
                    </a:lnTo>
                    <a:lnTo>
                      <a:pt x="45" y="220"/>
                    </a:lnTo>
                    <a:lnTo>
                      <a:pt x="54" y="201"/>
                    </a:lnTo>
                    <a:lnTo>
                      <a:pt x="62" y="182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79" y="119"/>
                    </a:lnTo>
                    <a:lnTo>
                      <a:pt x="91" y="76"/>
                    </a:lnTo>
                    <a:lnTo>
                      <a:pt x="91" y="76"/>
                    </a:lnTo>
                    <a:lnTo>
                      <a:pt x="102" y="40"/>
                    </a:lnTo>
                    <a:lnTo>
                      <a:pt x="106" y="22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6" y="0"/>
                    </a:lnTo>
                    <a:lnTo>
                      <a:pt x="104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99" y="4"/>
                    </a:lnTo>
                    <a:lnTo>
                      <a:pt x="99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4" name="chenying0907 908"/>
              <p:cNvSpPr/>
              <p:nvPr/>
            </p:nvSpPr>
            <p:spPr bwMode="auto">
              <a:xfrm>
                <a:off x="3365500" y="1427163"/>
                <a:ext cx="58738" cy="169863"/>
              </a:xfrm>
              <a:custGeom>
                <a:avLst/>
                <a:gdLst/>
                <a:ahLst/>
                <a:cxnLst>
                  <a:cxn ang="0">
                    <a:pos x="102" y="1"/>
                  </a:cxn>
                  <a:cxn ang="0">
                    <a:pos x="102" y="1"/>
                  </a:cxn>
                  <a:cxn ang="0">
                    <a:pos x="97" y="7"/>
                  </a:cxn>
                  <a:cxn ang="0">
                    <a:pos x="93" y="13"/>
                  </a:cxn>
                  <a:cxn ang="0">
                    <a:pos x="87" y="26"/>
                  </a:cxn>
                  <a:cxn ang="0">
                    <a:pos x="82" y="39"/>
                  </a:cxn>
                  <a:cxn ang="0">
                    <a:pos x="79" y="54"/>
                  </a:cxn>
                  <a:cxn ang="0">
                    <a:pos x="79" y="54"/>
                  </a:cxn>
                  <a:cxn ang="0">
                    <a:pos x="72" y="77"/>
                  </a:cxn>
                  <a:cxn ang="0">
                    <a:pos x="65" y="101"/>
                  </a:cxn>
                  <a:cxn ang="0">
                    <a:pos x="51" y="148"/>
                  </a:cxn>
                  <a:cxn ang="0">
                    <a:pos x="51" y="148"/>
                  </a:cxn>
                  <a:cxn ang="0">
                    <a:pos x="44" y="168"/>
                  </a:cxn>
                  <a:cxn ang="0">
                    <a:pos x="37" y="190"/>
                  </a:cxn>
                  <a:cxn ang="0">
                    <a:pos x="20" y="231"/>
                  </a:cxn>
                  <a:cxn ang="0">
                    <a:pos x="13" y="252"/>
                  </a:cxn>
                  <a:cxn ang="0">
                    <a:pos x="7" y="274"/>
                  </a:cxn>
                  <a:cxn ang="0">
                    <a:pos x="2" y="295"/>
                  </a:cxn>
                  <a:cxn ang="0">
                    <a:pos x="1" y="307"/>
                  </a:cxn>
                  <a:cxn ang="0">
                    <a:pos x="0" y="317"/>
                  </a:cxn>
                  <a:cxn ang="0">
                    <a:pos x="0" y="317"/>
                  </a:cxn>
                  <a:cxn ang="0">
                    <a:pos x="1" y="319"/>
                  </a:cxn>
                  <a:cxn ang="0">
                    <a:pos x="2" y="321"/>
                  </a:cxn>
                  <a:cxn ang="0">
                    <a:pos x="3" y="322"/>
                  </a:cxn>
                  <a:cxn ang="0">
                    <a:pos x="6" y="322"/>
                  </a:cxn>
                  <a:cxn ang="0">
                    <a:pos x="8" y="322"/>
                  </a:cxn>
                  <a:cxn ang="0">
                    <a:pos x="9" y="321"/>
                  </a:cxn>
                  <a:cxn ang="0">
                    <a:pos x="10" y="319"/>
                  </a:cxn>
                  <a:cxn ang="0">
                    <a:pos x="11" y="317"/>
                  </a:cxn>
                  <a:cxn ang="0">
                    <a:pos x="11" y="317"/>
                  </a:cxn>
                  <a:cxn ang="0">
                    <a:pos x="11" y="307"/>
                  </a:cxn>
                  <a:cxn ang="0">
                    <a:pos x="12" y="296"/>
                  </a:cxn>
                  <a:cxn ang="0">
                    <a:pos x="16" y="276"/>
                  </a:cxn>
                  <a:cxn ang="0">
                    <a:pos x="22" y="256"/>
                  </a:cxn>
                  <a:cxn ang="0">
                    <a:pos x="29" y="237"/>
                  </a:cxn>
                  <a:cxn ang="0">
                    <a:pos x="44" y="198"/>
                  </a:cxn>
                  <a:cxn ang="0">
                    <a:pos x="51" y="179"/>
                  </a:cxn>
                  <a:cxn ang="0">
                    <a:pos x="57" y="159"/>
                  </a:cxn>
                  <a:cxn ang="0">
                    <a:pos x="57" y="159"/>
                  </a:cxn>
                  <a:cxn ang="0">
                    <a:pos x="70" y="120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6" y="62"/>
                  </a:cxn>
                  <a:cxn ang="0">
                    <a:pos x="91" y="42"/>
                  </a:cxn>
                  <a:cxn ang="0">
                    <a:pos x="94" y="33"/>
                  </a:cxn>
                  <a:cxn ang="0">
                    <a:pos x="97" y="25"/>
                  </a:cxn>
                  <a:cxn ang="0">
                    <a:pos x="103" y="16"/>
                  </a:cxn>
                  <a:cxn ang="0">
                    <a:pos x="109" y="8"/>
                  </a:cxn>
                  <a:cxn ang="0">
                    <a:pos x="109" y="8"/>
                  </a:cxn>
                  <a:cxn ang="0">
                    <a:pos x="110" y="6"/>
                  </a:cxn>
                  <a:cxn ang="0">
                    <a:pos x="110" y="4"/>
                  </a:cxn>
                  <a:cxn ang="0">
                    <a:pos x="109" y="3"/>
                  </a:cxn>
                  <a:cxn ang="0">
                    <a:pos x="108" y="1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2" y="1"/>
                  </a:cxn>
                </a:cxnLst>
                <a:rect l="0" t="0" r="r" b="b"/>
                <a:pathLst>
                  <a:path w="110" h="322">
                    <a:moveTo>
                      <a:pt x="102" y="1"/>
                    </a:moveTo>
                    <a:lnTo>
                      <a:pt x="102" y="1"/>
                    </a:lnTo>
                    <a:lnTo>
                      <a:pt x="97" y="7"/>
                    </a:lnTo>
                    <a:lnTo>
                      <a:pt x="93" y="13"/>
                    </a:lnTo>
                    <a:lnTo>
                      <a:pt x="87" y="26"/>
                    </a:lnTo>
                    <a:lnTo>
                      <a:pt x="82" y="39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72" y="77"/>
                    </a:lnTo>
                    <a:lnTo>
                      <a:pt x="65" y="101"/>
                    </a:lnTo>
                    <a:lnTo>
                      <a:pt x="51" y="148"/>
                    </a:lnTo>
                    <a:lnTo>
                      <a:pt x="51" y="148"/>
                    </a:lnTo>
                    <a:lnTo>
                      <a:pt x="44" y="168"/>
                    </a:lnTo>
                    <a:lnTo>
                      <a:pt x="37" y="190"/>
                    </a:lnTo>
                    <a:lnTo>
                      <a:pt x="20" y="231"/>
                    </a:lnTo>
                    <a:lnTo>
                      <a:pt x="13" y="252"/>
                    </a:lnTo>
                    <a:lnTo>
                      <a:pt x="7" y="274"/>
                    </a:lnTo>
                    <a:lnTo>
                      <a:pt x="2" y="295"/>
                    </a:lnTo>
                    <a:lnTo>
                      <a:pt x="1" y="307"/>
                    </a:lnTo>
                    <a:lnTo>
                      <a:pt x="0" y="317"/>
                    </a:lnTo>
                    <a:lnTo>
                      <a:pt x="0" y="317"/>
                    </a:lnTo>
                    <a:lnTo>
                      <a:pt x="1" y="319"/>
                    </a:lnTo>
                    <a:lnTo>
                      <a:pt x="2" y="321"/>
                    </a:lnTo>
                    <a:lnTo>
                      <a:pt x="3" y="322"/>
                    </a:lnTo>
                    <a:lnTo>
                      <a:pt x="6" y="322"/>
                    </a:lnTo>
                    <a:lnTo>
                      <a:pt x="8" y="322"/>
                    </a:lnTo>
                    <a:lnTo>
                      <a:pt x="9" y="321"/>
                    </a:lnTo>
                    <a:lnTo>
                      <a:pt x="10" y="319"/>
                    </a:lnTo>
                    <a:lnTo>
                      <a:pt x="11" y="317"/>
                    </a:lnTo>
                    <a:lnTo>
                      <a:pt x="11" y="317"/>
                    </a:lnTo>
                    <a:lnTo>
                      <a:pt x="11" y="307"/>
                    </a:lnTo>
                    <a:lnTo>
                      <a:pt x="12" y="296"/>
                    </a:lnTo>
                    <a:lnTo>
                      <a:pt x="16" y="276"/>
                    </a:lnTo>
                    <a:lnTo>
                      <a:pt x="22" y="256"/>
                    </a:lnTo>
                    <a:lnTo>
                      <a:pt x="29" y="237"/>
                    </a:lnTo>
                    <a:lnTo>
                      <a:pt x="44" y="198"/>
                    </a:lnTo>
                    <a:lnTo>
                      <a:pt x="51" y="179"/>
                    </a:lnTo>
                    <a:lnTo>
                      <a:pt x="57" y="159"/>
                    </a:lnTo>
                    <a:lnTo>
                      <a:pt x="57" y="159"/>
                    </a:lnTo>
                    <a:lnTo>
                      <a:pt x="70" y="120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6" y="62"/>
                    </a:lnTo>
                    <a:lnTo>
                      <a:pt x="91" y="42"/>
                    </a:lnTo>
                    <a:lnTo>
                      <a:pt x="94" y="33"/>
                    </a:lnTo>
                    <a:lnTo>
                      <a:pt x="97" y="25"/>
                    </a:lnTo>
                    <a:lnTo>
                      <a:pt x="103" y="16"/>
                    </a:lnTo>
                    <a:lnTo>
                      <a:pt x="109" y="8"/>
                    </a:lnTo>
                    <a:lnTo>
                      <a:pt x="109" y="8"/>
                    </a:lnTo>
                    <a:lnTo>
                      <a:pt x="110" y="6"/>
                    </a:lnTo>
                    <a:lnTo>
                      <a:pt x="110" y="4"/>
                    </a:lnTo>
                    <a:lnTo>
                      <a:pt x="109" y="3"/>
                    </a:lnTo>
                    <a:lnTo>
                      <a:pt x="108" y="1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2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5" name="chenying0907 909"/>
              <p:cNvSpPr/>
              <p:nvPr/>
            </p:nvSpPr>
            <p:spPr bwMode="auto">
              <a:xfrm>
                <a:off x="3403600" y="1430338"/>
                <a:ext cx="41275" cy="182563"/>
              </a:xfrm>
              <a:custGeom>
                <a:avLst/>
                <a:gdLst/>
                <a:ahLst/>
                <a:cxnLst>
                  <a:cxn ang="0">
                    <a:pos x="67" y="4"/>
                  </a:cxn>
                  <a:cxn ang="0">
                    <a:pos x="62" y="52"/>
                  </a:cxn>
                  <a:cxn ang="0">
                    <a:pos x="53" y="99"/>
                  </a:cxn>
                  <a:cxn ang="0">
                    <a:pos x="39" y="171"/>
                  </a:cxn>
                  <a:cxn ang="0">
                    <a:pos x="35" y="193"/>
                  </a:cxn>
                  <a:cxn ang="0">
                    <a:pos x="30" y="215"/>
                  </a:cxn>
                  <a:cxn ang="0">
                    <a:pos x="15" y="255"/>
                  </a:cxn>
                  <a:cxn ang="0">
                    <a:pos x="10" y="277"/>
                  </a:cxn>
                  <a:cxn ang="0">
                    <a:pos x="7" y="294"/>
                  </a:cxn>
                  <a:cxn ang="0">
                    <a:pos x="5" y="310"/>
                  </a:cxn>
                  <a:cxn ang="0">
                    <a:pos x="5" y="325"/>
                  </a:cxn>
                  <a:cxn ang="0">
                    <a:pos x="4" y="335"/>
                  </a:cxn>
                  <a:cxn ang="0">
                    <a:pos x="3" y="337"/>
                  </a:cxn>
                  <a:cxn ang="0">
                    <a:pos x="0" y="340"/>
                  </a:cxn>
                  <a:cxn ang="0">
                    <a:pos x="1" y="343"/>
                  </a:cxn>
                  <a:cxn ang="0">
                    <a:pos x="4" y="345"/>
                  </a:cxn>
                  <a:cxn ang="0">
                    <a:pos x="7" y="345"/>
                  </a:cxn>
                  <a:cxn ang="0">
                    <a:pos x="10" y="342"/>
                  </a:cxn>
                  <a:cxn ang="0">
                    <a:pos x="13" y="334"/>
                  </a:cxn>
                  <a:cxn ang="0">
                    <a:pos x="14" y="318"/>
                  </a:cxn>
                  <a:cxn ang="0">
                    <a:pos x="14" y="310"/>
                  </a:cxn>
                  <a:cxn ang="0">
                    <a:pos x="17" y="285"/>
                  </a:cxn>
                  <a:cxn ang="0">
                    <a:pos x="23" y="260"/>
                  </a:cxn>
                  <a:cxn ang="0">
                    <a:pos x="40" y="213"/>
                  </a:cxn>
                  <a:cxn ang="0">
                    <a:pos x="44" y="201"/>
                  </a:cxn>
                  <a:cxn ang="0">
                    <a:pos x="47" y="176"/>
                  </a:cxn>
                  <a:cxn ang="0">
                    <a:pos x="49" y="163"/>
                  </a:cxn>
                  <a:cxn ang="0">
                    <a:pos x="63" y="107"/>
                  </a:cxn>
                  <a:cxn ang="0">
                    <a:pos x="65" y="93"/>
                  </a:cxn>
                  <a:cxn ang="0">
                    <a:pos x="70" y="52"/>
                  </a:cxn>
                  <a:cxn ang="0">
                    <a:pos x="73" y="28"/>
                  </a:cxn>
                  <a:cxn ang="0">
                    <a:pos x="76" y="4"/>
                  </a:cxn>
                  <a:cxn ang="0">
                    <a:pos x="75" y="2"/>
                  </a:cxn>
                  <a:cxn ang="0">
                    <a:pos x="73" y="0"/>
                  </a:cxn>
                  <a:cxn ang="0">
                    <a:pos x="70" y="0"/>
                  </a:cxn>
                  <a:cxn ang="0">
                    <a:pos x="67" y="2"/>
                  </a:cxn>
                  <a:cxn ang="0">
                    <a:pos x="67" y="4"/>
                  </a:cxn>
                </a:cxnLst>
                <a:rect l="0" t="0" r="r" b="b"/>
                <a:pathLst>
                  <a:path w="76" h="346">
                    <a:moveTo>
                      <a:pt x="67" y="4"/>
                    </a:moveTo>
                    <a:lnTo>
                      <a:pt x="67" y="4"/>
                    </a:lnTo>
                    <a:lnTo>
                      <a:pt x="65" y="28"/>
                    </a:lnTo>
                    <a:lnTo>
                      <a:pt x="62" y="52"/>
                    </a:lnTo>
                    <a:lnTo>
                      <a:pt x="58" y="76"/>
                    </a:lnTo>
                    <a:lnTo>
                      <a:pt x="53" y="99"/>
                    </a:lnTo>
                    <a:lnTo>
                      <a:pt x="43" y="147"/>
                    </a:lnTo>
                    <a:lnTo>
                      <a:pt x="39" y="171"/>
                    </a:lnTo>
                    <a:lnTo>
                      <a:pt x="35" y="193"/>
                    </a:lnTo>
                    <a:lnTo>
                      <a:pt x="35" y="193"/>
                    </a:lnTo>
                    <a:lnTo>
                      <a:pt x="33" y="205"/>
                    </a:lnTo>
                    <a:lnTo>
                      <a:pt x="30" y="215"/>
                    </a:lnTo>
                    <a:lnTo>
                      <a:pt x="22" y="236"/>
                    </a:lnTo>
                    <a:lnTo>
                      <a:pt x="15" y="255"/>
                    </a:lnTo>
                    <a:lnTo>
                      <a:pt x="12" y="267"/>
                    </a:lnTo>
                    <a:lnTo>
                      <a:pt x="10" y="277"/>
                    </a:lnTo>
                    <a:lnTo>
                      <a:pt x="10" y="277"/>
                    </a:lnTo>
                    <a:lnTo>
                      <a:pt x="7" y="294"/>
                    </a:lnTo>
                    <a:lnTo>
                      <a:pt x="6" y="302"/>
                    </a:lnTo>
                    <a:lnTo>
                      <a:pt x="5" y="310"/>
                    </a:lnTo>
                    <a:lnTo>
                      <a:pt x="5" y="310"/>
                    </a:lnTo>
                    <a:lnTo>
                      <a:pt x="5" y="325"/>
                    </a:lnTo>
                    <a:lnTo>
                      <a:pt x="5" y="333"/>
                    </a:lnTo>
                    <a:lnTo>
                      <a:pt x="4" y="335"/>
                    </a:lnTo>
                    <a:lnTo>
                      <a:pt x="3" y="337"/>
                    </a:lnTo>
                    <a:lnTo>
                      <a:pt x="3" y="337"/>
                    </a:lnTo>
                    <a:lnTo>
                      <a:pt x="1" y="338"/>
                    </a:lnTo>
                    <a:lnTo>
                      <a:pt x="0" y="340"/>
                    </a:lnTo>
                    <a:lnTo>
                      <a:pt x="1" y="342"/>
                    </a:lnTo>
                    <a:lnTo>
                      <a:pt x="1" y="343"/>
                    </a:lnTo>
                    <a:lnTo>
                      <a:pt x="2" y="345"/>
                    </a:lnTo>
                    <a:lnTo>
                      <a:pt x="4" y="345"/>
                    </a:lnTo>
                    <a:lnTo>
                      <a:pt x="5" y="346"/>
                    </a:lnTo>
                    <a:lnTo>
                      <a:pt x="7" y="345"/>
                    </a:lnTo>
                    <a:lnTo>
                      <a:pt x="7" y="345"/>
                    </a:lnTo>
                    <a:lnTo>
                      <a:pt x="10" y="342"/>
                    </a:lnTo>
                    <a:lnTo>
                      <a:pt x="12" y="339"/>
                    </a:lnTo>
                    <a:lnTo>
                      <a:pt x="13" y="334"/>
                    </a:lnTo>
                    <a:lnTo>
                      <a:pt x="14" y="329"/>
                    </a:lnTo>
                    <a:lnTo>
                      <a:pt x="14" y="318"/>
                    </a:lnTo>
                    <a:lnTo>
                      <a:pt x="14" y="310"/>
                    </a:lnTo>
                    <a:lnTo>
                      <a:pt x="14" y="310"/>
                    </a:lnTo>
                    <a:lnTo>
                      <a:pt x="15" y="298"/>
                    </a:lnTo>
                    <a:lnTo>
                      <a:pt x="17" y="285"/>
                    </a:lnTo>
                    <a:lnTo>
                      <a:pt x="19" y="273"/>
                    </a:lnTo>
                    <a:lnTo>
                      <a:pt x="23" y="260"/>
                    </a:lnTo>
                    <a:lnTo>
                      <a:pt x="32" y="236"/>
                    </a:lnTo>
                    <a:lnTo>
                      <a:pt x="40" y="213"/>
                    </a:lnTo>
                    <a:lnTo>
                      <a:pt x="40" y="213"/>
                    </a:lnTo>
                    <a:lnTo>
                      <a:pt x="44" y="201"/>
                    </a:lnTo>
                    <a:lnTo>
                      <a:pt x="46" y="188"/>
                    </a:lnTo>
                    <a:lnTo>
                      <a:pt x="47" y="176"/>
                    </a:lnTo>
                    <a:lnTo>
                      <a:pt x="49" y="163"/>
                    </a:lnTo>
                    <a:lnTo>
                      <a:pt x="49" y="163"/>
                    </a:lnTo>
                    <a:lnTo>
                      <a:pt x="56" y="135"/>
                    </a:lnTo>
                    <a:lnTo>
                      <a:pt x="63" y="107"/>
                    </a:lnTo>
                    <a:lnTo>
                      <a:pt x="63" y="107"/>
                    </a:lnTo>
                    <a:lnTo>
                      <a:pt x="65" y="93"/>
                    </a:lnTo>
                    <a:lnTo>
                      <a:pt x="66" y="79"/>
                    </a:lnTo>
                    <a:lnTo>
                      <a:pt x="70" y="52"/>
                    </a:lnTo>
                    <a:lnTo>
                      <a:pt x="70" y="52"/>
                    </a:lnTo>
                    <a:lnTo>
                      <a:pt x="73" y="28"/>
                    </a:lnTo>
                    <a:lnTo>
                      <a:pt x="75" y="17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7" y="2"/>
                    </a:lnTo>
                    <a:lnTo>
                      <a:pt x="67" y="4"/>
                    </a:lnTo>
                    <a:lnTo>
                      <a:pt x="6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6" name="chenying0907 910"/>
              <p:cNvSpPr/>
              <p:nvPr/>
            </p:nvSpPr>
            <p:spPr bwMode="auto">
              <a:xfrm>
                <a:off x="3436938" y="1397000"/>
                <a:ext cx="47625" cy="252413"/>
              </a:xfrm>
              <a:custGeom>
                <a:avLst/>
                <a:gdLst/>
                <a:ahLst/>
                <a:cxnLst>
                  <a:cxn ang="0">
                    <a:pos x="80" y="4"/>
                  </a:cxn>
                  <a:cxn ang="0">
                    <a:pos x="80" y="4"/>
                  </a:cxn>
                  <a:cxn ang="0">
                    <a:pos x="78" y="20"/>
                  </a:cxn>
                  <a:cxn ang="0">
                    <a:pos x="76" y="34"/>
                  </a:cxn>
                  <a:cxn ang="0">
                    <a:pos x="69" y="63"/>
                  </a:cxn>
                  <a:cxn ang="0">
                    <a:pos x="54" y="121"/>
                  </a:cxn>
                  <a:cxn ang="0">
                    <a:pos x="54" y="121"/>
                  </a:cxn>
                  <a:cxn ang="0">
                    <a:pos x="40" y="180"/>
                  </a:cxn>
                  <a:cxn ang="0">
                    <a:pos x="26" y="238"/>
                  </a:cxn>
                  <a:cxn ang="0">
                    <a:pos x="26" y="238"/>
                  </a:cxn>
                  <a:cxn ang="0">
                    <a:pos x="23" y="253"/>
                  </a:cxn>
                  <a:cxn ang="0">
                    <a:pos x="21" y="269"/>
                  </a:cxn>
                  <a:cxn ang="0">
                    <a:pos x="19" y="301"/>
                  </a:cxn>
                  <a:cxn ang="0">
                    <a:pos x="16" y="332"/>
                  </a:cxn>
                  <a:cxn ang="0">
                    <a:pos x="15" y="347"/>
                  </a:cxn>
                  <a:cxn ang="0">
                    <a:pos x="12" y="363"/>
                  </a:cxn>
                  <a:cxn ang="0">
                    <a:pos x="12" y="363"/>
                  </a:cxn>
                  <a:cxn ang="0">
                    <a:pos x="8" y="391"/>
                  </a:cxn>
                  <a:cxn ang="0">
                    <a:pos x="4" y="419"/>
                  </a:cxn>
                  <a:cxn ang="0">
                    <a:pos x="2" y="446"/>
                  </a:cxn>
                  <a:cxn ang="0">
                    <a:pos x="0" y="474"/>
                  </a:cxn>
                  <a:cxn ang="0">
                    <a:pos x="0" y="474"/>
                  </a:cxn>
                  <a:cxn ang="0">
                    <a:pos x="0" y="476"/>
                  </a:cxn>
                  <a:cxn ang="0">
                    <a:pos x="1" y="477"/>
                  </a:cxn>
                  <a:cxn ang="0">
                    <a:pos x="3" y="478"/>
                  </a:cxn>
                  <a:cxn ang="0">
                    <a:pos x="4" y="478"/>
                  </a:cxn>
                  <a:cxn ang="0">
                    <a:pos x="6" y="478"/>
                  </a:cxn>
                  <a:cxn ang="0">
                    <a:pos x="8" y="477"/>
                  </a:cxn>
                  <a:cxn ang="0">
                    <a:pos x="9" y="476"/>
                  </a:cxn>
                  <a:cxn ang="0">
                    <a:pos x="9" y="474"/>
                  </a:cxn>
                  <a:cxn ang="0">
                    <a:pos x="9" y="474"/>
                  </a:cxn>
                  <a:cxn ang="0">
                    <a:pos x="11" y="444"/>
                  </a:cxn>
                  <a:cxn ang="0">
                    <a:pos x="14" y="415"/>
                  </a:cxn>
                  <a:cxn ang="0">
                    <a:pos x="18" y="385"/>
                  </a:cxn>
                  <a:cxn ang="0">
                    <a:pos x="23" y="357"/>
                  </a:cxn>
                  <a:cxn ang="0">
                    <a:pos x="23" y="357"/>
                  </a:cxn>
                  <a:cxn ang="0">
                    <a:pos x="25" y="341"/>
                  </a:cxn>
                  <a:cxn ang="0">
                    <a:pos x="28" y="326"/>
                  </a:cxn>
                  <a:cxn ang="0">
                    <a:pos x="30" y="295"/>
                  </a:cxn>
                  <a:cxn ang="0">
                    <a:pos x="33" y="263"/>
                  </a:cxn>
                  <a:cxn ang="0">
                    <a:pos x="35" y="247"/>
                  </a:cxn>
                  <a:cxn ang="0">
                    <a:pos x="38" y="232"/>
                  </a:cxn>
                  <a:cxn ang="0">
                    <a:pos x="38" y="232"/>
                  </a:cxn>
                  <a:cxn ang="0">
                    <a:pos x="51" y="174"/>
                  </a:cxn>
                  <a:cxn ang="0">
                    <a:pos x="66" y="116"/>
                  </a:cxn>
                  <a:cxn ang="0">
                    <a:pos x="66" y="116"/>
                  </a:cxn>
                  <a:cxn ang="0">
                    <a:pos x="79" y="61"/>
                  </a:cxn>
                  <a:cxn ang="0">
                    <a:pos x="85" y="32"/>
                  </a:cxn>
                  <a:cxn ang="0">
                    <a:pos x="90" y="4"/>
                  </a:cxn>
                  <a:cxn ang="0">
                    <a:pos x="90" y="4"/>
                  </a:cxn>
                  <a:cxn ang="0">
                    <a:pos x="90" y="3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0" y="4"/>
                  </a:cxn>
                  <a:cxn ang="0">
                    <a:pos x="80" y="4"/>
                  </a:cxn>
                </a:cxnLst>
                <a:rect l="0" t="0" r="r" b="b"/>
                <a:pathLst>
                  <a:path w="90" h="478">
                    <a:moveTo>
                      <a:pt x="80" y="4"/>
                    </a:moveTo>
                    <a:lnTo>
                      <a:pt x="80" y="4"/>
                    </a:lnTo>
                    <a:lnTo>
                      <a:pt x="78" y="20"/>
                    </a:lnTo>
                    <a:lnTo>
                      <a:pt x="76" y="34"/>
                    </a:lnTo>
                    <a:lnTo>
                      <a:pt x="69" y="63"/>
                    </a:lnTo>
                    <a:lnTo>
                      <a:pt x="54" y="121"/>
                    </a:lnTo>
                    <a:lnTo>
                      <a:pt x="54" y="121"/>
                    </a:lnTo>
                    <a:lnTo>
                      <a:pt x="40" y="180"/>
                    </a:lnTo>
                    <a:lnTo>
                      <a:pt x="26" y="238"/>
                    </a:lnTo>
                    <a:lnTo>
                      <a:pt x="26" y="238"/>
                    </a:lnTo>
                    <a:lnTo>
                      <a:pt x="23" y="253"/>
                    </a:lnTo>
                    <a:lnTo>
                      <a:pt x="21" y="269"/>
                    </a:lnTo>
                    <a:lnTo>
                      <a:pt x="19" y="301"/>
                    </a:lnTo>
                    <a:lnTo>
                      <a:pt x="16" y="332"/>
                    </a:lnTo>
                    <a:lnTo>
                      <a:pt x="15" y="347"/>
                    </a:lnTo>
                    <a:lnTo>
                      <a:pt x="12" y="363"/>
                    </a:lnTo>
                    <a:lnTo>
                      <a:pt x="12" y="363"/>
                    </a:lnTo>
                    <a:lnTo>
                      <a:pt x="8" y="391"/>
                    </a:lnTo>
                    <a:lnTo>
                      <a:pt x="4" y="419"/>
                    </a:lnTo>
                    <a:lnTo>
                      <a:pt x="2" y="446"/>
                    </a:lnTo>
                    <a:lnTo>
                      <a:pt x="0" y="474"/>
                    </a:lnTo>
                    <a:lnTo>
                      <a:pt x="0" y="474"/>
                    </a:lnTo>
                    <a:lnTo>
                      <a:pt x="0" y="476"/>
                    </a:lnTo>
                    <a:lnTo>
                      <a:pt x="1" y="477"/>
                    </a:lnTo>
                    <a:lnTo>
                      <a:pt x="3" y="478"/>
                    </a:lnTo>
                    <a:lnTo>
                      <a:pt x="4" y="478"/>
                    </a:lnTo>
                    <a:lnTo>
                      <a:pt x="6" y="478"/>
                    </a:lnTo>
                    <a:lnTo>
                      <a:pt x="8" y="477"/>
                    </a:lnTo>
                    <a:lnTo>
                      <a:pt x="9" y="476"/>
                    </a:lnTo>
                    <a:lnTo>
                      <a:pt x="9" y="474"/>
                    </a:lnTo>
                    <a:lnTo>
                      <a:pt x="9" y="474"/>
                    </a:lnTo>
                    <a:lnTo>
                      <a:pt x="11" y="444"/>
                    </a:lnTo>
                    <a:lnTo>
                      <a:pt x="14" y="415"/>
                    </a:lnTo>
                    <a:lnTo>
                      <a:pt x="18" y="385"/>
                    </a:lnTo>
                    <a:lnTo>
                      <a:pt x="23" y="357"/>
                    </a:lnTo>
                    <a:lnTo>
                      <a:pt x="23" y="357"/>
                    </a:lnTo>
                    <a:lnTo>
                      <a:pt x="25" y="341"/>
                    </a:lnTo>
                    <a:lnTo>
                      <a:pt x="28" y="326"/>
                    </a:lnTo>
                    <a:lnTo>
                      <a:pt x="30" y="295"/>
                    </a:lnTo>
                    <a:lnTo>
                      <a:pt x="33" y="263"/>
                    </a:lnTo>
                    <a:lnTo>
                      <a:pt x="35" y="247"/>
                    </a:lnTo>
                    <a:lnTo>
                      <a:pt x="38" y="232"/>
                    </a:lnTo>
                    <a:lnTo>
                      <a:pt x="38" y="232"/>
                    </a:lnTo>
                    <a:lnTo>
                      <a:pt x="51" y="174"/>
                    </a:lnTo>
                    <a:lnTo>
                      <a:pt x="66" y="116"/>
                    </a:lnTo>
                    <a:lnTo>
                      <a:pt x="66" y="116"/>
                    </a:lnTo>
                    <a:lnTo>
                      <a:pt x="79" y="61"/>
                    </a:lnTo>
                    <a:lnTo>
                      <a:pt x="85" y="32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0" y="3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0" y="4"/>
                    </a:lnTo>
                    <a:lnTo>
                      <a:pt x="8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7" name="chenying0907 911"/>
              <p:cNvSpPr/>
              <p:nvPr/>
            </p:nvSpPr>
            <p:spPr bwMode="auto">
              <a:xfrm>
                <a:off x="3457575" y="1241425"/>
                <a:ext cx="104775" cy="455613"/>
              </a:xfrm>
              <a:custGeom>
                <a:avLst/>
                <a:gdLst/>
                <a:ahLst/>
                <a:cxnLst>
                  <a:cxn ang="0">
                    <a:pos x="189" y="5"/>
                  </a:cxn>
                  <a:cxn ang="0">
                    <a:pos x="187" y="12"/>
                  </a:cxn>
                  <a:cxn ang="0">
                    <a:pos x="185" y="19"/>
                  </a:cxn>
                  <a:cxn ang="0">
                    <a:pos x="183" y="34"/>
                  </a:cxn>
                  <a:cxn ang="0">
                    <a:pos x="181" y="47"/>
                  </a:cxn>
                  <a:cxn ang="0">
                    <a:pos x="173" y="98"/>
                  </a:cxn>
                  <a:cxn ang="0">
                    <a:pos x="167" y="127"/>
                  </a:cxn>
                  <a:cxn ang="0">
                    <a:pos x="152" y="182"/>
                  </a:cxn>
                  <a:cxn ang="0">
                    <a:pos x="142" y="208"/>
                  </a:cxn>
                  <a:cxn ang="0">
                    <a:pos x="108" y="307"/>
                  </a:cxn>
                  <a:cxn ang="0">
                    <a:pos x="101" y="334"/>
                  </a:cxn>
                  <a:cxn ang="0">
                    <a:pos x="88" y="420"/>
                  </a:cxn>
                  <a:cxn ang="0">
                    <a:pos x="82" y="448"/>
                  </a:cxn>
                  <a:cxn ang="0">
                    <a:pos x="66" y="533"/>
                  </a:cxn>
                  <a:cxn ang="0">
                    <a:pos x="41" y="644"/>
                  </a:cxn>
                  <a:cxn ang="0">
                    <a:pos x="30" y="698"/>
                  </a:cxn>
                  <a:cxn ang="0">
                    <a:pos x="7" y="804"/>
                  </a:cxn>
                  <a:cxn ang="0">
                    <a:pos x="0" y="858"/>
                  </a:cxn>
                  <a:cxn ang="0">
                    <a:pos x="0" y="860"/>
                  </a:cxn>
                  <a:cxn ang="0">
                    <a:pos x="2" y="862"/>
                  </a:cxn>
                  <a:cxn ang="0">
                    <a:pos x="7" y="861"/>
                  </a:cxn>
                  <a:cxn ang="0">
                    <a:pos x="9" y="858"/>
                  </a:cxn>
                  <a:cxn ang="0">
                    <a:pos x="12" y="830"/>
                  </a:cxn>
                  <a:cxn ang="0">
                    <a:pos x="29" y="748"/>
                  </a:cxn>
                  <a:cxn ang="0">
                    <a:pos x="53" y="638"/>
                  </a:cxn>
                  <a:cxn ang="0">
                    <a:pos x="64" y="580"/>
                  </a:cxn>
                  <a:cxn ang="0">
                    <a:pos x="89" y="464"/>
                  </a:cxn>
                  <a:cxn ang="0">
                    <a:pos x="99" y="405"/>
                  </a:cxn>
                  <a:cxn ang="0">
                    <a:pos x="103" y="379"/>
                  </a:cxn>
                  <a:cxn ang="0">
                    <a:pos x="113" y="326"/>
                  </a:cxn>
                  <a:cxn ang="0">
                    <a:pos x="121" y="301"/>
                  </a:cxn>
                  <a:cxn ang="0">
                    <a:pos x="158" y="195"/>
                  </a:cxn>
                  <a:cxn ang="0">
                    <a:pos x="174" y="140"/>
                  </a:cxn>
                  <a:cxn ang="0">
                    <a:pos x="186" y="83"/>
                  </a:cxn>
                  <a:cxn ang="0">
                    <a:pos x="189" y="60"/>
                  </a:cxn>
                  <a:cxn ang="0">
                    <a:pos x="192" y="36"/>
                  </a:cxn>
                  <a:cxn ang="0">
                    <a:pos x="196" y="20"/>
                  </a:cxn>
                  <a:cxn ang="0">
                    <a:pos x="198" y="5"/>
                  </a:cxn>
                  <a:cxn ang="0">
                    <a:pos x="198" y="3"/>
                  </a:cxn>
                  <a:cxn ang="0">
                    <a:pos x="196" y="1"/>
                  </a:cxn>
                  <a:cxn ang="0">
                    <a:pos x="192" y="1"/>
                  </a:cxn>
                  <a:cxn ang="0">
                    <a:pos x="190" y="3"/>
                  </a:cxn>
                  <a:cxn ang="0">
                    <a:pos x="189" y="5"/>
                  </a:cxn>
                </a:cxnLst>
                <a:rect l="0" t="0" r="r" b="b"/>
                <a:pathLst>
                  <a:path w="198" h="862">
                    <a:moveTo>
                      <a:pt x="189" y="5"/>
                    </a:moveTo>
                    <a:lnTo>
                      <a:pt x="189" y="5"/>
                    </a:lnTo>
                    <a:lnTo>
                      <a:pt x="189" y="9"/>
                    </a:lnTo>
                    <a:lnTo>
                      <a:pt x="187" y="12"/>
                    </a:lnTo>
                    <a:lnTo>
                      <a:pt x="186" y="15"/>
                    </a:lnTo>
                    <a:lnTo>
                      <a:pt x="185" y="19"/>
                    </a:lnTo>
                    <a:lnTo>
                      <a:pt x="185" y="19"/>
                    </a:lnTo>
                    <a:lnTo>
                      <a:pt x="183" y="34"/>
                    </a:lnTo>
                    <a:lnTo>
                      <a:pt x="181" y="47"/>
                    </a:lnTo>
                    <a:lnTo>
                      <a:pt x="181" y="47"/>
                    </a:lnTo>
                    <a:lnTo>
                      <a:pt x="178" y="73"/>
                    </a:lnTo>
                    <a:lnTo>
                      <a:pt x="173" y="98"/>
                    </a:lnTo>
                    <a:lnTo>
                      <a:pt x="173" y="98"/>
                    </a:lnTo>
                    <a:lnTo>
                      <a:pt x="167" y="127"/>
                    </a:lnTo>
                    <a:lnTo>
                      <a:pt x="160" y="154"/>
                    </a:lnTo>
                    <a:lnTo>
                      <a:pt x="152" y="182"/>
                    </a:lnTo>
                    <a:lnTo>
                      <a:pt x="142" y="208"/>
                    </a:lnTo>
                    <a:lnTo>
                      <a:pt x="142" y="208"/>
                    </a:lnTo>
                    <a:lnTo>
                      <a:pt x="108" y="307"/>
                    </a:lnTo>
                    <a:lnTo>
                      <a:pt x="108" y="307"/>
                    </a:lnTo>
                    <a:lnTo>
                      <a:pt x="104" y="321"/>
                    </a:lnTo>
                    <a:lnTo>
                      <a:pt x="101" y="334"/>
                    </a:lnTo>
                    <a:lnTo>
                      <a:pt x="96" y="363"/>
                    </a:lnTo>
                    <a:lnTo>
                      <a:pt x="88" y="420"/>
                    </a:lnTo>
                    <a:lnTo>
                      <a:pt x="88" y="420"/>
                    </a:lnTo>
                    <a:lnTo>
                      <a:pt x="82" y="448"/>
                    </a:lnTo>
                    <a:lnTo>
                      <a:pt x="77" y="476"/>
                    </a:lnTo>
                    <a:lnTo>
                      <a:pt x="66" y="533"/>
                    </a:lnTo>
                    <a:lnTo>
                      <a:pt x="54" y="589"/>
                    </a:lnTo>
                    <a:lnTo>
                      <a:pt x="41" y="644"/>
                    </a:lnTo>
                    <a:lnTo>
                      <a:pt x="41" y="644"/>
                    </a:lnTo>
                    <a:lnTo>
                      <a:pt x="30" y="698"/>
                    </a:lnTo>
                    <a:lnTo>
                      <a:pt x="18" y="751"/>
                    </a:lnTo>
                    <a:lnTo>
                      <a:pt x="7" y="804"/>
                    </a:lnTo>
                    <a:lnTo>
                      <a:pt x="3" y="831"/>
                    </a:lnTo>
                    <a:lnTo>
                      <a:pt x="0" y="858"/>
                    </a:lnTo>
                    <a:lnTo>
                      <a:pt x="0" y="858"/>
                    </a:lnTo>
                    <a:lnTo>
                      <a:pt x="0" y="860"/>
                    </a:lnTo>
                    <a:lnTo>
                      <a:pt x="1" y="861"/>
                    </a:lnTo>
                    <a:lnTo>
                      <a:pt x="2" y="862"/>
                    </a:lnTo>
                    <a:lnTo>
                      <a:pt x="4" y="862"/>
                    </a:lnTo>
                    <a:lnTo>
                      <a:pt x="7" y="861"/>
                    </a:lnTo>
                    <a:lnTo>
                      <a:pt x="8" y="860"/>
                    </a:lnTo>
                    <a:lnTo>
                      <a:pt x="9" y="858"/>
                    </a:lnTo>
                    <a:lnTo>
                      <a:pt x="9" y="858"/>
                    </a:lnTo>
                    <a:lnTo>
                      <a:pt x="12" y="830"/>
                    </a:lnTo>
                    <a:lnTo>
                      <a:pt x="17" y="803"/>
                    </a:lnTo>
                    <a:lnTo>
                      <a:pt x="29" y="748"/>
                    </a:lnTo>
                    <a:lnTo>
                      <a:pt x="40" y="693"/>
                    </a:lnTo>
                    <a:lnTo>
                      <a:pt x="53" y="638"/>
                    </a:lnTo>
                    <a:lnTo>
                      <a:pt x="53" y="638"/>
                    </a:lnTo>
                    <a:lnTo>
                      <a:pt x="64" y="580"/>
                    </a:lnTo>
                    <a:lnTo>
                      <a:pt x="77" y="522"/>
                    </a:lnTo>
                    <a:lnTo>
                      <a:pt x="89" y="464"/>
                    </a:lnTo>
                    <a:lnTo>
                      <a:pt x="95" y="435"/>
                    </a:lnTo>
                    <a:lnTo>
                      <a:pt x="99" y="405"/>
                    </a:lnTo>
                    <a:lnTo>
                      <a:pt x="99" y="405"/>
                    </a:lnTo>
                    <a:lnTo>
                      <a:pt x="103" y="379"/>
                    </a:lnTo>
                    <a:lnTo>
                      <a:pt x="107" y="353"/>
                    </a:lnTo>
                    <a:lnTo>
                      <a:pt x="113" y="326"/>
                    </a:lnTo>
                    <a:lnTo>
                      <a:pt x="121" y="301"/>
                    </a:lnTo>
                    <a:lnTo>
                      <a:pt x="121" y="301"/>
                    </a:lnTo>
                    <a:lnTo>
                      <a:pt x="158" y="195"/>
                    </a:lnTo>
                    <a:lnTo>
                      <a:pt x="158" y="195"/>
                    </a:lnTo>
                    <a:lnTo>
                      <a:pt x="166" y="167"/>
                    </a:lnTo>
                    <a:lnTo>
                      <a:pt x="174" y="140"/>
                    </a:lnTo>
                    <a:lnTo>
                      <a:pt x="181" y="112"/>
                    </a:lnTo>
                    <a:lnTo>
                      <a:pt x="186" y="83"/>
                    </a:lnTo>
                    <a:lnTo>
                      <a:pt x="186" y="83"/>
                    </a:lnTo>
                    <a:lnTo>
                      <a:pt x="189" y="60"/>
                    </a:lnTo>
                    <a:lnTo>
                      <a:pt x="190" y="47"/>
                    </a:lnTo>
                    <a:lnTo>
                      <a:pt x="192" y="36"/>
                    </a:lnTo>
                    <a:lnTo>
                      <a:pt x="192" y="36"/>
                    </a:lnTo>
                    <a:lnTo>
                      <a:pt x="196" y="20"/>
                    </a:lnTo>
                    <a:lnTo>
                      <a:pt x="198" y="12"/>
                    </a:lnTo>
                    <a:lnTo>
                      <a:pt x="198" y="5"/>
                    </a:lnTo>
                    <a:lnTo>
                      <a:pt x="198" y="5"/>
                    </a:lnTo>
                    <a:lnTo>
                      <a:pt x="198" y="3"/>
                    </a:lnTo>
                    <a:lnTo>
                      <a:pt x="197" y="2"/>
                    </a:lnTo>
                    <a:lnTo>
                      <a:pt x="196" y="1"/>
                    </a:lnTo>
                    <a:lnTo>
                      <a:pt x="194" y="0"/>
                    </a:lnTo>
                    <a:lnTo>
                      <a:pt x="192" y="1"/>
                    </a:lnTo>
                    <a:lnTo>
                      <a:pt x="191" y="2"/>
                    </a:lnTo>
                    <a:lnTo>
                      <a:pt x="190" y="3"/>
                    </a:lnTo>
                    <a:lnTo>
                      <a:pt x="189" y="5"/>
                    </a:lnTo>
                    <a:lnTo>
                      <a:pt x="189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8" name="chenying0907 912"/>
              <p:cNvSpPr/>
              <p:nvPr/>
            </p:nvSpPr>
            <p:spPr bwMode="auto">
              <a:xfrm>
                <a:off x="3494088" y="1250950"/>
                <a:ext cx="98425" cy="452438"/>
              </a:xfrm>
              <a:custGeom>
                <a:avLst/>
                <a:gdLst/>
                <a:ahLst/>
                <a:cxnLst>
                  <a:cxn ang="0">
                    <a:pos x="175" y="5"/>
                  </a:cxn>
                  <a:cxn ang="0">
                    <a:pos x="174" y="29"/>
                  </a:cxn>
                  <a:cxn ang="0">
                    <a:pos x="159" y="100"/>
                  </a:cxn>
                  <a:cxn ang="0">
                    <a:pos x="150" y="153"/>
                  </a:cxn>
                  <a:cxn ang="0">
                    <a:pos x="141" y="207"/>
                  </a:cxn>
                  <a:cxn ang="0">
                    <a:pos x="121" y="315"/>
                  </a:cxn>
                  <a:cxn ang="0">
                    <a:pos x="104" y="426"/>
                  </a:cxn>
                  <a:cxn ang="0">
                    <a:pos x="99" y="449"/>
                  </a:cxn>
                  <a:cxn ang="0">
                    <a:pos x="93" y="472"/>
                  </a:cxn>
                  <a:cxn ang="0">
                    <a:pos x="91" y="488"/>
                  </a:cxn>
                  <a:cxn ang="0">
                    <a:pos x="81" y="531"/>
                  </a:cxn>
                  <a:cxn ang="0">
                    <a:pos x="51" y="644"/>
                  </a:cxn>
                  <a:cxn ang="0">
                    <a:pos x="44" y="672"/>
                  </a:cxn>
                  <a:cxn ang="0">
                    <a:pos x="19" y="753"/>
                  </a:cxn>
                  <a:cxn ang="0">
                    <a:pos x="13" y="780"/>
                  </a:cxn>
                  <a:cxn ang="0">
                    <a:pos x="7" y="806"/>
                  </a:cxn>
                  <a:cxn ang="0">
                    <a:pos x="0" y="838"/>
                  </a:cxn>
                  <a:cxn ang="0">
                    <a:pos x="0" y="848"/>
                  </a:cxn>
                  <a:cxn ang="0">
                    <a:pos x="1" y="853"/>
                  </a:cxn>
                  <a:cxn ang="0">
                    <a:pos x="4" y="854"/>
                  </a:cxn>
                  <a:cxn ang="0">
                    <a:pos x="7" y="853"/>
                  </a:cxn>
                  <a:cxn ang="0">
                    <a:pos x="9" y="848"/>
                  </a:cxn>
                  <a:cxn ang="0">
                    <a:pos x="10" y="837"/>
                  </a:cxn>
                  <a:cxn ang="0">
                    <a:pos x="18" y="800"/>
                  </a:cxn>
                  <a:cxn ang="0">
                    <a:pos x="23" y="774"/>
                  </a:cxn>
                  <a:cxn ang="0">
                    <a:pos x="30" y="747"/>
                  </a:cxn>
                  <a:cxn ang="0">
                    <a:pos x="63" y="638"/>
                  </a:cxn>
                  <a:cxn ang="0">
                    <a:pos x="92" y="525"/>
                  </a:cxn>
                  <a:cxn ang="0">
                    <a:pos x="98" y="500"/>
                  </a:cxn>
                  <a:cxn ang="0">
                    <a:pos x="102" y="476"/>
                  </a:cxn>
                  <a:cxn ang="0">
                    <a:pos x="109" y="447"/>
                  </a:cxn>
                  <a:cxn ang="0">
                    <a:pos x="115" y="419"/>
                  </a:cxn>
                  <a:cxn ang="0">
                    <a:pos x="131" y="309"/>
                  </a:cxn>
                  <a:cxn ang="0">
                    <a:pos x="151" y="201"/>
                  </a:cxn>
                  <a:cxn ang="0">
                    <a:pos x="160" y="147"/>
                  </a:cxn>
                  <a:cxn ang="0">
                    <a:pos x="170" y="93"/>
                  </a:cxn>
                  <a:cxn ang="0">
                    <a:pos x="183" y="27"/>
                  </a:cxn>
                  <a:cxn ang="0">
                    <a:pos x="185" y="5"/>
                  </a:cxn>
                  <a:cxn ang="0">
                    <a:pos x="184" y="3"/>
                  </a:cxn>
                  <a:cxn ang="0">
                    <a:pos x="182" y="0"/>
                  </a:cxn>
                  <a:cxn ang="0">
                    <a:pos x="178" y="0"/>
                  </a:cxn>
                  <a:cxn ang="0">
                    <a:pos x="176" y="3"/>
                  </a:cxn>
                  <a:cxn ang="0">
                    <a:pos x="175" y="5"/>
                  </a:cxn>
                </a:cxnLst>
                <a:rect l="0" t="0" r="r" b="b"/>
                <a:pathLst>
                  <a:path w="185" h="854">
                    <a:moveTo>
                      <a:pt x="175" y="5"/>
                    </a:moveTo>
                    <a:lnTo>
                      <a:pt x="175" y="5"/>
                    </a:lnTo>
                    <a:lnTo>
                      <a:pt x="175" y="17"/>
                    </a:lnTo>
                    <a:lnTo>
                      <a:pt x="174" y="29"/>
                    </a:lnTo>
                    <a:lnTo>
                      <a:pt x="170" y="52"/>
                    </a:lnTo>
                    <a:lnTo>
                      <a:pt x="159" y="100"/>
                    </a:lnTo>
                    <a:lnTo>
                      <a:pt x="159" y="100"/>
                    </a:lnTo>
                    <a:lnTo>
                      <a:pt x="150" y="153"/>
                    </a:lnTo>
                    <a:lnTo>
                      <a:pt x="141" y="207"/>
                    </a:lnTo>
                    <a:lnTo>
                      <a:pt x="141" y="207"/>
                    </a:lnTo>
                    <a:lnTo>
                      <a:pt x="130" y="261"/>
                    </a:lnTo>
                    <a:lnTo>
                      <a:pt x="121" y="315"/>
                    </a:lnTo>
                    <a:lnTo>
                      <a:pt x="104" y="426"/>
                    </a:lnTo>
                    <a:lnTo>
                      <a:pt x="104" y="426"/>
                    </a:lnTo>
                    <a:lnTo>
                      <a:pt x="101" y="437"/>
                    </a:lnTo>
                    <a:lnTo>
                      <a:pt x="99" y="449"/>
                    </a:lnTo>
                    <a:lnTo>
                      <a:pt x="96" y="461"/>
                    </a:lnTo>
                    <a:lnTo>
                      <a:pt x="93" y="472"/>
                    </a:lnTo>
                    <a:lnTo>
                      <a:pt x="93" y="472"/>
                    </a:lnTo>
                    <a:lnTo>
                      <a:pt x="91" y="488"/>
                    </a:lnTo>
                    <a:lnTo>
                      <a:pt x="88" y="502"/>
                    </a:lnTo>
                    <a:lnTo>
                      <a:pt x="81" y="531"/>
                    </a:lnTo>
                    <a:lnTo>
                      <a:pt x="81" y="531"/>
                    </a:lnTo>
                    <a:lnTo>
                      <a:pt x="51" y="644"/>
                    </a:lnTo>
                    <a:lnTo>
                      <a:pt x="51" y="644"/>
                    </a:lnTo>
                    <a:lnTo>
                      <a:pt x="44" y="672"/>
                    </a:lnTo>
                    <a:lnTo>
                      <a:pt x="35" y="699"/>
                    </a:lnTo>
                    <a:lnTo>
                      <a:pt x="19" y="753"/>
                    </a:lnTo>
                    <a:lnTo>
                      <a:pt x="19" y="753"/>
                    </a:lnTo>
                    <a:lnTo>
                      <a:pt x="13" y="780"/>
                    </a:lnTo>
                    <a:lnTo>
                      <a:pt x="7" y="806"/>
                    </a:lnTo>
                    <a:lnTo>
                      <a:pt x="7" y="806"/>
                    </a:lnTo>
                    <a:lnTo>
                      <a:pt x="2" y="828"/>
                    </a:lnTo>
                    <a:lnTo>
                      <a:pt x="0" y="838"/>
                    </a:lnTo>
                    <a:lnTo>
                      <a:pt x="0" y="848"/>
                    </a:lnTo>
                    <a:lnTo>
                      <a:pt x="0" y="848"/>
                    </a:lnTo>
                    <a:lnTo>
                      <a:pt x="0" y="851"/>
                    </a:lnTo>
                    <a:lnTo>
                      <a:pt x="1" y="853"/>
                    </a:lnTo>
                    <a:lnTo>
                      <a:pt x="2" y="853"/>
                    </a:lnTo>
                    <a:lnTo>
                      <a:pt x="4" y="854"/>
                    </a:lnTo>
                    <a:lnTo>
                      <a:pt x="6" y="853"/>
                    </a:lnTo>
                    <a:lnTo>
                      <a:pt x="7" y="853"/>
                    </a:lnTo>
                    <a:lnTo>
                      <a:pt x="8" y="851"/>
                    </a:lnTo>
                    <a:lnTo>
                      <a:pt x="9" y="848"/>
                    </a:lnTo>
                    <a:lnTo>
                      <a:pt x="9" y="848"/>
                    </a:lnTo>
                    <a:lnTo>
                      <a:pt x="10" y="837"/>
                    </a:lnTo>
                    <a:lnTo>
                      <a:pt x="13" y="825"/>
                    </a:lnTo>
                    <a:lnTo>
                      <a:pt x="18" y="800"/>
                    </a:lnTo>
                    <a:lnTo>
                      <a:pt x="18" y="800"/>
                    </a:lnTo>
                    <a:lnTo>
                      <a:pt x="23" y="774"/>
                    </a:lnTo>
                    <a:lnTo>
                      <a:pt x="30" y="747"/>
                    </a:lnTo>
                    <a:lnTo>
                      <a:pt x="30" y="747"/>
                    </a:lnTo>
                    <a:lnTo>
                      <a:pt x="47" y="693"/>
                    </a:lnTo>
                    <a:lnTo>
                      <a:pt x="63" y="638"/>
                    </a:lnTo>
                    <a:lnTo>
                      <a:pt x="63" y="638"/>
                    </a:lnTo>
                    <a:lnTo>
                      <a:pt x="92" y="525"/>
                    </a:lnTo>
                    <a:lnTo>
                      <a:pt x="92" y="525"/>
                    </a:lnTo>
                    <a:lnTo>
                      <a:pt x="98" y="500"/>
                    </a:lnTo>
                    <a:lnTo>
                      <a:pt x="102" y="476"/>
                    </a:lnTo>
                    <a:lnTo>
                      <a:pt x="102" y="476"/>
                    </a:lnTo>
                    <a:lnTo>
                      <a:pt x="105" y="461"/>
                    </a:lnTo>
                    <a:lnTo>
                      <a:pt x="109" y="447"/>
                    </a:lnTo>
                    <a:lnTo>
                      <a:pt x="112" y="433"/>
                    </a:lnTo>
                    <a:lnTo>
                      <a:pt x="115" y="419"/>
                    </a:lnTo>
                    <a:lnTo>
                      <a:pt x="115" y="419"/>
                    </a:lnTo>
                    <a:lnTo>
                      <a:pt x="131" y="309"/>
                    </a:lnTo>
                    <a:lnTo>
                      <a:pt x="141" y="255"/>
                    </a:lnTo>
                    <a:lnTo>
                      <a:pt x="151" y="201"/>
                    </a:lnTo>
                    <a:lnTo>
                      <a:pt x="151" y="201"/>
                    </a:lnTo>
                    <a:lnTo>
                      <a:pt x="160" y="147"/>
                    </a:lnTo>
                    <a:lnTo>
                      <a:pt x="170" y="93"/>
                    </a:lnTo>
                    <a:lnTo>
                      <a:pt x="170" y="93"/>
                    </a:lnTo>
                    <a:lnTo>
                      <a:pt x="180" y="50"/>
                    </a:lnTo>
                    <a:lnTo>
                      <a:pt x="183" y="27"/>
                    </a:lnTo>
                    <a:lnTo>
                      <a:pt x="184" y="16"/>
                    </a:lnTo>
                    <a:lnTo>
                      <a:pt x="185" y="5"/>
                    </a:lnTo>
                    <a:lnTo>
                      <a:pt x="185" y="5"/>
                    </a:lnTo>
                    <a:lnTo>
                      <a:pt x="184" y="3"/>
                    </a:lnTo>
                    <a:lnTo>
                      <a:pt x="183" y="1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178" y="0"/>
                    </a:lnTo>
                    <a:lnTo>
                      <a:pt x="177" y="1"/>
                    </a:lnTo>
                    <a:lnTo>
                      <a:pt x="176" y="3"/>
                    </a:lnTo>
                    <a:lnTo>
                      <a:pt x="175" y="5"/>
                    </a:lnTo>
                    <a:lnTo>
                      <a:pt x="175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9" name="chenying0907 913"/>
              <p:cNvSpPr/>
              <p:nvPr/>
            </p:nvSpPr>
            <p:spPr bwMode="auto">
              <a:xfrm>
                <a:off x="3532188" y="1266825"/>
                <a:ext cx="103188" cy="504825"/>
              </a:xfrm>
              <a:custGeom>
                <a:avLst/>
                <a:gdLst/>
                <a:ahLst/>
                <a:cxnLst>
                  <a:cxn ang="0">
                    <a:pos x="185" y="5"/>
                  </a:cxn>
                  <a:cxn ang="0">
                    <a:pos x="181" y="67"/>
                  </a:cxn>
                  <a:cxn ang="0">
                    <a:pos x="169" y="127"/>
                  </a:cxn>
                  <a:cxn ang="0">
                    <a:pos x="153" y="187"/>
                  </a:cxn>
                  <a:cxn ang="0">
                    <a:pos x="136" y="246"/>
                  </a:cxn>
                  <a:cxn ang="0">
                    <a:pos x="129" y="273"/>
                  </a:cxn>
                  <a:cxn ang="0">
                    <a:pos x="124" y="327"/>
                  </a:cxn>
                  <a:cxn ang="0">
                    <a:pos x="123" y="355"/>
                  </a:cxn>
                  <a:cxn ang="0">
                    <a:pos x="118" y="418"/>
                  </a:cxn>
                  <a:cxn ang="0">
                    <a:pos x="108" y="481"/>
                  </a:cxn>
                  <a:cxn ang="0">
                    <a:pos x="101" y="511"/>
                  </a:cxn>
                  <a:cxn ang="0">
                    <a:pos x="74" y="596"/>
                  </a:cxn>
                  <a:cxn ang="0">
                    <a:pos x="65" y="627"/>
                  </a:cxn>
                  <a:cxn ang="0">
                    <a:pos x="53" y="691"/>
                  </a:cxn>
                  <a:cxn ang="0">
                    <a:pos x="47" y="723"/>
                  </a:cxn>
                  <a:cxn ang="0">
                    <a:pos x="23" y="846"/>
                  </a:cxn>
                  <a:cxn ang="0">
                    <a:pos x="20" y="863"/>
                  </a:cxn>
                  <a:cxn ang="0">
                    <a:pos x="14" y="897"/>
                  </a:cxn>
                  <a:cxn ang="0">
                    <a:pos x="9" y="913"/>
                  </a:cxn>
                  <a:cxn ang="0">
                    <a:pos x="6" y="922"/>
                  </a:cxn>
                  <a:cxn ang="0">
                    <a:pos x="1" y="939"/>
                  </a:cxn>
                  <a:cxn ang="0">
                    <a:pos x="0" y="949"/>
                  </a:cxn>
                  <a:cxn ang="0">
                    <a:pos x="2" y="952"/>
                  </a:cxn>
                  <a:cxn ang="0">
                    <a:pos x="6" y="954"/>
                  </a:cxn>
                  <a:cxn ang="0">
                    <a:pos x="9" y="952"/>
                  </a:cxn>
                  <a:cxn ang="0">
                    <a:pos x="11" y="949"/>
                  </a:cxn>
                  <a:cxn ang="0">
                    <a:pos x="12" y="937"/>
                  </a:cxn>
                  <a:cxn ang="0">
                    <a:pos x="18" y="914"/>
                  </a:cxn>
                  <a:cxn ang="0">
                    <a:pos x="21" y="903"/>
                  </a:cxn>
                  <a:cxn ang="0">
                    <a:pos x="33" y="840"/>
                  </a:cxn>
                  <a:cxn ang="0">
                    <a:pos x="47" y="774"/>
                  </a:cxn>
                  <a:cxn ang="0">
                    <a:pos x="59" y="709"/>
                  </a:cxn>
                  <a:cxn ang="0">
                    <a:pos x="71" y="650"/>
                  </a:cxn>
                  <a:cxn ang="0">
                    <a:pos x="85" y="591"/>
                  </a:cxn>
                  <a:cxn ang="0">
                    <a:pos x="94" y="563"/>
                  </a:cxn>
                  <a:cxn ang="0">
                    <a:pos x="105" y="534"/>
                  </a:cxn>
                  <a:cxn ang="0">
                    <a:pos x="114" y="500"/>
                  </a:cxn>
                  <a:cxn ang="0">
                    <a:pos x="120" y="465"/>
                  </a:cxn>
                  <a:cxn ang="0">
                    <a:pos x="128" y="407"/>
                  </a:cxn>
                  <a:cxn ang="0">
                    <a:pos x="135" y="320"/>
                  </a:cxn>
                  <a:cxn ang="0">
                    <a:pos x="143" y="262"/>
                  </a:cxn>
                  <a:cxn ang="0">
                    <a:pos x="150" y="233"/>
                  </a:cxn>
                  <a:cxn ang="0">
                    <a:pos x="167" y="177"/>
                  </a:cxn>
                  <a:cxn ang="0">
                    <a:pos x="181" y="120"/>
                  </a:cxn>
                  <a:cxn ang="0">
                    <a:pos x="191" y="63"/>
                  </a:cxn>
                  <a:cxn ang="0">
                    <a:pos x="196" y="5"/>
                  </a:cxn>
                  <a:cxn ang="0">
                    <a:pos x="195" y="3"/>
                  </a:cxn>
                  <a:cxn ang="0">
                    <a:pos x="192" y="1"/>
                  </a:cxn>
                  <a:cxn ang="0">
                    <a:pos x="188" y="1"/>
                  </a:cxn>
                  <a:cxn ang="0">
                    <a:pos x="186" y="3"/>
                  </a:cxn>
                  <a:cxn ang="0">
                    <a:pos x="185" y="5"/>
                  </a:cxn>
                </a:cxnLst>
                <a:rect l="0" t="0" r="r" b="b"/>
                <a:pathLst>
                  <a:path w="196" h="954">
                    <a:moveTo>
                      <a:pt x="185" y="5"/>
                    </a:moveTo>
                    <a:lnTo>
                      <a:pt x="185" y="5"/>
                    </a:lnTo>
                    <a:lnTo>
                      <a:pt x="184" y="36"/>
                    </a:lnTo>
                    <a:lnTo>
                      <a:pt x="181" y="67"/>
                    </a:lnTo>
                    <a:lnTo>
                      <a:pt x="176" y="97"/>
                    </a:lnTo>
                    <a:lnTo>
                      <a:pt x="169" y="127"/>
                    </a:lnTo>
                    <a:lnTo>
                      <a:pt x="162" y="157"/>
                    </a:lnTo>
                    <a:lnTo>
                      <a:pt x="153" y="187"/>
                    </a:lnTo>
                    <a:lnTo>
                      <a:pt x="136" y="246"/>
                    </a:lnTo>
                    <a:lnTo>
                      <a:pt x="136" y="246"/>
                    </a:lnTo>
                    <a:lnTo>
                      <a:pt x="133" y="261"/>
                    </a:lnTo>
                    <a:lnTo>
                      <a:pt x="129" y="273"/>
                    </a:lnTo>
                    <a:lnTo>
                      <a:pt x="126" y="300"/>
                    </a:lnTo>
                    <a:lnTo>
                      <a:pt x="124" y="327"/>
                    </a:lnTo>
                    <a:lnTo>
                      <a:pt x="123" y="355"/>
                    </a:lnTo>
                    <a:lnTo>
                      <a:pt x="123" y="355"/>
                    </a:lnTo>
                    <a:lnTo>
                      <a:pt x="121" y="386"/>
                    </a:lnTo>
                    <a:lnTo>
                      <a:pt x="118" y="418"/>
                    </a:lnTo>
                    <a:lnTo>
                      <a:pt x="113" y="449"/>
                    </a:lnTo>
                    <a:lnTo>
                      <a:pt x="108" y="481"/>
                    </a:lnTo>
                    <a:lnTo>
                      <a:pt x="108" y="481"/>
                    </a:lnTo>
                    <a:lnTo>
                      <a:pt x="101" y="511"/>
                    </a:lnTo>
                    <a:lnTo>
                      <a:pt x="92" y="538"/>
                    </a:lnTo>
                    <a:lnTo>
                      <a:pt x="74" y="596"/>
                    </a:lnTo>
                    <a:lnTo>
                      <a:pt x="74" y="596"/>
                    </a:lnTo>
                    <a:lnTo>
                      <a:pt x="65" y="627"/>
                    </a:lnTo>
                    <a:lnTo>
                      <a:pt x="58" y="659"/>
                    </a:lnTo>
                    <a:lnTo>
                      <a:pt x="53" y="691"/>
                    </a:lnTo>
                    <a:lnTo>
                      <a:pt x="47" y="723"/>
                    </a:lnTo>
                    <a:lnTo>
                      <a:pt x="47" y="723"/>
                    </a:lnTo>
                    <a:lnTo>
                      <a:pt x="34" y="784"/>
                    </a:lnTo>
                    <a:lnTo>
                      <a:pt x="23" y="846"/>
                    </a:lnTo>
                    <a:lnTo>
                      <a:pt x="23" y="846"/>
                    </a:lnTo>
                    <a:lnTo>
                      <a:pt x="20" y="863"/>
                    </a:lnTo>
                    <a:lnTo>
                      <a:pt x="18" y="880"/>
                    </a:lnTo>
                    <a:lnTo>
                      <a:pt x="14" y="897"/>
                    </a:lnTo>
                    <a:lnTo>
                      <a:pt x="12" y="905"/>
                    </a:lnTo>
                    <a:lnTo>
                      <a:pt x="9" y="913"/>
                    </a:lnTo>
                    <a:lnTo>
                      <a:pt x="9" y="913"/>
                    </a:lnTo>
                    <a:lnTo>
                      <a:pt x="6" y="922"/>
                    </a:lnTo>
                    <a:lnTo>
                      <a:pt x="3" y="931"/>
                    </a:lnTo>
                    <a:lnTo>
                      <a:pt x="1" y="939"/>
                    </a:lnTo>
                    <a:lnTo>
                      <a:pt x="0" y="949"/>
                    </a:lnTo>
                    <a:lnTo>
                      <a:pt x="0" y="949"/>
                    </a:lnTo>
                    <a:lnTo>
                      <a:pt x="1" y="951"/>
                    </a:lnTo>
                    <a:lnTo>
                      <a:pt x="2" y="952"/>
                    </a:lnTo>
                    <a:lnTo>
                      <a:pt x="3" y="953"/>
                    </a:lnTo>
                    <a:lnTo>
                      <a:pt x="6" y="954"/>
                    </a:lnTo>
                    <a:lnTo>
                      <a:pt x="7" y="953"/>
                    </a:lnTo>
                    <a:lnTo>
                      <a:pt x="9" y="952"/>
                    </a:lnTo>
                    <a:lnTo>
                      <a:pt x="10" y="951"/>
                    </a:lnTo>
                    <a:lnTo>
                      <a:pt x="11" y="949"/>
                    </a:lnTo>
                    <a:lnTo>
                      <a:pt x="11" y="949"/>
                    </a:lnTo>
                    <a:lnTo>
                      <a:pt x="12" y="937"/>
                    </a:lnTo>
                    <a:lnTo>
                      <a:pt x="15" y="926"/>
                    </a:lnTo>
                    <a:lnTo>
                      <a:pt x="18" y="914"/>
                    </a:lnTo>
                    <a:lnTo>
                      <a:pt x="21" y="903"/>
                    </a:lnTo>
                    <a:lnTo>
                      <a:pt x="21" y="903"/>
                    </a:lnTo>
                    <a:lnTo>
                      <a:pt x="27" y="871"/>
                    </a:lnTo>
                    <a:lnTo>
                      <a:pt x="33" y="840"/>
                    </a:lnTo>
                    <a:lnTo>
                      <a:pt x="33" y="840"/>
                    </a:lnTo>
                    <a:lnTo>
                      <a:pt x="47" y="774"/>
                    </a:lnTo>
                    <a:lnTo>
                      <a:pt x="53" y="741"/>
                    </a:lnTo>
                    <a:lnTo>
                      <a:pt x="59" y="709"/>
                    </a:lnTo>
                    <a:lnTo>
                      <a:pt x="59" y="709"/>
                    </a:lnTo>
                    <a:lnTo>
                      <a:pt x="71" y="650"/>
                    </a:lnTo>
                    <a:lnTo>
                      <a:pt x="77" y="620"/>
                    </a:lnTo>
                    <a:lnTo>
                      <a:pt x="85" y="591"/>
                    </a:lnTo>
                    <a:lnTo>
                      <a:pt x="85" y="591"/>
                    </a:lnTo>
                    <a:lnTo>
                      <a:pt x="94" y="563"/>
                    </a:lnTo>
                    <a:lnTo>
                      <a:pt x="105" y="534"/>
                    </a:lnTo>
                    <a:lnTo>
                      <a:pt x="105" y="534"/>
                    </a:lnTo>
                    <a:lnTo>
                      <a:pt x="110" y="518"/>
                    </a:lnTo>
                    <a:lnTo>
                      <a:pt x="114" y="500"/>
                    </a:lnTo>
                    <a:lnTo>
                      <a:pt x="120" y="465"/>
                    </a:lnTo>
                    <a:lnTo>
                      <a:pt x="120" y="465"/>
                    </a:lnTo>
                    <a:lnTo>
                      <a:pt x="125" y="436"/>
                    </a:lnTo>
                    <a:lnTo>
                      <a:pt x="128" y="407"/>
                    </a:lnTo>
                    <a:lnTo>
                      <a:pt x="133" y="348"/>
                    </a:lnTo>
                    <a:lnTo>
                      <a:pt x="135" y="320"/>
                    </a:lnTo>
                    <a:lnTo>
                      <a:pt x="138" y="291"/>
                    </a:lnTo>
                    <a:lnTo>
                      <a:pt x="143" y="262"/>
                    </a:lnTo>
                    <a:lnTo>
                      <a:pt x="146" y="247"/>
                    </a:lnTo>
                    <a:lnTo>
                      <a:pt x="150" y="233"/>
                    </a:lnTo>
                    <a:lnTo>
                      <a:pt x="150" y="233"/>
                    </a:lnTo>
                    <a:lnTo>
                      <a:pt x="167" y="177"/>
                    </a:lnTo>
                    <a:lnTo>
                      <a:pt x="174" y="149"/>
                    </a:lnTo>
                    <a:lnTo>
                      <a:pt x="181" y="120"/>
                    </a:lnTo>
                    <a:lnTo>
                      <a:pt x="186" y="92"/>
                    </a:lnTo>
                    <a:lnTo>
                      <a:pt x="191" y="63"/>
                    </a:lnTo>
                    <a:lnTo>
                      <a:pt x="195" y="34"/>
                    </a:lnTo>
                    <a:lnTo>
                      <a:pt x="196" y="5"/>
                    </a:lnTo>
                    <a:lnTo>
                      <a:pt x="196" y="5"/>
                    </a:lnTo>
                    <a:lnTo>
                      <a:pt x="195" y="3"/>
                    </a:lnTo>
                    <a:lnTo>
                      <a:pt x="194" y="1"/>
                    </a:lnTo>
                    <a:lnTo>
                      <a:pt x="192" y="1"/>
                    </a:lnTo>
                    <a:lnTo>
                      <a:pt x="190" y="0"/>
                    </a:lnTo>
                    <a:lnTo>
                      <a:pt x="188" y="1"/>
                    </a:lnTo>
                    <a:lnTo>
                      <a:pt x="187" y="1"/>
                    </a:lnTo>
                    <a:lnTo>
                      <a:pt x="186" y="3"/>
                    </a:lnTo>
                    <a:lnTo>
                      <a:pt x="185" y="5"/>
                    </a:lnTo>
                    <a:lnTo>
                      <a:pt x="185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0" name="chenying0907 914"/>
              <p:cNvSpPr/>
              <p:nvPr/>
            </p:nvSpPr>
            <p:spPr bwMode="auto">
              <a:xfrm>
                <a:off x="3570288" y="1301750"/>
                <a:ext cx="96838" cy="488950"/>
              </a:xfrm>
              <a:custGeom>
                <a:avLst/>
                <a:gdLst/>
                <a:ahLst/>
                <a:cxnLst>
                  <a:cxn ang="0">
                    <a:pos x="175" y="5"/>
                  </a:cxn>
                  <a:cxn ang="0">
                    <a:pos x="172" y="13"/>
                  </a:cxn>
                  <a:cxn ang="0">
                    <a:pos x="163" y="30"/>
                  </a:cxn>
                  <a:cxn ang="0">
                    <a:pos x="161" y="39"/>
                  </a:cxn>
                  <a:cxn ang="0">
                    <a:pos x="161" y="62"/>
                  </a:cxn>
                  <a:cxn ang="0">
                    <a:pos x="159" y="87"/>
                  </a:cxn>
                  <a:cxn ang="0">
                    <a:pos x="149" y="148"/>
                  </a:cxn>
                  <a:cxn ang="0">
                    <a:pos x="146" y="164"/>
                  </a:cxn>
                  <a:cxn ang="0">
                    <a:pos x="138" y="193"/>
                  </a:cxn>
                  <a:cxn ang="0">
                    <a:pos x="135" y="207"/>
                  </a:cxn>
                  <a:cxn ang="0">
                    <a:pos x="128" y="268"/>
                  </a:cxn>
                  <a:cxn ang="0">
                    <a:pos x="117" y="361"/>
                  </a:cxn>
                  <a:cxn ang="0">
                    <a:pos x="106" y="422"/>
                  </a:cxn>
                  <a:cxn ang="0">
                    <a:pos x="99" y="452"/>
                  </a:cxn>
                  <a:cxn ang="0">
                    <a:pos x="72" y="538"/>
                  </a:cxn>
                  <a:cxn ang="0">
                    <a:pos x="64" y="568"/>
                  </a:cxn>
                  <a:cxn ang="0">
                    <a:pos x="50" y="630"/>
                  </a:cxn>
                  <a:cxn ang="0">
                    <a:pos x="38" y="691"/>
                  </a:cxn>
                  <a:cxn ang="0">
                    <a:pos x="15" y="809"/>
                  </a:cxn>
                  <a:cxn ang="0">
                    <a:pos x="6" y="865"/>
                  </a:cxn>
                  <a:cxn ang="0">
                    <a:pos x="1" y="906"/>
                  </a:cxn>
                  <a:cxn ang="0">
                    <a:pos x="0" y="921"/>
                  </a:cxn>
                  <a:cxn ang="0">
                    <a:pos x="2" y="924"/>
                  </a:cxn>
                  <a:cxn ang="0">
                    <a:pos x="5" y="925"/>
                  </a:cxn>
                  <a:cxn ang="0">
                    <a:pos x="8" y="924"/>
                  </a:cxn>
                  <a:cxn ang="0">
                    <a:pos x="9" y="921"/>
                  </a:cxn>
                  <a:cxn ang="0">
                    <a:pos x="10" y="906"/>
                  </a:cxn>
                  <a:cxn ang="0">
                    <a:pos x="13" y="875"/>
                  </a:cxn>
                  <a:cxn ang="0">
                    <a:pos x="16" y="862"/>
                  </a:cxn>
                  <a:cxn ang="0">
                    <a:pos x="25" y="803"/>
                  </a:cxn>
                  <a:cxn ang="0">
                    <a:pos x="31" y="774"/>
                  </a:cxn>
                  <a:cxn ang="0">
                    <a:pos x="48" y="685"/>
                  </a:cxn>
                  <a:cxn ang="0">
                    <a:pos x="62" y="623"/>
                  </a:cxn>
                  <a:cxn ang="0">
                    <a:pos x="75" y="560"/>
                  </a:cxn>
                  <a:cxn ang="0">
                    <a:pos x="83" y="531"/>
                  </a:cxn>
                  <a:cxn ang="0">
                    <a:pos x="110" y="446"/>
                  </a:cxn>
                  <a:cxn ang="0">
                    <a:pos x="117" y="417"/>
                  </a:cxn>
                  <a:cxn ang="0">
                    <a:pos x="129" y="355"/>
                  </a:cxn>
                  <a:cxn ang="0">
                    <a:pos x="138" y="262"/>
                  </a:cxn>
                  <a:cxn ang="0">
                    <a:pos x="145" y="201"/>
                  </a:cxn>
                  <a:cxn ang="0">
                    <a:pos x="148" y="186"/>
                  </a:cxn>
                  <a:cxn ang="0">
                    <a:pos x="157" y="157"/>
                  </a:cxn>
                  <a:cxn ang="0">
                    <a:pos x="161" y="143"/>
                  </a:cxn>
                  <a:cxn ang="0">
                    <a:pos x="167" y="94"/>
                  </a:cxn>
                  <a:cxn ang="0">
                    <a:pos x="169" y="70"/>
                  </a:cxn>
                  <a:cxn ang="0">
                    <a:pos x="171" y="45"/>
                  </a:cxn>
                  <a:cxn ang="0">
                    <a:pos x="172" y="36"/>
                  </a:cxn>
                  <a:cxn ang="0">
                    <a:pos x="181" y="17"/>
                  </a:cxn>
                  <a:cxn ang="0">
                    <a:pos x="185" y="7"/>
                  </a:cxn>
                  <a:cxn ang="0">
                    <a:pos x="185" y="5"/>
                  </a:cxn>
                  <a:cxn ang="0">
                    <a:pos x="180" y="1"/>
                  </a:cxn>
                  <a:cxn ang="0">
                    <a:pos x="177" y="1"/>
                  </a:cxn>
                  <a:cxn ang="0">
                    <a:pos x="175" y="5"/>
                  </a:cxn>
                </a:cxnLst>
                <a:rect l="0" t="0" r="r" b="b"/>
                <a:pathLst>
                  <a:path w="185" h="925">
                    <a:moveTo>
                      <a:pt x="175" y="5"/>
                    </a:moveTo>
                    <a:lnTo>
                      <a:pt x="175" y="5"/>
                    </a:lnTo>
                    <a:lnTo>
                      <a:pt x="174" y="9"/>
                    </a:lnTo>
                    <a:lnTo>
                      <a:pt x="172" y="13"/>
                    </a:lnTo>
                    <a:lnTo>
                      <a:pt x="168" y="22"/>
                    </a:lnTo>
                    <a:lnTo>
                      <a:pt x="163" y="30"/>
                    </a:lnTo>
                    <a:lnTo>
                      <a:pt x="162" y="35"/>
                    </a:lnTo>
                    <a:lnTo>
                      <a:pt x="161" y="39"/>
                    </a:lnTo>
                    <a:lnTo>
                      <a:pt x="161" y="39"/>
                    </a:lnTo>
                    <a:lnTo>
                      <a:pt x="161" y="62"/>
                    </a:lnTo>
                    <a:lnTo>
                      <a:pt x="159" y="87"/>
                    </a:lnTo>
                    <a:lnTo>
                      <a:pt x="159" y="87"/>
                    </a:lnTo>
                    <a:lnTo>
                      <a:pt x="155" y="118"/>
                    </a:lnTo>
                    <a:lnTo>
                      <a:pt x="149" y="148"/>
                    </a:lnTo>
                    <a:lnTo>
                      <a:pt x="149" y="148"/>
                    </a:lnTo>
                    <a:lnTo>
                      <a:pt x="146" y="164"/>
                    </a:lnTo>
                    <a:lnTo>
                      <a:pt x="142" y="178"/>
                    </a:lnTo>
                    <a:lnTo>
                      <a:pt x="138" y="193"/>
                    </a:lnTo>
                    <a:lnTo>
                      <a:pt x="135" y="207"/>
                    </a:lnTo>
                    <a:lnTo>
                      <a:pt x="135" y="207"/>
                    </a:lnTo>
                    <a:lnTo>
                      <a:pt x="131" y="238"/>
                    </a:lnTo>
                    <a:lnTo>
                      <a:pt x="128" y="268"/>
                    </a:lnTo>
                    <a:lnTo>
                      <a:pt x="122" y="330"/>
                    </a:lnTo>
                    <a:lnTo>
                      <a:pt x="117" y="361"/>
                    </a:lnTo>
                    <a:lnTo>
                      <a:pt x="112" y="392"/>
                    </a:lnTo>
                    <a:lnTo>
                      <a:pt x="106" y="422"/>
                    </a:lnTo>
                    <a:lnTo>
                      <a:pt x="99" y="452"/>
                    </a:lnTo>
                    <a:lnTo>
                      <a:pt x="99" y="452"/>
                    </a:lnTo>
                    <a:lnTo>
                      <a:pt x="80" y="510"/>
                    </a:lnTo>
                    <a:lnTo>
                      <a:pt x="72" y="538"/>
                    </a:lnTo>
                    <a:lnTo>
                      <a:pt x="64" y="568"/>
                    </a:lnTo>
                    <a:lnTo>
                      <a:pt x="64" y="568"/>
                    </a:lnTo>
                    <a:lnTo>
                      <a:pt x="56" y="599"/>
                    </a:lnTo>
                    <a:lnTo>
                      <a:pt x="50" y="630"/>
                    </a:lnTo>
                    <a:lnTo>
                      <a:pt x="38" y="691"/>
                    </a:lnTo>
                    <a:lnTo>
                      <a:pt x="38" y="691"/>
                    </a:lnTo>
                    <a:lnTo>
                      <a:pt x="25" y="750"/>
                    </a:lnTo>
                    <a:lnTo>
                      <a:pt x="15" y="809"/>
                    </a:lnTo>
                    <a:lnTo>
                      <a:pt x="15" y="809"/>
                    </a:lnTo>
                    <a:lnTo>
                      <a:pt x="6" y="865"/>
                    </a:lnTo>
                    <a:lnTo>
                      <a:pt x="2" y="893"/>
                    </a:lnTo>
                    <a:lnTo>
                      <a:pt x="1" y="906"/>
                    </a:lnTo>
                    <a:lnTo>
                      <a:pt x="0" y="921"/>
                    </a:lnTo>
                    <a:lnTo>
                      <a:pt x="0" y="921"/>
                    </a:lnTo>
                    <a:lnTo>
                      <a:pt x="1" y="923"/>
                    </a:lnTo>
                    <a:lnTo>
                      <a:pt x="2" y="924"/>
                    </a:lnTo>
                    <a:lnTo>
                      <a:pt x="3" y="925"/>
                    </a:lnTo>
                    <a:lnTo>
                      <a:pt x="5" y="925"/>
                    </a:lnTo>
                    <a:lnTo>
                      <a:pt x="7" y="925"/>
                    </a:lnTo>
                    <a:lnTo>
                      <a:pt x="8" y="924"/>
                    </a:lnTo>
                    <a:lnTo>
                      <a:pt x="9" y="923"/>
                    </a:lnTo>
                    <a:lnTo>
                      <a:pt x="9" y="921"/>
                    </a:lnTo>
                    <a:lnTo>
                      <a:pt x="9" y="921"/>
                    </a:lnTo>
                    <a:lnTo>
                      <a:pt x="10" y="906"/>
                    </a:lnTo>
                    <a:lnTo>
                      <a:pt x="11" y="891"/>
                    </a:lnTo>
                    <a:lnTo>
                      <a:pt x="13" y="875"/>
                    </a:lnTo>
                    <a:lnTo>
                      <a:pt x="16" y="862"/>
                    </a:lnTo>
                    <a:lnTo>
                      <a:pt x="16" y="862"/>
                    </a:lnTo>
                    <a:lnTo>
                      <a:pt x="21" y="833"/>
                    </a:lnTo>
                    <a:lnTo>
                      <a:pt x="25" y="803"/>
                    </a:lnTo>
                    <a:lnTo>
                      <a:pt x="25" y="803"/>
                    </a:lnTo>
                    <a:lnTo>
                      <a:pt x="31" y="774"/>
                    </a:lnTo>
                    <a:lnTo>
                      <a:pt x="37" y="744"/>
                    </a:lnTo>
                    <a:lnTo>
                      <a:pt x="48" y="685"/>
                    </a:lnTo>
                    <a:lnTo>
                      <a:pt x="48" y="685"/>
                    </a:lnTo>
                    <a:lnTo>
                      <a:pt x="62" y="623"/>
                    </a:lnTo>
                    <a:lnTo>
                      <a:pt x="68" y="592"/>
                    </a:lnTo>
                    <a:lnTo>
                      <a:pt x="75" y="560"/>
                    </a:lnTo>
                    <a:lnTo>
                      <a:pt x="75" y="560"/>
                    </a:lnTo>
                    <a:lnTo>
                      <a:pt x="83" y="531"/>
                    </a:lnTo>
                    <a:lnTo>
                      <a:pt x="93" y="503"/>
                    </a:lnTo>
                    <a:lnTo>
                      <a:pt x="110" y="446"/>
                    </a:lnTo>
                    <a:lnTo>
                      <a:pt x="110" y="446"/>
                    </a:lnTo>
                    <a:lnTo>
                      <a:pt x="117" y="417"/>
                    </a:lnTo>
                    <a:lnTo>
                      <a:pt x="124" y="386"/>
                    </a:lnTo>
                    <a:lnTo>
                      <a:pt x="129" y="355"/>
                    </a:lnTo>
                    <a:lnTo>
                      <a:pt x="132" y="324"/>
                    </a:lnTo>
                    <a:lnTo>
                      <a:pt x="138" y="262"/>
                    </a:lnTo>
                    <a:lnTo>
                      <a:pt x="141" y="231"/>
                    </a:lnTo>
                    <a:lnTo>
                      <a:pt x="145" y="201"/>
                    </a:lnTo>
                    <a:lnTo>
                      <a:pt x="145" y="201"/>
                    </a:lnTo>
                    <a:lnTo>
                      <a:pt x="148" y="186"/>
                    </a:lnTo>
                    <a:lnTo>
                      <a:pt x="153" y="172"/>
                    </a:lnTo>
                    <a:lnTo>
                      <a:pt x="157" y="157"/>
                    </a:lnTo>
                    <a:lnTo>
                      <a:pt x="161" y="143"/>
                    </a:lnTo>
                    <a:lnTo>
                      <a:pt x="161" y="143"/>
                    </a:lnTo>
                    <a:lnTo>
                      <a:pt x="164" y="119"/>
                    </a:lnTo>
                    <a:lnTo>
                      <a:pt x="167" y="94"/>
                    </a:lnTo>
                    <a:lnTo>
                      <a:pt x="167" y="94"/>
                    </a:lnTo>
                    <a:lnTo>
                      <a:pt x="169" y="70"/>
                    </a:lnTo>
                    <a:lnTo>
                      <a:pt x="171" y="45"/>
                    </a:lnTo>
                    <a:lnTo>
                      <a:pt x="171" y="45"/>
                    </a:lnTo>
                    <a:lnTo>
                      <a:pt x="171" y="40"/>
                    </a:lnTo>
                    <a:lnTo>
                      <a:pt x="172" y="36"/>
                    </a:lnTo>
                    <a:lnTo>
                      <a:pt x="177" y="26"/>
                    </a:lnTo>
                    <a:lnTo>
                      <a:pt x="181" y="17"/>
                    </a:lnTo>
                    <a:lnTo>
                      <a:pt x="183" y="12"/>
                    </a:lnTo>
                    <a:lnTo>
                      <a:pt x="185" y="7"/>
                    </a:lnTo>
                    <a:lnTo>
                      <a:pt x="185" y="7"/>
                    </a:lnTo>
                    <a:lnTo>
                      <a:pt x="185" y="5"/>
                    </a:lnTo>
                    <a:lnTo>
                      <a:pt x="183" y="4"/>
                    </a:lnTo>
                    <a:lnTo>
                      <a:pt x="180" y="1"/>
                    </a:lnTo>
                    <a:lnTo>
                      <a:pt x="179" y="0"/>
                    </a:lnTo>
                    <a:lnTo>
                      <a:pt x="177" y="1"/>
                    </a:lnTo>
                    <a:lnTo>
                      <a:pt x="176" y="3"/>
                    </a:lnTo>
                    <a:lnTo>
                      <a:pt x="175" y="5"/>
                    </a:lnTo>
                    <a:lnTo>
                      <a:pt x="175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1" name="chenying0907 915"/>
              <p:cNvSpPr/>
              <p:nvPr/>
            </p:nvSpPr>
            <p:spPr bwMode="auto">
              <a:xfrm>
                <a:off x="3605213" y="1336675"/>
                <a:ext cx="98425" cy="500063"/>
              </a:xfrm>
              <a:custGeom>
                <a:avLst/>
                <a:gdLst/>
                <a:ahLst/>
                <a:cxnLst>
                  <a:cxn ang="0">
                    <a:pos x="174" y="4"/>
                  </a:cxn>
                  <a:cxn ang="0">
                    <a:pos x="173" y="62"/>
                  </a:cxn>
                  <a:cxn ang="0">
                    <a:pos x="167" y="119"/>
                  </a:cxn>
                  <a:cxn ang="0">
                    <a:pos x="157" y="179"/>
                  </a:cxn>
                  <a:cxn ang="0">
                    <a:pos x="147" y="239"/>
                  </a:cxn>
                  <a:cxn ang="0">
                    <a:pos x="136" y="302"/>
                  </a:cxn>
                  <a:cxn ang="0">
                    <a:pos x="126" y="365"/>
                  </a:cxn>
                  <a:cxn ang="0">
                    <a:pos x="118" y="428"/>
                  </a:cxn>
                  <a:cxn ang="0">
                    <a:pos x="107" y="490"/>
                  </a:cxn>
                  <a:cxn ang="0">
                    <a:pos x="101" y="519"/>
                  </a:cxn>
                  <a:cxn ang="0">
                    <a:pos x="78" y="605"/>
                  </a:cxn>
                  <a:cxn ang="0">
                    <a:pos x="47" y="719"/>
                  </a:cxn>
                  <a:cxn ang="0">
                    <a:pos x="41" y="747"/>
                  </a:cxn>
                  <a:cxn ang="0">
                    <a:pos x="32" y="806"/>
                  </a:cxn>
                  <a:cxn ang="0">
                    <a:pos x="27" y="835"/>
                  </a:cxn>
                  <a:cxn ang="0">
                    <a:pos x="20" y="859"/>
                  </a:cxn>
                  <a:cxn ang="0">
                    <a:pos x="5" y="907"/>
                  </a:cxn>
                  <a:cxn ang="0">
                    <a:pos x="0" y="931"/>
                  </a:cxn>
                  <a:cxn ang="0">
                    <a:pos x="0" y="933"/>
                  </a:cxn>
                  <a:cxn ang="0">
                    <a:pos x="0" y="939"/>
                  </a:cxn>
                  <a:cxn ang="0">
                    <a:pos x="1" y="942"/>
                  </a:cxn>
                  <a:cxn ang="0">
                    <a:pos x="4" y="943"/>
                  </a:cxn>
                  <a:cxn ang="0">
                    <a:pos x="7" y="942"/>
                  </a:cxn>
                  <a:cxn ang="0">
                    <a:pos x="9" y="939"/>
                  </a:cxn>
                  <a:cxn ang="0">
                    <a:pos x="10" y="924"/>
                  </a:cxn>
                  <a:cxn ang="0">
                    <a:pos x="16" y="897"/>
                  </a:cxn>
                  <a:cxn ang="0">
                    <a:pos x="30" y="857"/>
                  </a:cxn>
                  <a:cxn ang="0">
                    <a:pos x="37" y="829"/>
                  </a:cxn>
                  <a:cxn ang="0">
                    <a:pos x="42" y="800"/>
                  </a:cxn>
                  <a:cxn ang="0">
                    <a:pos x="52" y="741"/>
                  </a:cxn>
                  <a:cxn ang="0">
                    <a:pos x="58" y="712"/>
                  </a:cxn>
                  <a:cxn ang="0">
                    <a:pos x="90" y="595"/>
                  </a:cxn>
                  <a:cxn ang="0">
                    <a:pos x="113" y="506"/>
                  </a:cxn>
                  <a:cxn ang="0">
                    <a:pos x="120" y="476"/>
                  </a:cxn>
                  <a:cxn ang="0">
                    <a:pos x="129" y="417"/>
                  </a:cxn>
                  <a:cxn ang="0">
                    <a:pos x="136" y="359"/>
                  </a:cxn>
                  <a:cxn ang="0">
                    <a:pos x="146" y="296"/>
                  </a:cxn>
                  <a:cxn ang="0">
                    <a:pos x="158" y="233"/>
                  </a:cxn>
                  <a:cxn ang="0">
                    <a:pos x="168" y="173"/>
                  </a:cxn>
                  <a:cxn ang="0">
                    <a:pos x="178" y="113"/>
                  </a:cxn>
                  <a:cxn ang="0">
                    <a:pos x="184" y="58"/>
                  </a:cxn>
                  <a:cxn ang="0">
                    <a:pos x="185" y="4"/>
                  </a:cxn>
                  <a:cxn ang="0">
                    <a:pos x="184" y="2"/>
                  </a:cxn>
                  <a:cxn ang="0">
                    <a:pos x="182" y="0"/>
                  </a:cxn>
                  <a:cxn ang="0">
                    <a:pos x="177" y="0"/>
                  </a:cxn>
                  <a:cxn ang="0">
                    <a:pos x="175" y="2"/>
                  </a:cxn>
                  <a:cxn ang="0">
                    <a:pos x="174" y="4"/>
                  </a:cxn>
                </a:cxnLst>
                <a:rect l="0" t="0" r="r" b="b"/>
                <a:pathLst>
                  <a:path w="185" h="943">
                    <a:moveTo>
                      <a:pt x="174" y="4"/>
                    </a:moveTo>
                    <a:lnTo>
                      <a:pt x="174" y="4"/>
                    </a:lnTo>
                    <a:lnTo>
                      <a:pt x="174" y="33"/>
                    </a:lnTo>
                    <a:lnTo>
                      <a:pt x="173" y="62"/>
                    </a:lnTo>
                    <a:lnTo>
                      <a:pt x="171" y="90"/>
                    </a:lnTo>
                    <a:lnTo>
                      <a:pt x="167" y="119"/>
                    </a:lnTo>
                    <a:lnTo>
                      <a:pt x="167" y="119"/>
                    </a:lnTo>
                    <a:lnTo>
                      <a:pt x="157" y="179"/>
                    </a:lnTo>
                    <a:lnTo>
                      <a:pt x="147" y="239"/>
                    </a:lnTo>
                    <a:lnTo>
                      <a:pt x="147" y="239"/>
                    </a:lnTo>
                    <a:lnTo>
                      <a:pt x="142" y="271"/>
                    </a:lnTo>
                    <a:lnTo>
                      <a:pt x="136" y="302"/>
                    </a:lnTo>
                    <a:lnTo>
                      <a:pt x="131" y="334"/>
                    </a:lnTo>
                    <a:lnTo>
                      <a:pt x="126" y="365"/>
                    </a:lnTo>
                    <a:lnTo>
                      <a:pt x="126" y="365"/>
                    </a:lnTo>
                    <a:lnTo>
                      <a:pt x="118" y="428"/>
                    </a:lnTo>
                    <a:lnTo>
                      <a:pt x="112" y="459"/>
                    </a:lnTo>
                    <a:lnTo>
                      <a:pt x="107" y="490"/>
                    </a:lnTo>
                    <a:lnTo>
                      <a:pt x="107" y="490"/>
                    </a:lnTo>
                    <a:lnTo>
                      <a:pt x="101" y="519"/>
                    </a:lnTo>
                    <a:lnTo>
                      <a:pt x="94" y="547"/>
                    </a:lnTo>
                    <a:lnTo>
                      <a:pt x="78" y="605"/>
                    </a:lnTo>
                    <a:lnTo>
                      <a:pt x="62" y="662"/>
                    </a:lnTo>
                    <a:lnTo>
                      <a:pt x="47" y="719"/>
                    </a:lnTo>
                    <a:lnTo>
                      <a:pt x="47" y="719"/>
                    </a:lnTo>
                    <a:lnTo>
                      <a:pt x="41" y="747"/>
                    </a:lnTo>
                    <a:lnTo>
                      <a:pt x="36" y="776"/>
                    </a:lnTo>
                    <a:lnTo>
                      <a:pt x="32" y="806"/>
                    </a:lnTo>
                    <a:lnTo>
                      <a:pt x="27" y="835"/>
                    </a:lnTo>
                    <a:lnTo>
                      <a:pt x="27" y="835"/>
                    </a:lnTo>
                    <a:lnTo>
                      <a:pt x="24" y="848"/>
                    </a:lnTo>
                    <a:lnTo>
                      <a:pt x="20" y="859"/>
                    </a:lnTo>
                    <a:lnTo>
                      <a:pt x="12" y="883"/>
                    </a:lnTo>
                    <a:lnTo>
                      <a:pt x="5" y="907"/>
                    </a:lnTo>
                    <a:lnTo>
                      <a:pt x="2" y="919"/>
                    </a:lnTo>
                    <a:lnTo>
                      <a:pt x="0" y="931"/>
                    </a:lnTo>
                    <a:lnTo>
                      <a:pt x="0" y="931"/>
                    </a:lnTo>
                    <a:lnTo>
                      <a:pt x="0" y="933"/>
                    </a:lnTo>
                    <a:lnTo>
                      <a:pt x="0" y="939"/>
                    </a:lnTo>
                    <a:lnTo>
                      <a:pt x="0" y="939"/>
                    </a:lnTo>
                    <a:lnTo>
                      <a:pt x="0" y="940"/>
                    </a:lnTo>
                    <a:lnTo>
                      <a:pt x="1" y="942"/>
                    </a:lnTo>
                    <a:lnTo>
                      <a:pt x="2" y="943"/>
                    </a:lnTo>
                    <a:lnTo>
                      <a:pt x="4" y="943"/>
                    </a:lnTo>
                    <a:lnTo>
                      <a:pt x="6" y="943"/>
                    </a:lnTo>
                    <a:lnTo>
                      <a:pt x="7" y="942"/>
                    </a:lnTo>
                    <a:lnTo>
                      <a:pt x="8" y="940"/>
                    </a:lnTo>
                    <a:lnTo>
                      <a:pt x="9" y="939"/>
                    </a:lnTo>
                    <a:lnTo>
                      <a:pt x="9" y="939"/>
                    </a:lnTo>
                    <a:lnTo>
                      <a:pt x="10" y="924"/>
                    </a:lnTo>
                    <a:lnTo>
                      <a:pt x="13" y="911"/>
                    </a:lnTo>
                    <a:lnTo>
                      <a:pt x="16" y="897"/>
                    </a:lnTo>
                    <a:lnTo>
                      <a:pt x="21" y="884"/>
                    </a:lnTo>
                    <a:lnTo>
                      <a:pt x="30" y="857"/>
                    </a:lnTo>
                    <a:lnTo>
                      <a:pt x="34" y="843"/>
                    </a:lnTo>
                    <a:lnTo>
                      <a:pt x="37" y="829"/>
                    </a:lnTo>
                    <a:lnTo>
                      <a:pt x="37" y="829"/>
                    </a:lnTo>
                    <a:lnTo>
                      <a:pt x="42" y="800"/>
                    </a:lnTo>
                    <a:lnTo>
                      <a:pt x="47" y="771"/>
                    </a:lnTo>
                    <a:lnTo>
                      <a:pt x="52" y="741"/>
                    </a:lnTo>
                    <a:lnTo>
                      <a:pt x="58" y="712"/>
                    </a:lnTo>
                    <a:lnTo>
                      <a:pt x="58" y="712"/>
                    </a:lnTo>
                    <a:lnTo>
                      <a:pt x="73" y="653"/>
                    </a:lnTo>
                    <a:lnTo>
                      <a:pt x="90" y="595"/>
                    </a:lnTo>
                    <a:lnTo>
                      <a:pt x="106" y="535"/>
                    </a:lnTo>
                    <a:lnTo>
                      <a:pt x="113" y="506"/>
                    </a:lnTo>
                    <a:lnTo>
                      <a:pt x="120" y="476"/>
                    </a:lnTo>
                    <a:lnTo>
                      <a:pt x="120" y="476"/>
                    </a:lnTo>
                    <a:lnTo>
                      <a:pt x="125" y="447"/>
                    </a:lnTo>
                    <a:lnTo>
                      <a:pt x="129" y="417"/>
                    </a:lnTo>
                    <a:lnTo>
                      <a:pt x="136" y="359"/>
                    </a:lnTo>
                    <a:lnTo>
                      <a:pt x="136" y="359"/>
                    </a:lnTo>
                    <a:lnTo>
                      <a:pt x="141" y="327"/>
                    </a:lnTo>
                    <a:lnTo>
                      <a:pt x="146" y="296"/>
                    </a:lnTo>
                    <a:lnTo>
                      <a:pt x="153" y="264"/>
                    </a:lnTo>
                    <a:lnTo>
                      <a:pt x="158" y="233"/>
                    </a:lnTo>
                    <a:lnTo>
                      <a:pt x="158" y="233"/>
                    </a:lnTo>
                    <a:lnTo>
                      <a:pt x="168" y="173"/>
                    </a:lnTo>
                    <a:lnTo>
                      <a:pt x="178" y="113"/>
                    </a:lnTo>
                    <a:lnTo>
                      <a:pt x="178" y="113"/>
                    </a:lnTo>
                    <a:lnTo>
                      <a:pt x="182" y="86"/>
                    </a:lnTo>
                    <a:lnTo>
                      <a:pt x="184" y="58"/>
                    </a:lnTo>
                    <a:lnTo>
                      <a:pt x="184" y="32"/>
                    </a:lnTo>
                    <a:lnTo>
                      <a:pt x="185" y="4"/>
                    </a:lnTo>
                    <a:lnTo>
                      <a:pt x="185" y="4"/>
                    </a:lnTo>
                    <a:lnTo>
                      <a:pt x="184" y="2"/>
                    </a:lnTo>
                    <a:lnTo>
                      <a:pt x="183" y="1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177" y="0"/>
                    </a:lnTo>
                    <a:lnTo>
                      <a:pt x="176" y="1"/>
                    </a:lnTo>
                    <a:lnTo>
                      <a:pt x="175" y="2"/>
                    </a:lnTo>
                    <a:lnTo>
                      <a:pt x="174" y="4"/>
                    </a:lnTo>
                    <a:lnTo>
                      <a:pt x="174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2" name="chenying0907 916"/>
              <p:cNvSpPr/>
              <p:nvPr/>
            </p:nvSpPr>
            <p:spPr bwMode="auto">
              <a:xfrm>
                <a:off x="3649663" y="1366838"/>
                <a:ext cx="90488" cy="492125"/>
              </a:xfrm>
              <a:custGeom>
                <a:avLst/>
                <a:gdLst/>
                <a:ahLst/>
                <a:cxnLst>
                  <a:cxn ang="0">
                    <a:pos x="162" y="5"/>
                  </a:cxn>
                  <a:cxn ang="0">
                    <a:pos x="161" y="67"/>
                  </a:cxn>
                  <a:cxn ang="0">
                    <a:pos x="155" y="128"/>
                  </a:cxn>
                  <a:cxn ang="0">
                    <a:pos x="151" y="156"/>
                  </a:cxn>
                  <a:cxn ang="0">
                    <a:pos x="141" y="214"/>
                  </a:cxn>
                  <a:cxn ang="0">
                    <a:pos x="137" y="243"/>
                  </a:cxn>
                  <a:cxn ang="0">
                    <a:pos x="123" y="335"/>
                  </a:cxn>
                  <a:cxn ang="0">
                    <a:pos x="111" y="397"/>
                  </a:cxn>
                  <a:cxn ang="0">
                    <a:pos x="97" y="457"/>
                  </a:cxn>
                  <a:cxn ang="0">
                    <a:pos x="87" y="487"/>
                  </a:cxn>
                  <a:cxn ang="0">
                    <a:pos x="69" y="543"/>
                  </a:cxn>
                  <a:cxn ang="0">
                    <a:pos x="51" y="599"/>
                  </a:cxn>
                  <a:cxn ang="0">
                    <a:pos x="48" y="614"/>
                  </a:cxn>
                  <a:cxn ang="0">
                    <a:pos x="44" y="658"/>
                  </a:cxn>
                  <a:cxn ang="0">
                    <a:pos x="40" y="702"/>
                  </a:cxn>
                  <a:cxn ang="0">
                    <a:pos x="38" y="717"/>
                  </a:cxn>
                  <a:cxn ang="0">
                    <a:pos x="23" y="796"/>
                  </a:cxn>
                  <a:cxn ang="0">
                    <a:pos x="17" y="822"/>
                  </a:cxn>
                  <a:cxn ang="0">
                    <a:pos x="12" y="846"/>
                  </a:cxn>
                  <a:cxn ang="0">
                    <a:pos x="6" y="898"/>
                  </a:cxn>
                  <a:cxn ang="0">
                    <a:pos x="0" y="924"/>
                  </a:cxn>
                  <a:cxn ang="0">
                    <a:pos x="0" y="926"/>
                  </a:cxn>
                  <a:cxn ang="0">
                    <a:pos x="3" y="928"/>
                  </a:cxn>
                  <a:cxn ang="0">
                    <a:pos x="6" y="929"/>
                  </a:cxn>
                  <a:cxn ang="0">
                    <a:pos x="9" y="928"/>
                  </a:cxn>
                  <a:cxn ang="0">
                    <a:pos x="10" y="926"/>
                  </a:cxn>
                  <a:cxn ang="0">
                    <a:pos x="14" y="902"/>
                  </a:cxn>
                  <a:cxn ang="0">
                    <a:pos x="20" y="855"/>
                  </a:cxn>
                  <a:cxn ang="0">
                    <a:pos x="25" y="831"/>
                  </a:cxn>
                  <a:cxn ang="0">
                    <a:pos x="30" y="805"/>
                  </a:cxn>
                  <a:cxn ang="0">
                    <a:pos x="45" y="727"/>
                  </a:cxn>
                  <a:cxn ang="0">
                    <a:pos x="49" y="698"/>
                  </a:cxn>
                  <a:cxn ang="0">
                    <a:pos x="54" y="640"/>
                  </a:cxn>
                  <a:cxn ang="0">
                    <a:pos x="58" y="610"/>
                  </a:cxn>
                  <a:cxn ang="0">
                    <a:pos x="66" y="580"/>
                  </a:cxn>
                  <a:cxn ang="0">
                    <a:pos x="86" y="519"/>
                  </a:cxn>
                  <a:cxn ang="0">
                    <a:pos x="97" y="490"/>
                  </a:cxn>
                  <a:cxn ang="0">
                    <a:pos x="113" y="431"/>
                  </a:cxn>
                  <a:cxn ang="0">
                    <a:pos x="126" y="372"/>
                  </a:cxn>
                  <a:cxn ang="0">
                    <a:pos x="137" y="312"/>
                  </a:cxn>
                  <a:cxn ang="0">
                    <a:pos x="145" y="252"/>
                  </a:cxn>
                  <a:cxn ang="0">
                    <a:pos x="155" y="186"/>
                  </a:cxn>
                  <a:cxn ang="0">
                    <a:pos x="166" y="121"/>
                  </a:cxn>
                  <a:cxn ang="0">
                    <a:pos x="169" y="92"/>
                  </a:cxn>
                  <a:cxn ang="0">
                    <a:pos x="171" y="34"/>
                  </a:cxn>
                  <a:cxn ang="0">
                    <a:pos x="171" y="5"/>
                  </a:cxn>
                  <a:cxn ang="0">
                    <a:pos x="170" y="1"/>
                  </a:cxn>
                  <a:cxn ang="0">
                    <a:pos x="167" y="0"/>
                  </a:cxn>
                  <a:cxn ang="0">
                    <a:pos x="164" y="1"/>
                  </a:cxn>
                  <a:cxn ang="0">
                    <a:pos x="162" y="5"/>
                  </a:cxn>
                </a:cxnLst>
                <a:rect l="0" t="0" r="r" b="b"/>
                <a:pathLst>
                  <a:path w="171" h="929">
                    <a:moveTo>
                      <a:pt x="162" y="5"/>
                    </a:moveTo>
                    <a:lnTo>
                      <a:pt x="162" y="5"/>
                    </a:lnTo>
                    <a:lnTo>
                      <a:pt x="162" y="36"/>
                    </a:lnTo>
                    <a:lnTo>
                      <a:pt x="161" y="67"/>
                    </a:lnTo>
                    <a:lnTo>
                      <a:pt x="160" y="97"/>
                    </a:lnTo>
                    <a:lnTo>
                      <a:pt x="155" y="128"/>
                    </a:lnTo>
                    <a:lnTo>
                      <a:pt x="155" y="128"/>
                    </a:lnTo>
                    <a:lnTo>
                      <a:pt x="151" y="156"/>
                    </a:lnTo>
                    <a:lnTo>
                      <a:pt x="146" y="185"/>
                    </a:lnTo>
                    <a:lnTo>
                      <a:pt x="141" y="214"/>
                    </a:lnTo>
                    <a:lnTo>
                      <a:pt x="137" y="243"/>
                    </a:lnTo>
                    <a:lnTo>
                      <a:pt x="137" y="243"/>
                    </a:lnTo>
                    <a:lnTo>
                      <a:pt x="129" y="305"/>
                    </a:lnTo>
                    <a:lnTo>
                      <a:pt x="123" y="335"/>
                    </a:lnTo>
                    <a:lnTo>
                      <a:pt x="117" y="366"/>
                    </a:lnTo>
                    <a:lnTo>
                      <a:pt x="111" y="397"/>
                    </a:lnTo>
                    <a:lnTo>
                      <a:pt x="104" y="427"/>
                    </a:lnTo>
                    <a:lnTo>
                      <a:pt x="97" y="457"/>
                    </a:lnTo>
                    <a:lnTo>
                      <a:pt x="87" y="487"/>
                    </a:lnTo>
                    <a:lnTo>
                      <a:pt x="87" y="487"/>
                    </a:lnTo>
                    <a:lnTo>
                      <a:pt x="78" y="515"/>
                    </a:lnTo>
                    <a:lnTo>
                      <a:pt x="69" y="543"/>
                    </a:lnTo>
                    <a:lnTo>
                      <a:pt x="59" y="572"/>
                    </a:lnTo>
                    <a:lnTo>
                      <a:pt x="51" y="599"/>
                    </a:lnTo>
                    <a:lnTo>
                      <a:pt x="51" y="599"/>
                    </a:lnTo>
                    <a:lnTo>
                      <a:pt x="48" y="614"/>
                    </a:lnTo>
                    <a:lnTo>
                      <a:pt x="46" y="628"/>
                    </a:lnTo>
                    <a:lnTo>
                      <a:pt x="44" y="658"/>
                    </a:lnTo>
                    <a:lnTo>
                      <a:pt x="42" y="687"/>
                    </a:lnTo>
                    <a:lnTo>
                      <a:pt x="40" y="702"/>
                    </a:lnTo>
                    <a:lnTo>
                      <a:pt x="38" y="717"/>
                    </a:lnTo>
                    <a:lnTo>
                      <a:pt x="38" y="717"/>
                    </a:lnTo>
                    <a:lnTo>
                      <a:pt x="28" y="769"/>
                    </a:lnTo>
                    <a:lnTo>
                      <a:pt x="23" y="796"/>
                    </a:lnTo>
                    <a:lnTo>
                      <a:pt x="17" y="822"/>
                    </a:lnTo>
                    <a:lnTo>
                      <a:pt x="17" y="822"/>
                    </a:lnTo>
                    <a:lnTo>
                      <a:pt x="15" y="834"/>
                    </a:lnTo>
                    <a:lnTo>
                      <a:pt x="12" y="846"/>
                    </a:lnTo>
                    <a:lnTo>
                      <a:pt x="9" y="872"/>
                    </a:lnTo>
                    <a:lnTo>
                      <a:pt x="6" y="898"/>
                    </a:lnTo>
                    <a:lnTo>
                      <a:pt x="4" y="910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26"/>
                    </a:lnTo>
                    <a:lnTo>
                      <a:pt x="2" y="927"/>
                    </a:lnTo>
                    <a:lnTo>
                      <a:pt x="3" y="928"/>
                    </a:lnTo>
                    <a:lnTo>
                      <a:pt x="5" y="929"/>
                    </a:lnTo>
                    <a:lnTo>
                      <a:pt x="6" y="929"/>
                    </a:lnTo>
                    <a:lnTo>
                      <a:pt x="8" y="929"/>
                    </a:lnTo>
                    <a:lnTo>
                      <a:pt x="9" y="928"/>
                    </a:lnTo>
                    <a:lnTo>
                      <a:pt x="10" y="926"/>
                    </a:lnTo>
                    <a:lnTo>
                      <a:pt x="10" y="926"/>
                    </a:lnTo>
                    <a:lnTo>
                      <a:pt x="13" y="915"/>
                    </a:lnTo>
                    <a:lnTo>
                      <a:pt x="14" y="902"/>
                    </a:lnTo>
                    <a:lnTo>
                      <a:pt x="17" y="878"/>
                    </a:lnTo>
                    <a:lnTo>
                      <a:pt x="20" y="855"/>
                    </a:lnTo>
                    <a:lnTo>
                      <a:pt x="22" y="842"/>
                    </a:lnTo>
                    <a:lnTo>
                      <a:pt x="25" y="831"/>
                    </a:lnTo>
                    <a:lnTo>
                      <a:pt x="25" y="831"/>
                    </a:lnTo>
                    <a:lnTo>
                      <a:pt x="30" y="805"/>
                    </a:lnTo>
                    <a:lnTo>
                      <a:pt x="36" y="778"/>
                    </a:lnTo>
                    <a:lnTo>
                      <a:pt x="45" y="727"/>
                    </a:lnTo>
                    <a:lnTo>
                      <a:pt x="45" y="727"/>
                    </a:lnTo>
                    <a:lnTo>
                      <a:pt x="49" y="698"/>
                    </a:lnTo>
                    <a:lnTo>
                      <a:pt x="52" y="669"/>
                    </a:lnTo>
                    <a:lnTo>
                      <a:pt x="54" y="640"/>
                    </a:lnTo>
                    <a:lnTo>
                      <a:pt x="58" y="610"/>
                    </a:lnTo>
                    <a:lnTo>
                      <a:pt x="58" y="610"/>
                    </a:lnTo>
                    <a:lnTo>
                      <a:pt x="61" y="595"/>
                    </a:lnTo>
                    <a:lnTo>
                      <a:pt x="66" y="580"/>
                    </a:lnTo>
                    <a:lnTo>
                      <a:pt x="76" y="550"/>
                    </a:lnTo>
                    <a:lnTo>
                      <a:pt x="86" y="519"/>
                    </a:lnTo>
                    <a:lnTo>
                      <a:pt x="97" y="490"/>
                    </a:lnTo>
                    <a:lnTo>
                      <a:pt x="97" y="490"/>
                    </a:lnTo>
                    <a:lnTo>
                      <a:pt x="106" y="461"/>
                    </a:lnTo>
                    <a:lnTo>
                      <a:pt x="113" y="431"/>
                    </a:lnTo>
                    <a:lnTo>
                      <a:pt x="120" y="402"/>
                    </a:lnTo>
                    <a:lnTo>
                      <a:pt x="126" y="372"/>
                    </a:lnTo>
                    <a:lnTo>
                      <a:pt x="132" y="342"/>
                    </a:lnTo>
                    <a:lnTo>
                      <a:pt x="137" y="312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9" y="219"/>
                    </a:lnTo>
                    <a:lnTo>
                      <a:pt x="155" y="186"/>
                    </a:lnTo>
                    <a:lnTo>
                      <a:pt x="161" y="154"/>
                    </a:lnTo>
                    <a:lnTo>
                      <a:pt x="166" y="121"/>
                    </a:lnTo>
                    <a:lnTo>
                      <a:pt x="166" y="121"/>
                    </a:lnTo>
                    <a:lnTo>
                      <a:pt x="169" y="92"/>
                    </a:lnTo>
                    <a:lnTo>
                      <a:pt x="171" y="63"/>
                    </a:lnTo>
                    <a:lnTo>
                      <a:pt x="171" y="34"/>
                    </a:lnTo>
                    <a:lnTo>
                      <a:pt x="171" y="5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5" y="0"/>
                    </a:lnTo>
                    <a:lnTo>
                      <a:pt x="164" y="1"/>
                    </a:lnTo>
                    <a:lnTo>
                      <a:pt x="163" y="2"/>
                    </a:lnTo>
                    <a:lnTo>
                      <a:pt x="162" y="5"/>
                    </a:lnTo>
                    <a:lnTo>
                      <a:pt x="162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3" name="chenying0907 917"/>
              <p:cNvSpPr/>
              <p:nvPr/>
            </p:nvSpPr>
            <p:spPr bwMode="auto">
              <a:xfrm>
                <a:off x="3692525" y="1401763"/>
                <a:ext cx="90488" cy="436563"/>
              </a:xfrm>
              <a:custGeom>
                <a:avLst/>
                <a:gdLst/>
                <a:ahLst/>
                <a:cxnLst>
                  <a:cxn ang="0">
                    <a:pos x="161" y="5"/>
                  </a:cxn>
                  <a:cxn ang="0">
                    <a:pos x="157" y="61"/>
                  </a:cxn>
                  <a:cxn ang="0">
                    <a:pos x="148" y="118"/>
                  </a:cxn>
                  <a:cxn ang="0">
                    <a:pos x="143" y="143"/>
                  </a:cxn>
                  <a:cxn ang="0">
                    <a:pos x="130" y="192"/>
                  </a:cxn>
                  <a:cxn ang="0">
                    <a:pos x="126" y="216"/>
                  </a:cxn>
                  <a:cxn ang="0">
                    <a:pos x="124" y="236"/>
                  </a:cxn>
                  <a:cxn ang="0">
                    <a:pos x="124" y="257"/>
                  </a:cxn>
                  <a:cxn ang="0">
                    <a:pos x="120" y="285"/>
                  </a:cxn>
                  <a:cxn ang="0">
                    <a:pos x="115" y="314"/>
                  </a:cxn>
                  <a:cxn ang="0">
                    <a:pos x="97" y="395"/>
                  </a:cxn>
                  <a:cxn ang="0">
                    <a:pos x="93" y="422"/>
                  </a:cxn>
                  <a:cxn ang="0">
                    <a:pos x="88" y="472"/>
                  </a:cxn>
                  <a:cxn ang="0">
                    <a:pos x="82" y="520"/>
                  </a:cxn>
                  <a:cxn ang="0">
                    <a:pos x="74" y="547"/>
                  </a:cxn>
                  <a:cxn ang="0">
                    <a:pos x="56" y="599"/>
                  </a:cxn>
                  <a:cxn ang="0">
                    <a:pos x="47" y="624"/>
                  </a:cxn>
                  <a:cxn ang="0">
                    <a:pos x="24" y="696"/>
                  </a:cxn>
                  <a:cxn ang="0">
                    <a:pos x="10" y="745"/>
                  </a:cxn>
                  <a:cxn ang="0">
                    <a:pos x="2" y="795"/>
                  </a:cxn>
                  <a:cxn ang="0">
                    <a:pos x="0" y="820"/>
                  </a:cxn>
                  <a:cxn ang="0">
                    <a:pos x="2" y="823"/>
                  </a:cxn>
                  <a:cxn ang="0">
                    <a:pos x="5" y="825"/>
                  </a:cxn>
                  <a:cxn ang="0">
                    <a:pos x="8" y="823"/>
                  </a:cxn>
                  <a:cxn ang="0">
                    <a:pos x="9" y="820"/>
                  </a:cxn>
                  <a:cxn ang="0">
                    <a:pos x="11" y="794"/>
                  </a:cxn>
                  <a:cxn ang="0">
                    <a:pos x="21" y="743"/>
                  </a:cxn>
                  <a:cxn ang="0">
                    <a:pos x="34" y="693"/>
                  </a:cxn>
                  <a:cxn ang="0">
                    <a:pos x="58" y="618"/>
                  </a:cxn>
                  <a:cxn ang="0">
                    <a:pos x="66" y="594"/>
                  </a:cxn>
                  <a:cxn ang="0">
                    <a:pos x="84" y="547"/>
                  </a:cxn>
                  <a:cxn ang="0">
                    <a:pos x="90" y="522"/>
                  </a:cxn>
                  <a:cxn ang="0">
                    <a:pos x="95" y="496"/>
                  </a:cxn>
                  <a:cxn ang="0">
                    <a:pos x="100" y="443"/>
                  </a:cxn>
                  <a:cxn ang="0">
                    <a:pos x="103" y="416"/>
                  </a:cxn>
                  <a:cxn ang="0">
                    <a:pos x="113" y="366"/>
                  </a:cxn>
                  <a:cxn ang="0">
                    <a:pos x="123" y="316"/>
                  </a:cxn>
                  <a:cxn ang="0">
                    <a:pos x="133" y="266"/>
                  </a:cxn>
                  <a:cxn ang="0">
                    <a:pos x="134" y="253"/>
                  </a:cxn>
                  <a:cxn ang="0">
                    <a:pos x="134" y="226"/>
                  </a:cxn>
                  <a:cxn ang="0">
                    <a:pos x="136" y="212"/>
                  </a:cxn>
                  <a:cxn ang="0">
                    <a:pos x="147" y="162"/>
                  </a:cxn>
                  <a:cxn ang="0">
                    <a:pos x="159" y="112"/>
                  </a:cxn>
                  <a:cxn ang="0">
                    <a:pos x="163" y="85"/>
                  </a:cxn>
                  <a:cxn ang="0">
                    <a:pos x="169" y="32"/>
                  </a:cxn>
                  <a:cxn ang="0">
                    <a:pos x="170" y="5"/>
                  </a:cxn>
                  <a:cxn ang="0">
                    <a:pos x="169" y="1"/>
                  </a:cxn>
                  <a:cxn ang="0">
                    <a:pos x="166" y="0"/>
                  </a:cxn>
                  <a:cxn ang="0">
                    <a:pos x="163" y="1"/>
                  </a:cxn>
                  <a:cxn ang="0">
                    <a:pos x="161" y="5"/>
                  </a:cxn>
                </a:cxnLst>
                <a:rect l="0" t="0" r="r" b="b"/>
                <a:pathLst>
                  <a:path w="170" h="825">
                    <a:moveTo>
                      <a:pt x="161" y="5"/>
                    </a:moveTo>
                    <a:lnTo>
                      <a:pt x="161" y="5"/>
                    </a:lnTo>
                    <a:lnTo>
                      <a:pt x="160" y="34"/>
                    </a:lnTo>
                    <a:lnTo>
                      <a:pt x="157" y="61"/>
                    </a:lnTo>
                    <a:lnTo>
                      <a:pt x="153" y="90"/>
                    </a:lnTo>
                    <a:lnTo>
                      <a:pt x="148" y="118"/>
                    </a:lnTo>
                    <a:lnTo>
                      <a:pt x="148" y="118"/>
                    </a:lnTo>
                    <a:lnTo>
                      <a:pt x="143" y="143"/>
                    </a:lnTo>
                    <a:lnTo>
                      <a:pt x="136" y="168"/>
                    </a:lnTo>
                    <a:lnTo>
                      <a:pt x="130" y="192"/>
                    </a:lnTo>
                    <a:lnTo>
                      <a:pt x="126" y="216"/>
                    </a:lnTo>
                    <a:lnTo>
                      <a:pt x="126" y="216"/>
                    </a:lnTo>
                    <a:lnTo>
                      <a:pt x="124" y="227"/>
                    </a:lnTo>
                    <a:lnTo>
                      <a:pt x="124" y="236"/>
                    </a:lnTo>
                    <a:lnTo>
                      <a:pt x="124" y="257"/>
                    </a:lnTo>
                    <a:lnTo>
                      <a:pt x="124" y="257"/>
                    </a:lnTo>
                    <a:lnTo>
                      <a:pt x="123" y="271"/>
                    </a:lnTo>
                    <a:lnTo>
                      <a:pt x="120" y="285"/>
                    </a:lnTo>
                    <a:lnTo>
                      <a:pt x="115" y="314"/>
                    </a:lnTo>
                    <a:lnTo>
                      <a:pt x="115" y="314"/>
                    </a:lnTo>
                    <a:lnTo>
                      <a:pt x="102" y="367"/>
                    </a:lnTo>
                    <a:lnTo>
                      <a:pt x="97" y="395"/>
                    </a:lnTo>
                    <a:lnTo>
                      <a:pt x="93" y="422"/>
                    </a:lnTo>
                    <a:lnTo>
                      <a:pt x="93" y="422"/>
                    </a:lnTo>
                    <a:lnTo>
                      <a:pt x="91" y="447"/>
                    </a:lnTo>
                    <a:lnTo>
                      <a:pt x="88" y="472"/>
                    </a:lnTo>
                    <a:lnTo>
                      <a:pt x="86" y="495"/>
                    </a:lnTo>
                    <a:lnTo>
                      <a:pt x="82" y="520"/>
                    </a:lnTo>
                    <a:lnTo>
                      <a:pt x="82" y="520"/>
                    </a:lnTo>
                    <a:lnTo>
                      <a:pt x="74" y="547"/>
                    </a:lnTo>
                    <a:lnTo>
                      <a:pt x="65" y="573"/>
                    </a:lnTo>
                    <a:lnTo>
                      <a:pt x="56" y="599"/>
                    </a:lnTo>
                    <a:lnTo>
                      <a:pt x="47" y="624"/>
                    </a:lnTo>
                    <a:lnTo>
                      <a:pt x="47" y="624"/>
                    </a:lnTo>
                    <a:lnTo>
                      <a:pt x="31" y="672"/>
                    </a:lnTo>
                    <a:lnTo>
                      <a:pt x="24" y="696"/>
                    </a:lnTo>
                    <a:lnTo>
                      <a:pt x="17" y="720"/>
                    </a:lnTo>
                    <a:lnTo>
                      <a:pt x="10" y="745"/>
                    </a:lnTo>
                    <a:lnTo>
                      <a:pt x="5" y="770"/>
                    </a:lnTo>
                    <a:lnTo>
                      <a:pt x="2" y="795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" y="822"/>
                    </a:lnTo>
                    <a:lnTo>
                      <a:pt x="2" y="823"/>
                    </a:lnTo>
                    <a:lnTo>
                      <a:pt x="3" y="824"/>
                    </a:lnTo>
                    <a:lnTo>
                      <a:pt x="5" y="825"/>
                    </a:lnTo>
                    <a:lnTo>
                      <a:pt x="6" y="824"/>
                    </a:lnTo>
                    <a:lnTo>
                      <a:pt x="8" y="823"/>
                    </a:lnTo>
                    <a:lnTo>
                      <a:pt x="9" y="822"/>
                    </a:lnTo>
                    <a:lnTo>
                      <a:pt x="9" y="820"/>
                    </a:lnTo>
                    <a:lnTo>
                      <a:pt x="9" y="820"/>
                    </a:lnTo>
                    <a:lnTo>
                      <a:pt x="11" y="794"/>
                    </a:lnTo>
                    <a:lnTo>
                      <a:pt x="15" y="769"/>
                    </a:lnTo>
                    <a:lnTo>
                      <a:pt x="21" y="743"/>
                    </a:lnTo>
                    <a:lnTo>
                      <a:pt x="27" y="717"/>
                    </a:lnTo>
                    <a:lnTo>
                      <a:pt x="34" y="693"/>
                    </a:lnTo>
                    <a:lnTo>
                      <a:pt x="42" y="668"/>
                    </a:lnTo>
                    <a:lnTo>
                      <a:pt x="58" y="618"/>
                    </a:lnTo>
                    <a:lnTo>
                      <a:pt x="58" y="618"/>
                    </a:lnTo>
                    <a:lnTo>
                      <a:pt x="66" y="594"/>
                    </a:lnTo>
                    <a:lnTo>
                      <a:pt x="75" y="571"/>
                    </a:lnTo>
                    <a:lnTo>
                      <a:pt x="84" y="547"/>
                    </a:lnTo>
                    <a:lnTo>
                      <a:pt x="90" y="522"/>
                    </a:lnTo>
                    <a:lnTo>
                      <a:pt x="90" y="522"/>
                    </a:lnTo>
                    <a:lnTo>
                      <a:pt x="93" y="510"/>
                    </a:lnTo>
                    <a:lnTo>
                      <a:pt x="95" y="496"/>
                    </a:lnTo>
                    <a:lnTo>
                      <a:pt x="98" y="469"/>
                    </a:lnTo>
                    <a:lnTo>
                      <a:pt x="100" y="443"/>
                    </a:lnTo>
                    <a:lnTo>
                      <a:pt x="103" y="416"/>
                    </a:lnTo>
                    <a:lnTo>
                      <a:pt x="103" y="416"/>
                    </a:lnTo>
                    <a:lnTo>
                      <a:pt x="107" y="391"/>
                    </a:lnTo>
                    <a:lnTo>
                      <a:pt x="113" y="366"/>
                    </a:lnTo>
                    <a:lnTo>
                      <a:pt x="123" y="316"/>
                    </a:lnTo>
                    <a:lnTo>
                      <a:pt x="123" y="316"/>
                    </a:lnTo>
                    <a:lnTo>
                      <a:pt x="128" y="291"/>
                    </a:lnTo>
                    <a:lnTo>
                      <a:pt x="133" y="266"/>
                    </a:lnTo>
                    <a:lnTo>
                      <a:pt x="133" y="266"/>
                    </a:lnTo>
                    <a:lnTo>
                      <a:pt x="134" y="253"/>
                    </a:lnTo>
                    <a:lnTo>
                      <a:pt x="134" y="239"/>
                    </a:lnTo>
                    <a:lnTo>
                      <a:pt x="134" y="226"/>
                    </a:lnTo>
                    <a:lnTo>
                      <a:pt x="136" y="212"/>
                    </a:lnTo>
                    <a:lnTo>
                      <a:pt x="136" y="212"/>
                    </a:lnTo>
                    <a:lnTo>
                      <a:pt x="141" y="186"/>
                    </a:lnTo>
                    <a:lnTo>
                      <a:pt x="147" y="162"/>
                    </a:lnTo>
                    <a:lnTo>
                      <a:pt x="153" y="137"/>
                    </a:lnTo>
                    <a:lnTo>
                      <a:pt x="159" y="112"/>
                    </a:lnTo>
                    <a:lnTo>
                      <a:pt x="159" y="112"/>
                    </a:lnTo>
                    <a:lnTo>
                      <a:pt x="163" y="85"/>
                    </a:lnTo>
                    <a:lnTo>
                      <a:pt x="167" y="58"/>
                    </a:lnTo>
                    <a:lnTo>
                      <a:pt x="169" y="32"/>
                    </a:lnTo>
                    <a:lnTo>
                      <a:pt x="170" y="5"/>
                    </a:lnTo>
                    <a:lnTo>
                      <a:pt x="170" y="5"/>
                    </a:lnTo>
                    <a:lnTo>
                      <a:pt x="170" y="3"/>
                    </a:lnTo>
                    <a:lnTo>
                      <a:pt x="169" y="1"/>
                    </a:lnTo>
                    <a:lnTo>
                      <a:pt x="168" y="0"/>
                    </a:lnTo>
                    <a:lnTo>
                      <a:pt x="166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2" y="3"/>
                    </a:lnTo>
                    <a:lnTo>
                      <a:pt x="161" y="5"/>
                    </a:lnTo>
                    <a:lnTo>
                      <a:pt x="161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4" name="chenying0907 918"/>
              <p:cNvSpPr/>
              <p:nvPr/>
            </p:nvSpPr>
            <p:spPr bwMode="auto">
              <a:xfrm>
                <a:off x="3751263" y="1443038"/>
                <a:ext cx="66675" cy="360363"/>
              </a:xfrm>
              <a:custGeom>
                <a:avLst/>
                <a:gdLst/>
                <a:ahLst/>
                <a:cxnLst>
                  <a:cxn ang="0">
                    <a:pos x="117" y="4"/>
                  </a:cxn>
                  <a:cxn ang="0">
                    <a:pos x="116" y="50"/>
                  </a:cxn>
                  <a:cxn ang="0">
                    <a:pos x="108" y="139"/>
                  </a:cxn>
                  <a:cxn ang="0">
                    <a:pos x="94" y="228"/>
                  </a:cxn>
                  <a:cxn ang="0">
                    <a:pos x="68" y="361"/>
                  </a:cxn>
                  <a:cxn ang="0">
                    <a:pos x="63" y="383"/>
                  </a:cxn>
                  <a:cxn ang="0">
                    <a:pos x="57" y="404"/>
                  </a:cxn>
                  <a:cxn ang="0">
                    <a:pos x="48" y="432"/>
                  </a:cxn>
                  <a:cxn ang="0">
                    <a:pos x="47" y="440"/>
                  </a:cxn>
                  <a:cxn ang="0">
                    <a:pos x="44" y="482"/>
                  </a:cxn>
                  <a:cxn ang="0">
                    <a:pos x="38" y="523"/>
                  </a:cxn>
                  <a:cxn ang="0">
                    <a:pos x="32" y="542"/>
                  </a:cxn>
                  <a:cxn ang="0">
                    <a:pos x="10" y="598"/>
                  </a:cxn>
                  <a:cxn ang="0">
                    <a:pos x="7" y="608"/>
                  </a:cxn>
                  <a:cxn ang="0">
                    <a:pos x="2" y="637"/>
                  </a:cxn>
                  <a:cxn ang="0">
                    <a:pos x="0" y="678"/>
                  </a:cxn>
                  <a:cxn ang="0">
                    <a:pos x="0" y="680"/>
                  </a:cxn>
                  <a:cxn ang="0">
                    <a:pos x="3" y="682"/>
                  </a:cxn>
                  <a:cxn ang="0">
                    <a:pos x="6" y="682"/>
                  </a:cxn>
                  <a:cxn ang="0">
                    <a:pos x="9" y="680"/>
                  </a:cxn>
                  <a:cxn ang="0">
                    <a:pos x="9" y="678"/>
                  </a:cxn>
                  <a:cxn ang="0">
                    <a:pos x="12" y="635"/>
                  </a:cxn>
                  <a:cxn ang="0">
                    <a:pos x="22" y="594"/>
                  </a:cxn>
                  <a:cxn ang="0">
                    <a:pos x="36" y="556"/>
                  </a:cxn>
                  <a:cxn ang="0">
                    <a:pos x="48" y="517"/>
                  </a:cxn>
                  <a:cxn ang="0">
                    <a:pos x="51" y="501"/>
                  </a:cxn>
                  <a:cxn ang="0">
                    <a:pos x="56" y="448"/>
                  </a:cxn>
                  <a:cxn ang="0">
                    <a:pos x="57" y="436"/>
                  </a:cxn>
                  <a:cxn ang="0">
                    <a:pos x="67" y="398"/>
                  </a:cxn>
                  <a:cxn ang="0">
                    <a:pos x="77" y="359"/>
                  </a:cxn>
                  <a:cxn ang="0">
                    <a:pos x="80" y="347"/>
                  </a:cxn>
                  <a:cxn ang="0">
                    <a:pos x="96" y="262"/>
                  </a:cxn>
                  <a:cxn ang="0">
                    <a:pos x="112" y="178"/>
                  </a:cxn>
                  <a:cxn ang="0">
                    <a:pos x="119" y="134"/>
                  </a:cxn>
                  <a:cxn ang="0">
                    <a:pos x="127" y="48"/>
                  </a:cxn>
                  <a:cxn ang="0">
                    <a:pos x="128" y="4"/>
                  </a:cxn>
                  <a:cxn ang="0">
                    <a:pos x="126" y="1"/>
                  </a:cxn>
                  <a:cxn ang="0">
                    <a:pos x="122" y="0"/>
                  </a:cxn>
                  <a:cxn ang="0">
                    <a:pos x="119" y="1"/>
                  </a:cxn>
                  <a:cxn ang="0">
                    <a:pos x="117" y="4"/>
                  </a:cxn>
                </a:cxnLst>
                <a:rect l="0" t="0" r="r" b="b"/>
                <a:pathLst>
                  <a:path w="128" h="682">
                    <a:moveTo>
                      <a:pt x="117" y="4"/>
                    </a:moveTo>
                    <a:lnTo>
                      <a:pt x="117" y="4"/>
                    </a:lnTo>
                    <a:lnTo>
                      <a:pt x="117" y="27"/>
                    </a:lnTo>
                    <a:lnTo>
                      <a:pt x="116" y="50"/>
                    </a:lnTo>
                    <a:lnTo>
                      <a:pt x="113" y="95"/>
                    </a:lnTo>
                    <a:lnTo>
                      <a:pt x="108" y="139"/>
                    </a:lnTo>
                    <a:lnTo>
                      <a:pt x="101" y="184"/>
                    </a:lnTo>
                    <a:lnTo>
                      <a:pt x="94" y="228"/>
                    </a:lnTo>
                    <a:lnTo>
                      <a:pt x="84" y="273"/>
                    </a:lnTo>
                    <a:lnTo>
                      <a:pt x="68" y="361"/>
                    </a:lnTo>
                    <a:lnTo>
                      <a:pt x="68" y="361"/>
                    </a:lnTo>
                    <a:lnTo>
                      <a:pt x="63" y="383"/>
                    </a:lnTo>
                    <a:lnTo>
                      <a:pt x="57" y="404"/>
                    </a:lnTo>
                    <a:lnTo>
                      <a:pt x="57" y="404"/>
                    </a:lnTo>
                    <a:lnTo>
                      <a:pt x="51" y="422"/>
                    </a:lnTo>
                    <a:lnTo>
                      <a:pt x="48" y="432"/>
                    </a:lnTo>
                    <a:lnTo>
                      <a:pt x="47" y="440"/>
                    </a:lnTo>
                    <a:lnTo>
                      <a:pt x="47" y="440"/>
                    </a:lnTo>
                    <a:lnTo>
                      <a:pt x="46" y="461"/>
                    </a:lnTo>
                    <a:lnTo>
                      <a:pt x="44" y="482"/>
                    </a:lnTo>
                    <a:lnTo>
                      <a:pt x="41" y="503"/>
                    </a:lnTo>
                    <a:lnTo>
                      <a:pt x="38" y="523"/>
                    </a:lnTo>
                    <a:lnTo>
                      <a:pt x="38" y="523"/>
                    </a:lnTo>
                    <a:lnTo>
                      <a:pt x="32" y="542"/>
                    </a:lnTo>
                    <a:lnTo>
                      <a:pt x="24" y="561"/>
                    </a:lnTo>
                    <a:lnTo>
                      <a:pt x="10" y="598"/>
                    </a:lnTo>
                    <a:lnTo>
                      <a:pt x="10" y="598"/>
                    </a:lnTo>
                    <a:lnTo>
                      <a:pt x="7" y="608"/>
                    </a:lnTo>
                    <a:lnTo>
                      <a:pt x="5" y="618"/>
                    </a:lnTo>
                    <a:lnTo>
                      <a:pt x="2" y="637"/>
                    </a:lnTo>
                    <a:lnTo>
                      <a:pt x="0" y="657"/>
                    </a:lnTo>
                    <a:lnTo>
                      <a:pt x="0" y="678"/>
                    </a:lnTo>
                    <a:lnTo>
                      <a:pt x="0" y="678"/>
                    </a:lnTo>
                    <a:lnTo>
                      <a:pt x="0" y="680"/>
                    </a:lnTo>
                    <a:lnTo>
                      <a:pt x="1" y="681"/>
                    </a:lnTo>
                    <a:lnTo>
                      <a:pt x="3" y="682"/>
                    </a:lnTo>
                    <a:lnTo>
                      <a:pt x="4" y="682"/>
                    </a:lnTo>
                    <a:lnTo>
                      <a:pt x="6" y="682"/>
                    </a:lnTo>
                    <a:lnTo>
                      <a:pt x="7" y="681"/>
                    </a:lnTo>
                    <a:lnTo>
                      <a:pt x="9" y="680"/>
                    </a:lnTo>
                    <a:lnTo>
                      <a:pt x="9" y="678"/>
                    </a:lnTo>
                    <a:lnTo>
                      <a:pt x="9" y="678"/>
                    </a:lnTo>
                    <a:lnTo>
                      <a:pt x="10" y="656"/>
                    </a:lnTo>
                    <a:lnTo>
                      <a:pt x="12" y="635"/>
                    </a:lnTo>
                    <a:lnTo>
                      <a:pt x="16" y="615"/>
                    </a:lnTo>
                    <a:lnTo>
                      <a:pt x="22" y="594"/>
                    </a:lnTo>
                    <a:lnTo>
                      <a:pt x="22" y="594"/>
                    </a:lnTo>
                    <a:lnTo>
                      <a:pt x="36" y="556"/>
                    </a:lnTo>
                    <a:lnTo>
                      <a:pt x="43" y="537"/>
                    </a:lnTo>
                    <a:lnTo>
                      <a:pt x="48" y="517"/>
                    </a:lnTo>
                    <a:lnTo>
                      <a:pt x="48" y="517"/>
                    </a:lnTo>
                    <a:lnTo>
                      <a:pt x="51" y="501"/>
                    </a:lnTo>
                    <a:lnTo>
                      <a:pt x="53" y="483"/>
                    </a:lnTo>
                    <a:lnTo>
                      <a:pt x="56" y="448"/>
                    </a:lnTo>
                    <a:lnTo>
                      <a:pt x="56" y="448"/>
                    </a:lnTo>
                    <a:lnTo>
                      <a:pt x="57" y="436"/>
                    </a:lnTo>
                    <a:lnTo>
                      <a:pt x="60" y="422"/>
                    </a:lnTo>
                    <a:lnTo>
                      <a:pt x="67" y="398"/>
                    </a:lnTo>
                    <a:lnTo>
                      <a:pt x="74" y="372"/>
                    </a:lnTo>
                    <a:lnTo>
                      <a:pt x="77" y="359"/>
                    </a:lnTo>
                    <a:lnTo>
                      <a:pt x="80" y="347"/>
                    </a:lnTo>
                    <a:lnTo>
                      <a:pt x="80" y="347"/>
                    </a:lnTo>
                    <a:lnTo>
                      <a:pt x="87" y="305"/>
                    </a:lnTo>
                    <a:lnTo>
                      <a:pt x="96" y="262"/>
                    </a:lnTo>
                    <a:lnTo>
                      <a:pt x="104" y="220"/>
                    </a:lnTo>
                    <a:lnTo>
                      <a:pt x="112" y="178"/>
                    </a:lnTo>
                    <a:lnTo>
                      <a:pt x="112" y="178"/>
                    </a:lnTo>
                    <a:lnTo>
                      <a:pt x="119" y="134"/>
                    </a:lnTo>
                    <a:lnTo>
                      <a:pt x="123" y="92"/>
                    </a:lnTo>
                    <a:lnTo>
                      <a:pt x="127" y="48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7" y="2"/>
                    </a:lnTo>
                    <a:lnTo>
                      <a:pt x="126" y="1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20" y="0"/>
                    </a:lnTo>
                    <a:lnTo>
                      <a:pt x="119" y="1"/>
                    </a:lnTo>
                    <a:lnTo>
                      <a:pt x="118" y="2"/>
                    </a:lnTo>
                    <a:lnTo>
                      <a:pt x="117" y="4"/>
                    </a:lnTo>
                    <a:lnTo>
                      <a:pt x="11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5" name="chenying0907 919"/>
              <p:cNvSpPr/>
              <p:nvPr/>
            </p:nvSpPr>
            <p:spPr bwMode="auto">
              <a:xfrm>
                <a:off x="3797300" y="1477963"/>
                <a:ext cx="60325" cy="268288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113" y="1"/>
                  </a:cxn>
                  <a:cxn ang="0">
                    <a:pos x="110" y="0"/>
                  </a:cxn>
                  <a:cxn ang="0">
                    <a:pos x="106" y="1"/>
                  </a:cxn>
                  <a:cxn ang="0">
                    <a:pos x="105" y="4"/>
                  </a:cxn>
                  <a:cxn ang="0">
                    <a:pos x="104" y="38"/>
                  </a:cxn>
                  <a:cxn ang="0">
                    <a:pos x="94" y="104"/>
                  </a:cxn>
                  <a:cxn ang="0">
                    <a:pos x="81" y="170"/>
                  </a:cxn>
                  <a:cxn ang="0">
                    <a:pos x="58" y="268"/>
                  </a:cxn>
                  <a:cxn ang="0">
                    <a:pos x="47" y="324"/>
                  </a:cxn>
                  <a:cxn ang="0">
                    <a:pos x="37" y="366"/>
                  </a:cxn>
                  <a:cxn ang="0">
                    <a:pos x="31" y="379"/>
                  </a:cxn>
                  <a:cxn ang="0">
                    <a:pos x="28" y="393"/>
                  </a:cxn>
                  <a:cxn ang="0">
                    <a:pos x="25" y="419"/>
                  </a:cxn>
                  <a:cxn ang="0">
                    <a:pos x="22" y="433"/>
                  </a:cxn>
                  <a:cxn ang="0">
                    <a:pos x="8" y="483"/>
                  </a:cxn>
                  <a:cxn ang="0">
                    <a:pos x="1" y="500"/>
                  </a:cxn>
                  <a:cxn ang="0">
                    <a:pos x="0" y="504"/>
                  </a:cxn>
                  <a:cxn ang="0">
                    <a:pos x="5" y="507"/>
                  </a:cxn>
                  <a:cxn ang="0">
                    <a:pos x="8" y="506"/>
                  </a:cxn>
                  <a:cxn ang="0">
                    <a:pos x="10" y="505"/>
                  </a:cxn>
                  <a:cxn ang="0">
                    <a:pos x="25" y="465"/>
                  </a:cxn>
                  <a:cxn ang="0">
                    <a:pos x="32" y="437"/>
                  </a:cxn>
                  <a:cxn ang="0">
                    <a:pos x="38" y="409"/>
                  </a:cxn>
                  <a:cxn ang="0">
                    <a:pos x="39" y="396"/>
                  </a:cxn>
                  <a:cxn ang="0">
                    <a:pos x="41" y="380"/>
                  </a:cxn>
                  <a:cxn ang="0">
                    <a:pos x="55" y="335"/>
                  </a:cxn>
                  <a:cxn ang="0">
                    <a:pos x="59" y="319"/>
                  </a:cxn>
                  <a:cxn ang="0">
                    <a:pos x="64" y="286"/>
                  </a:cxn>
                  <a:cxn ang="0">
                    <a:pos x="68" y="271"/>
                  </a:cxn>
                  <a:cxn ang="0">
                    <a:pos x="96" y="142"/>
                  </a:cxn>
                  <a:cxn ang="0">
                    <a:pos x="109" y="76"/>
                  </a:cxn>
                  <a:cxn ang="0">
                    <a:pos x="114" y="10"/>
                  </a:cxn>
                  <a:cxn ang="0">
                    <a:pos x="114" y="9"/>
                  </a:cxn>
                </a:cxnLst>
                <a:rect l="0" t="0" r="r" b="b"/>
                <a:pathLst>
                  <a:path w="114" h="507">
                    <a:moveTo>
                      <a:pt x="114" y="4"/>
                    </a:moveTo>
                    <a:lnTo>
                      <a:pt x="114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1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2"/>
                    </a:lnTo>
                    <a:lnTo>
                      <a:pt x="105" y="4"/>
                    </a:lnTo>
                    <a:lnTo>
                      <a:pt x="105" y="4"/>
                    </a:lnTo>
                    <a:lnTo>
                      <a:pt x="104" y="38"/>
                    </a:lnTo>
                    <a:lnTo>
                      <a:pt x="100" y="71"/>
                    </a:lnTo>
                    <a:lnTo>
                      <a:pt x="94" y="104"/>
                    </a:lnTo>
                    <a:lnTo>
                      <a:pt x="88" y="137"/>
                    </a:lnTo>
                    <a:lnTo>
                      <a:pt x="81" y="170"/>
                    </a:lnTo>
                    <a:lnTo>
                      <a:pt x="74" y="203"/>
                    </a:lnTo>
                    <a:lnTo>
                      <a:pt x="58" y="268"/>
                    </a:lnTo>
                    <a:lnTo>
                      <a:pt x="58" y="268"/>
                    </a:lnTo>
                    <a:lnTo>
                      <a:pt x="47" y="324"/>
                    </a:lnTo>
                    <a:lnTo>
                      <a:pt x="40" y="352"/>
                    </a:lnTo>
                    <a:lnTo>
                      <a:pt x="37" y="366"/>
                    </a:lnTo>
                    <a:lnTo>
                      <a:pt x="31" y="379"/>
                    </a:lnTo>
                    <a:lnTo>
                      <a:pt x="31" y="379"/>
                    </a:lnTo>
                    <a:lnTo>
                      <a:pt x="29" y="385"/>
                    </a:lnTo>
                    <a:lnTo>
                      <a:pt x="28" y="393"/>
                    </a:lnTo>
                    <a:lnTo>
                      <a:pt x="26" y="406"/>
                    </a:lnTo>
                    <a:lnTo>
                      <a:pt x="25" y="419"/>
                    </a:lnTo>
                    <a:lnTo>
                      <a:pt x="22" y="433"/>
                    </a:lnTo>
                    <a:lnTo>
                      <a:pt x="22" y="433"/>
                    </a:lnTo>
                    <a:lnTo>
                      <a:pt x="13" y="467"/>
                    </a:lnTo>
                    <a:lnTo>
                      <a:pt x="8" y="483"/>
                    </a:lnTo>
                    <a:lnTo>
                      <a:pt x="1" y="500"/>
                    </a:lnTo>
                    <a:lnTo>
                      <a:pt x="1" y="500"/>
                    </a:lnTo>
                    <a:lnTo>
                      <a:pt x="0" y="502"/>
                    </a:lnTo>
                    <a:lnTo>
                      <a:pt x="0" y="504"/>
                    </a:lnTo>
                    <a:lnTo>
                      <a:pt x="3" y="506"/>
                    </a:lnTo>
                    <a:lnTo>
                      <a:pt x="5" y="507"/>
                    </a:lnTo>
                    <a:lnTo>
                      <a:pt x="7" y="507"/>
                    </a:lnTo>
                    <a:lnTo>
                      <a:pt x="8" y="506"/>
                    </a:lnTo>
                    <a:lnTo>
                      <a:pt x="10" y="505"/>
                    </a:lnTo>
                    <a:lnTo>
                      <a:pt x="10" y="505"/>
                    </a:lnTo>
                    <a:lnTo>
                      <a:pt x="20" y="479"/>
                    </a:lnTo>
                    <a:lnTo>
                      <a:pt x="25" y="465"/>
                    </a:lnTo>
                    <a:lnTo>
                      <a:pt x="29" y="451"/>
                    </a:lnTo>
                    <a:lnTo>
                      <a:pt x="32" y="437"/>
                    </a:lnTo>
                    <a:lnTo>
                      <a:pt x="36" y="424"/>
                    </a:lnTo>
                    <a:lnTo>
                      <a:pt x="38" y="409"/>
                    </a:lnTo>
                    <a:lnTo>
                      <a:pt x="39" y="396"/>
                    </a:lnTo>
                    <a:lnTo>
                      <a:pt x="39" y="396"/>
                    </a:lnTo>
                    <a:lnTo>
                      <a:pt x="40" y="387"/>
                    </a:lnTo>
                    <a:lnTo>
                      <a:pt x="41" y="380"/>
                    </a:lnTo>
                    <a:lnTo>
                      <a:pt x="45" y="365"/>
                    </a:lnTo>
                    <a:lnTo>
                      <a:pt x="55" y="335"/>
                    </a:lnTo>
                    <a:lnTo>
                      <a:pt x="55" y="335"/>
                    </a:lnTo>
                    <a:lnTo>
                      <a:pt x="59" y="319"/>
                    </a:lnTo>
                    <a:lnTo>
                      <a:pt x="62" y="303"/>
                    </a:lnTo>
                    <a:lnTo>
                      <a:pt x="64" y="286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82" y="206"/>
                    </a:lnTo>
                    <a:lnTo>
                      <a:pt x="96" y="142"/>
                    </a:lnTo>
                    <a:lnTo>
                      <a:pt x="103" y="109"/>
                    </a:lnTo>
                    <a:lnTo>
                      <a:pt x="109" y="76"/>
                    </a:lnTo>
                    <a:lnTo>
                      <a:pt x="112" y="43"/>
                    </a:lnTo>
                    <a:lnTo>
                      <a:pt x="114" y="10"/>
                    </a:lnTo>
                    <a:lnTo>
                      <a:pt x="114" y="10"/>
                    </a:lnTo>
                    <a:lnTo>
                      <a:pt x="114" y="9"/>
                    </a:lnTo>
                    <a:lnTo>
                      <a:pt x="114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6" name="chenying0907 920"/>
              <p:cNvSpPr/>
              <p:nvPr/>
            </p:nvSpPr>
            <p:spPr bwMode="auto">
              <a:xfrm>
                <a:off x="3857625" y="1504950"/>
                <a:ext cx="33338" cy="190500"/>
              </a:xfrm>
              <a:custGeom>
                <a:avLst/>
                <a:gdLst/>
                <a:ahLst/>
                <a:cxnLst>
                  <a:cxn ang="0">
                    <a:pos x="54" y="2"/>
                  </a:cxn>
                  <a:cxn ang="0">
                    <a:pos x="48" y="11"/>
                  </a:cxn>
                  <a:cxn ang="0">
                    <a:pos x="45" y="24"/>
                  </a:cxn>
                  <a:cxn ang="0">
                    <a:pos x="46" y="44"/>
                  </a:cxn>
                  <a:cxn ang="0">
                    <a:pos x="46" y="50"/>
                  </a:cxn>
                  <a:cxn ang="0">
                    <a:pos x="42" y="74"/>
                  </a:cxn>
                  <a:cxn ang="0">
                    <a:pos x="31" y="123"/>
                  </a:cxn>
                  <a:cxn ang="0">
                    <a:pos x="29" y="147"/>
                  </a:cxn>
                  <a:cxn ang="0">
                    <a:pos x="28" y="162"/>
                  </a:cxn>
                  <a:cxn ang="0">
                    <a:pos x="24" y="206"/>
                  </a:cxn>
                  <a:cxn ang="0">
                    <a:pos x="13" y="265"/>
                  </a:cxn>
                  <a:cxn ang="0">
                    <a:pos x="11" y="275"/>
                  </a:cxn>
                  <a:cxn ang="0">
                    <a:pos x="9" y="306"/>
                  </a:cxn>
                  <a:cxn ang="0">
                    <a:pos x="8" y="319"/>
                  </a:cxn>
                  <a:cxn ang="0">
                    <a:pos x="0" y="354"/>
                  </a:cxn>
                  <a:cxn ang="0">
                    <a:pos x="0" y="356"/>
                  </a:cxn>
                  <a:cxn ang="0">
                    <a:pos x="4" y="360"/>
                  </a:cxn>
                  <a:cxn ang="0">
                    <a:pos x="7" y="360"/>
                  </a:cxn>
                  <a:cxn ang="0">
                    <a:pos x="9" y="357"/>
                  </a:cxn>
                  <a:cxn ang="0">
                    <a:pos x="16" y="325"/>
                  </a:cxn>
                  <a:cxn ang="0">
                    <a:pos x="19" y="292"/>
                  </a:cxn>
                  <a:cxn ang="0">
                    <a:pos x="20" y="280"/>
                  </a:cxn>
                  <a:cxn ang="0">
                    <a:pos x="27" y="240"/>
                  </a:cxn>
                  <a:cxn ang="0">
                    <a:pos x="35" y="201"/>
                  </a:cxn>
                  <a:cxn ang="0">
                    <a:pos x="37" y="188"/>
                  </a:cxn>
                  <a:cxn ang="0">
                    <a:pos x="38" y="161"/>
                  </a:cxn>
                  <a:cxn ang="0">
                    <a:pos x="40" y="133"/>
                  </a:cxn>
                  <a:cxn ang="0">
                    <a:pos x="44" y="109"/>
                  </a:cxn>
                  <a:cxn ang="0">
                    <a:pos x="50" y="85"/>
                  </a:cxn>
                  <a:cxn ang="0">
                    <a:pos x="57" y="53"/>
                  </a:cxn>
                  <a:cxn ang="0">
                    <a:pos x="57" y="43"/>
                  </a:cxn>
                  <a:cxn ang="0">
                    <a:pos x="56" y="24"/>
                  </a:cxn>
                  <a:cxn ang="0">
                    <a:pos x="56" y="15"/>
                  </a:cxn>
                  <a:cxn ang="0">
                    <a:pos x="60" y="8"/>
                  </a:cxn>
                  <a:cxn ang="0">
                    <a:pos x="62" y="7"/>
                  </a:cxn>
                  <a:cxn ang="0">
                    <a:pos x="62" y="3"/>
                  </a:cxn>
                  <a:cxn ang="0">
                    <a:pos x="58" y="0"/>
                  </a:cxn>
                  <a:cxn ang="0">
                    <a:pos x="54" y="2"/>
                  </a:cxn>
                </a:cxnLst>
                <a:rect l="0" t="0" r="r" b="b"/>
                <a:pathLst>
                  <a:path w="62" h="360">
                    <a:moveTo>
                      <a:pt x="54" y="2"/>
                    </a:moveTo>
                    <a:lnTo>
                      <a:pt x="54" y="2"/>
                    </a:lnTo>
                    <a:lnTo>
                      <a:pt x="50" y="6"/>
                    </a:lnTo>
                    <a:lnTo>
                      <a:pt x="48" y="11"/>
                    </a:lnTo>
                    <a:lnTo>
                      <a:pt x="46" y="17"/>
                    </a:lnTo>
                    <a:lnTo>
                      <a:pt x="45" y="24"/>
                    </a:lnTo>
                    <a:lnTo>
                      <a:pt x="46" y="38"/>
                    </a:lnTo>
                    <a:lnTo>
                      <a:pt x="46" y="44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4" y="62"/>
                    </a:lnTo>
                    <a:lnTo>
                      <a:pt x="42" y="74"/>
                    </a:lnTo>
                    <a:lnTo>
                      <a:pt x="36" y="99"/>
                    </a:lnTo>
                    <a:lnTo>
                      <a:pt x="31" y="123"/>
                    </a:lnTo>
                    <a:lnTo>
                      <a:pt x="29" y="135"/>
                    </a:lnTo>
                    <a:lnTo>
                      <a:pt x="29" y="147"/>
                    </a:lnTo>
                    <a:lnTo>
                      <a:pt x="29" y="147"/>
                    </a:lnTo>
                    <a:lnTo>
                      <a:pt x="28" y="162"/>
                    </a:lnTo>
                    <a:lnTo>
                      <a:pt x="27" y="177"/>
                    </a:lnTo>
                    <a:lnTo>
                      <a:pt x="24" y="206"/>
                    </a:lnTo>
                    <a:lnTo>
                      <a:pt x="19" y="236"/>
                    </a:lnTo>
                    <a:lnTo>
                      <a:pt x="13" y="265"/>
                    </a:lnTo>
                    <a:lnTo>
                      <a:pt x="13" y="265"/>
                    </a:lnTo>
                    <a:lnTo>
                      <a:pt x="11" y="275"/>
                    </a:lnTo>
                    <a:lnTo>
                      <a:pt x="10" y="286"/>
                    </a:lnTo>
                    <a:lnTo>
                      <a:pt x="9" y="306"/>
                    </a:lnTo>
                    <a:lnTo>
                      <a:pt x="9" y="306"/>
                    </a:lnTo>
                    <a:lnTo>
                      <a:pt x="8" y="319"/>
                    </a:lnTo>
                    <a:lnTo>
                      <a:pt x="5" y="331"/>
                    </a:lnTo>
                    <a:lnTo>
                      <a:pt x="0" y="354"/>
                    </a:lnTo>
                    <a:lnTo>
                      <a:pt x="0" y="354"/>
                    </a:lnTo>
                    <a:lnTo>
                      <a:pt x="0" y="356"/>
                    </a:lnTo>
                    <a:lnTo>
                      <a:pt x="1" y="358"/>
                    </a:lnTo>
                    <a:lnTo>
                      <a:pt x="4" y="360"/>
                    </a:lnTo>
                    <a:lnTo>
                      <a:pt x="6" y="360"/>
                    </a:lnTo>
                    <a:lnTo>
                      <a:pt x="7" y="360"/>
                    </a:lnTo>
                    <a:lnTo>
                      <a:pt x="8" y="359"/>
                    </a:lnTo>
                    <a:lnTo>
                      <a:pt x="9" y="357"/>
                    </a:lnTo>
                    <a:lnTo>
                      <a:pt x="9" y="357"/>
                    </a:lnTo>
                    <a:lnTo>
                      <a:pt x="16" y="325"/>
                    </a:lnTo>
                    <a:lnTo>
                      <a:pt x="18" y="309"/>
                    </a:lnTo>
                    <a:lnTo>
                      <a:pt x="19" y="292"/>
                    </a:lnTo>
                    <a:lnTo>
                      <a:pt x="19" y="292"/>
                    </a:lnTo>
                    <a:lnTo>
                      <a:pt x="20" y="280"/>
                    </a:lnTo>
                    <a:lnTo>
                      <a:pt x="22" y="266"/>
                    </a:lnTo>
                    <a:lnTo>
                      <a:pt x="27" y="240"/>
                    </a:lnTo>
                    <a:lnTo>
                      <a:pt x="33" y="215"/>
                    </a:lnTo>
                    <a:lnTo>
                      <a:pt x="35" y="201"/>
                    </a:lnTo>
                    <a:lnTo>
                      <a:pt x="37" y="188"/>
                    </a:lnTo>
                    <a:lnTo>
                      <a:pt x="37" y="188"/>
                    </a:lnTo>
                    <a:lnTo>
                      <a:pt x="38" y="174"/>
                    </a:lnTo>
                    <a:lnTo>
                      <a:pt x="38" y="161"/>
                    </a:lnTo>
                    <a:lnTo>
                      <a:pt x="39" y="146"/>
                    </a:lnTo>
                    <a:lnTo>
                      <a:pt x="40" y="133"/>
                    </a:lnTo>
                    <a:lnTo>
                      <a:pt x="40" y="133"/>
                    </a:lnTo>
                    <a:lnTo>
                      <a:pt x="44" y="109"/>
                    </a:lnTo>
                    <a:lnTo>
                      <a:pt x="50" y="85"/>
                    </a:lnTo>
                    <a:lnTo>
                      <a:pt x="50" y="85"/>
                    </a:lnTo>
                    <a:lnTo>
                      <a:pt x="55" y="65"/>
                    </a:lnTo>
                    <a:lnTo>
                      <a:pt x="57" y="53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56" y="34"/>
                    </a:lnTo>
                    <a:lnTo>
                      <a:pt x="56" y="24"/>
                    </a:lnTo>
                    <a:lnTo>
                      <a:pt x="56" y="19"/>
                    </a:lnTo>
                    <a:lnTo>
                      <a:pt x="56" y="15"/>
                    </a:lnTo>
                    <a:lnTo>
                      <a:pt x="58" y="11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2" y="7"/>
                    </a:lnTo>
                    <a:lnTo>
                      <a:pt x="62" y="5"/>
                    </a:lnTo>
                    <a:lnTo>
                      <a:pt x="62" y="3"/>
                    </a:lnTo>
                    <a:lnTo>
                      <a:pt x="61" y="2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4" y="2"/>
                    </a:lnTo>
                    <a:lnTo>
                      <a:pt x="54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7" name="chenying0907 921"/>
              <p:cNvSpPr/>
              <p:nvPr/>
            </p:nvSpPr>
            <p:spPr bwMode="auto">
              <a:xfrm>
                <a:off x="3883025" y="1544638"/>
                <a:ext cx="22225" cy="130175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4"/>
                  </a:cxn>
                  <a:cxn ang="0">
                    <a:pos x="33" y="37"/>
                  </a:cxn>
                  <a:cxn ang="0">
                    <a:pos x="29" y="69"/>
                  </a:cxn>
                  <a:cxn ang="0">
                    <a:pos x="25" y="101"/>
                  </a:cxn>
                  <a:cxn ang="0">
                    <a:pos x="23" y="117"/>
                  </a:cxn>
                  <a:cxn ang="0">
                    <a:pos x="19" y="133"/>
                  </a:cxn>
                  <a:cxn ang="0">
                    <a:pos x="19" y="133"/>
                  </a:cxn>
                  <a:cxn ang="0">
                    <a:pos x="13" y="156"/>
                  </a:cxn>
                  <a:cxn ang="0">
                    <a:pos x="11" y="167"/>
                  </a:cxn>
                  <a:cxn ang="0">
                    <a:pos x="10" y="179"/>
                  </a:cxn>
                  <a:cxn ang="0">
                    <a:pos x="10" y="179"/>
                  </a:cxn>
                  <a:cxn ang="0">
                    <a:pos x="8" y="194"/>
                  </a:cxn>
                  <a:cxn ang="0">
                    <a:pos x="5" y="210"/>
                  </a:cxn>
                  <a:cxn ang="0">
                    <a:pos x="2" y="225"/>
                  </a:cxn>
                  <a:cxn ang="0">
                    <a:pos x="0" y="242"/>
                  </a:cxn>
                  <a:cxn ang="0">
                    <a:pos x="0" y="242"/>
                  </a:cxn>
                  <a:cxn ang="0">
                    <a:pos x="0" y="244"/>
                  </a:cxn>
                  <a:cxn ang="0">
                    <a:pos x="1" y="245"/>
                  </a:cxn>
                  <a:cxn ang="0">
                    <a:pos x="3" y="246"/>
                  </a:cxn>
                  <a:cxn ang="0">
                    <a:pos x="4" y="246"/>
                  </a:cxn>
                  <a:cxn ang="0">
                    <a:pos x="6" y="246"/>
                  </a:cxn>
                  <a:cxn ang="0">
                    <a:pos x="8" y="245"/>
                  </a:cxn>
                  <a:cxn ang="0">
                    <a:pos x="9" y="244"/>
                  </a:cxn>
                  <a:cxn ang="0">
                    <a:pos x="9" y="242"/>
                  </a:cxn>
                  <a:cxn ang="0">
                    <a:pos x="9" y="242"/>
                  </a:cxn>
                  <a:cxn ang="0">
                    <a:pos x="11" y="227"/>
                  </a:cxn>
                  <a:cxn ang="0">
                    <a:pos x="14" y="214"/>
                  </a:cxn>
                  <a:cxn ang="0">
                    <a:pos x="17" y="199"/>
                  </a:cxn>
                  <a:cxn ang="0">
                    <a:pos x="18" y="193"/>
                  </a:cxn>
                  <a:cxn ang="0">
                    <a:pos x="18" y="186"/>
                  </a:cxn>
                  <a:cxn ang="0">
                    <a:pos x="18" y="186"/>
                  </a:cxn>
                  <a:cxn ang="0">
                    <a:pos x="19" y="177"/>
                  </a:cxn>
                  <a:cxn ang="0">
                    <a:pos x="20" y="169"/>
                  </a:cxn>
                  <a:cxn ang="0">
                    <a:pos x="24" y="152"/>
                  </a:cxn>
                  <a:cxn ang="0">
                    <a:pos x="28" y="135"/>
                  </a:cxn>
                  <a:cxn ang="0">
                    <a:pos x="32" y="119"/>
                  </a:cxn>
                  <a:cxn ang="0">
                    <a:pos x="32" y="119"/>
                  </a:cxn>
                  <a:cxn ang="0">
                    <a:pos x="37" y="90"/>
                  </a:cxn>
                  <a:cxn ang="0">
                    <a:pos x="40" y="62"/>
                  </a:cxn>
                  <a:cxn ang="0">
                    <a:pos x="42" y="33"/>
                  </a:cxn>
                  <a:cxn ang="0">
                    <a:pos x="42" y="4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4"/>
                  </a:cxn>
                </a:cxnLst>
                <a:rect l="0" t="0" r="r" b="b"/>
                <a:pathLst>
                  <a:path w="42" h="246">
                    <a:moveTo>
                      <a:pt x="33" y="4"/>
                    </a:moveTo>
                    <a:lnTo>
                      <a:pt x="33" y="4"/>
                    </a:lnTo>
                    <a:lnTo>
                      <a:pt x="33" y="37"/>
                    </a:lnTo>
                    <a:lnTo>
                      <a:pt x="29" y="69"/>
                    </a:lnTo>
                    <a:lnTo>
                      <a:pt x="25" y="101"/>
                    </a:lnTo>
                    <a:lnTo>
                      <a:pt x="23" y="117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3" y="156"/>
                    </a:lnTo>
                    <a:lnTo>
                      <a:pt x="11" y="167"/>
                    </a:lnTo>
                    <a:lnTo>
                      <a:pt x="10" y="179"/>
                    </a:lnTo>
                    <a:lnTo>
                      <a:pt x="10" y="179"/>
                    </a:lnTo>
                    <a:lnTo>
                      <a:pt x="8" y="194"/>
                    </a:lnTo>
                    <a:lnTo>
                      <a:pt x="5" y="210"/>
                    </a:lnTo>
                    <a:lnTo>
                      <a:pt x="2" y="225"/>
                    </a:lnTo>
                    <a:lnTo>
                      <a:pt x="0" y="242"/>
                    </a:lnTo>
                    <a:lnTo>
                      <a:pt x="0" y="242"/>
                    </a:lnTo>
                    <a:lnTo>
                      <a:pt x="0" y="244"/>
                    </a:lnTo>
                    <a:lnTo>
                      <a:pt x="1" y="245"/>
                    </a:lnTo>
                    <a:lnTo>
                      <a:pt x="3" y="246"/>
                    </a:lnTo>
                    <a:lnTo>
                      <a:pt x="4" y="246"/>
                    </a:lnTo>
                    <a:lnTo>
                      <a:pt x="6" y="246"/>
                    </a:lnTo>
                    <a:lnTo>
                      <a:pt x="8" y="245"/>
                    </a:lnTo>
                    <a:lnTo>
                      <a:pt x="9" y="244"/>
                    </a:lnTo>
                    <a:lnTo>
                      <a:pt x="9" y="242"/>
                    </a:lnTo>
                    <a:lnTo>
                      <a:pt x="9" y="242"/>
                    </a:lnTo>
                    <a:lnTo>
                      <a:pt x="11" y="227"/>
                    </a:lnTo>
                    <a:lnTo>
                      <a:pt x="14" y="214"/>
                    </a:lnTo>
                    <a:lnTo>
                      <a:pt x="17" y="199"/>
                    </a:lnTo>
                    <a:lnTo>
                      <a:pt x="18" y="193"/>
                    </a:lnTo>
                    <a:lnTo>
                      <a:pt x="18" y="186"/>
                    </a:lnTo>
                    <a:lnTo>
                      <a:pt x="18" y="186"/>
                    </a:lnTo>
                    <a:lnTo>
                      <a:pt x="19" y="177"/>
                    </a:lnTo>
                    <a:lnTo>
                      <a:pt x="20" y="169"/>
                    </a:lnTo>
                    <a:lnTo>
                      <a:pt x="24" y="152"/>
                    </a:lnTo>
                    <a:lnTo>
                      <a:pt x="28" y="135"/>
                    </a:lnTo>
                    <a:lnTo>
                      <a:pt x="32" y="119"/>
                    </a:lnTo>
                    <a:lnTo>
                      <a:pt x="32" y="119"/>
                    </a:lnTo>
                    <a:lnTo>
                      <a:pt x="37" y="90"/>
                    </a:lnTo>
                    <a:lnTo>
                      <a:pt x="40" y="62"/>
                    </a:lnTo>
                    <a:lnTo>
                      <a:pt x="42" y="33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8" name="chenying0907 922"/>
              <p:cNvSpPr/>
              <p:nvPr/>
            </p:nvSpPr>
            <p:spPr bwMode="auto">
              <a:xfrm>
                <a:off x="3454400" y="1239838"/>
                <a:ext cx="25400" cy="65088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8" y="4"/>
                  </a:cxn>
                  <a:cxn ang="0">
                    <a:pos x="37" y="12"/>
                  </a:cxn>
                  <a:cxn ang="0">
                    <a:pos x="36" y="19"/>
                  </a:cxn>
                  <a:cxn ang="0">
                    <a:pos x="31" y="34"/>
                  </a:cxn>
                  <a:cxn ang="0">
                    <a:pos x="26" y="47"/>
                  </a:cxn>
                  <a:cxn ang="0">
                    <a:pos x="18" y="62"/>
                  </a:cxn>
                  <a:cxn ang="0">
                    <a:pos x="12" y="75"/>
                  </a:cxn>
                  <a:cxn ang="0">
                    <a:pos x="6" y="89"/>
                  </a:cxn>
                  <a:cxn ang="0">
                    <a:pos x="2" y="103"/>
                  </a:cxn>
                  <a:cxn ang="0">
                    <a:pos x="1" y="110"/>
                  </a:cxn>
                  <a:cxn ang="0">
                    <a:pos x="0" y="117"/>
                  </a:cxn>
                  <a:cxn ang="0">
                    <a:pos x="0" y="117"/>
                  </a:cxn>
                  <a:cxn ang="0">
                    <a:pos x="0" y="120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0"/>
                  </a:cxn>
                  <a:cxn ang="0">
                    <a:pos x="9" y="117"/>
                  </a:cxn>
                  <a:cxn ang="0">
                    <a:pos x="9" y="117"/>
                  </a:cxn>
                  <a:cxn ang="0">
                    <a:pos x="10" y="109"/>
                  </a:cxn>
                  <a:cxn ang="0">
                    <a:pos x="12" y="101"/>
                  </a:cxn>
                  <a:cxn ang="0">
                    <a:pos x="15" y="94"/>
                  </a:cxn>
                  <a:cxn ang="0">
                    <a:pos x="19" y="86"/>
                  </a:cxn>
                  <a:cxn ang="0">
                    <a:pos x="27" y="73"/>
                  </a:cxn>
                  <a:cxn ang="0">
                    <a:pos x="30" y="65"/>
                  </a:cxn>
                  <a:cxn ang="0">
                    <a:pos x="33" y="58"/>
                  </a:cxn>
                  <a:cxn ang="0">
                    <a:pos x="33" y="58"/>
                  </a:cxn>
                  <a:cxn ang="0">
                    <a:pos x="42" y="32"/>
                  </a:cxn>
                  <a:cxn ang="0">
                    <a:pos x="45" y="18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2"/>
                  </a:cxn>
                  <a:cxn ang="0">
                    <a:pos x="46" y="1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4"/>
                  </a:cxn>
                  <a:cxn ang="0">
                    <a:pos x="38" y="4"/>
                  </a:cxn>
                </a:cxnLst>
                <a:rect l="0" t="0" r="r" b="b"/>
                <a:pathLst>
                  <a:path w="47" h="123">
                    <a:moveTo>
                      <a:pt x="38" y="4"/>
                    </a:moveTo>
                    <a:lnTo>
                      <a:pt x="38" y="4"/>
                    </a:lnTo>
                    <a:lnTo>
                      <a:pt x="37" y="12"/>
                    </a:lnTo>
                    <a:lnTo>
                      <a:pt x="36" y="19"/>
                    </a:lnTo>
                    <a:lnTo>
                      <a:pt x="31" y="34"/>
                    </a:lnTo>
                    <a:lnTo>
                      <a:pt x="26" y="47"/>
                    </a:lnTo>
                    <a:lnTo>
                      <a:pt x="18" y="62"/>
                    </a:lnTo>
                    <a:lnTo>
                      <a:pt x="12" y="75"/>
                    </a:lnTo>
                    <a:lnTo>
                      <a:pt x="6" y="89"/>
                    </a:lnTo>
                    <a:lnTo>
                      <a:pt x="2" y="103"/>
                    </a:lnTo>
                    <a:lnTo>
                      <a:pt x="1" y="110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120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0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10" y="109"/>
                    </a:lnTo>
                    <a:lnTo>
                      <a:pt x="12" y="101"/>
                    </a:lnTo>
                    <a:lnTo>
                      <a:pt x="15" y="94"/>
                    </a:lnTo>
                    <a:lnTo>
                      <a:pt x="19" y="86"/>
                    </a:lnTo>
                    <a:lnTo>
                      <a:pt x="27" y="73"/>
                    </a:lnTo>
                    <a:lnTo>
                      <a:pt x="30" y="65"/>
                    </a:lnTo>
                    <a:lnTo>
                      <a:pt x="33" y="58"/>
                    </a:lnTo>
                    <a:lnTo>
                      <a:pt x="33" y="58"/>
                    </a:lnTo>
                    <a:lnTo>
                      <a:pt x="42" y="32"/>
                    </a:lnTo>
                    <a:lnTo>
                      <a:pt x="45" y="18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2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9" name="chenying0907 923"/>
              <p:cNvSpPr/>
              <p:nvPr/>
            </p:nvSpPr>
            <p:spPr bwMode="auto">
              <a:xfrm>
                <a:off x="3471863" y="1241425"/>
                <a:ext cx="26988" cy="77788"/>
              </a:xfrm>
              <a:custGeom>
                <a:avLst/>
                <a:gdLst/>
                <a:ahLst/>
                <a:cxnLst>
                  <a:cxn ang="0">
                    <a:pos x="43" y="5"/>
                  </a:cxn>
                  <a:cxn ang="0">
                    <a:pos x="43" y="5"/>
                  </a:cxn>
                  <a:cxn ang="0">
                    <a:pos x="42" y="13"/>
                  </a:cxn>
                  <a:cxn ang="0">
                    <a:pos x="40" y="23"/>
                  </a:cxn>
                  <a:cxn ang="0">
                    <a:pos x="35" y="40"/>
                  </a:cxn>
                  <a:cxn ang="0">
                    <a:pos x="29" y="57"/>
                  </a:cxn>
                  <a:cxn ang="0">
                    <a:pos x="21" y="73"/>
                  </a:cxn>
                  <a:cxn ang="0">
                    <a:pos x="14" y="91"/>
                  </a:cxn>
                  <a:cxn ang="0">
                    <a:pos x="7" y="107"/>
                  </a:cxn>
                  <a:cxn ang="0">
                    <a:pos x="3" y="125"/>
                  </a:cxn>
                  <a:cxn ang="0">
                    <a:pos x="1" y="133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1" y="144"/>
                  </a:cxn>
                  <a:cxn ang="0">
                    <a:pos x="1" y="145"/>
                  </a:cxn>
                  <a:cxn ang="0">
                    <a:pos x="3" y="146"/>
                  </a:cxn>
                  <a:cxn ang="0">
                    <a:pos x="5" y="146"/>
                  </a:cxn>
                  <a:cxn ang="0">
                    <a:pos x="6" y="146"/>
                  </a:cxn>
                  <a:cxn ang="0">
                    <a:pos x="8" y="145"/>
                  </a:cxn>
                  <a:cxn ang="0">
                    <a:pos x="9" y="144"/>
                  </a:cxn>
                  <a:cxn ang="0">
                    <a:pos x="9" y="142"/>
                  </a:cxn>
                  <a:cxn ang="0">
                    <a:pos x="9" y="142"/>
                  </a:cxn>
                  <a:cxn ang="0">
                    <a:pos x="10" y="133"/>
                  </a:cxn>
                  <a:cxn ang="0">
                    <a:pos x="12" y="125"/>
                  </a:cxn>
                  <a:cxn ang="0">
                    <a:pos x="17" y="107"/>
                  </a:cxn>
                  <a:cxn ang="0">
                    <a:pos x="24" y="91"/>
                  </a:cxn>
                  <a:cxn ang="0">
                    <a:pos x="31" y="73"/>
                  </a:cxn>
                  <a:cxn ang="0">
                    <a:pos x="38" y="57"/>
                  </a:cxn>
                  <a:cxn ang="0">
                    <a:pos x="44" y="40"/>
                  </a:cxn>
                  <a:cxn ang="0">
                    <a:pos x="49" y="23"/>
                  </a:cxn>
                  <a:cxn ang="0">
                    <a:pos x="51" y="13"/>
                  </a:cxn>
                  <a:cxn ang="0">
                    <a:pos x="52" y="5"/>
                  </a:cxn>
                  <a:cxn ang="0">
                    <a:pos x="52" y="5"/>
                  </a:cxn>
                  <a:cxn ang="0">
                    <a:pos x="51" y="3"/>
                  </a:cxn>
                  <a:cxn ang="0">
                    <a:pos x="51" y="2"/>
                  </a:cxn>
                  <a:cxn ang="0">
                    <a:pos x="49" y="1"/>
                  </a:cxn>
                  <a:cxn ang="0">
                    <a:pos x="47" y="0"/>
                  </a:cxn>
                  <a:cxn ang="0">
                    <a:pos x="44" y="2"/>
                  </a:cxn>
                  <a:cxn ang="0">
                    <a:pos x="43" y="3"/>
                  </a:cxn>
                  <a:cxn ang="0">
                    <a:pos x="43" y="5"/>
                  </a:cxn>
                  <a:cxn ang="0">
                    <a:pos x="43" y="5"/>
                  </a:cxn>
                </a:cxnLst>
                <a:rect l="0" t="0" r="r" b="b"/>
                <a:pathLst>
                  <a:path w="52" h="146">
                    <a:moveTo>
                      <a:pt x="43" y="5"/>
                    </a:moveTo>
                    <a:lnTo>
                      <a:pt x="43" y="5"/>
                    </a:lnTo>
                    <a:lnTo>
                      <a:pt x="42" y="13"/>
                    </a:lnTo>
                    <a:lnTo>
                      <a:pt x="40" y="23"/>
                    </a:lnTo>
                    <a:lnTo>
                      <a:pt x="35" y="40"/>
                    </a:lnTo>
                    <a:lnTo>
                      <a:pt x="29" y="57"/>
                    </a:lnTo>
                    <a:lnTo>
                      <a:pt x="21" y="73"/>
                    </a:lnTo>
                    <a:lnTo>
                      <a:pt x="14" y="91"/>
                    </a:lnTo>
                    <a:lnTo>
                      <a:pt x="7" y="107"/>
                    </a:lnTo>
                    <a:lnTo>
                      <a:pt x="3" y="125"/>
                    </a:lnTo>
                    <a:lnTo>
                      <a:pt x="1" y="133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" y="144"/>
                    </a:lnTo>
                    <a:lnTo>
                      <a:pt x="1" y="145"/>
                    </a:lnTo>
                    <a:lnTo>
                      <a:pt x="3" y="146"/>
                    </a:lnTo>
                    <a:lnTo>
                      <a:pt x="5" y="146"/>
                    </a:lnTo>
                    <a:lnTo>
                      <a:pt x="6" y="146"/>
                    </a:lnTo>
                    <a:lnTo>
                      <a:pt x="8" y="145"/>
                    </a:lnTo>
                    <a:lnTo>
                      <a:pt x="9" y="144"/>
                    </a:lnTo>
                    <a:lnTo>
                      <a:pt x="9" y="142"/>
                    </a:lnTo>
                    <a:lnTo>
                      <a:pt x="9" y="142"/>
                    </a:lnTo>
                    <a:lnTo>
                      <a:pt x="10" y="133"/>
                    </a:lnTo>
                    <a:lnTo>
                      <a:pt x="12" y="125"/>
                    </a:lnTo>
                    <a:lnTo>
                      <a:pt x="17" y="107"/>
                    </a:lnTo>
                    <a:lnTo>
                      <a:pt x="24" y="91"/>
                    </a:lnTo>
                    <a:lnTo>
                      <a:pt x="31" y="73"/>
                    </a:lnTo>
                    <a:lnTo>
                      <a:pt x="38" y="57"/>
                    </a:lnTo>
                    <a:lnTo>
                      <a:pt x="44" y="40"/>
                    </a:lnTo>
                    <a:lnTo>
                      <a:pt x="49" y="23"/>
                    </a:lnTo>
                    <a:lnTo>
                      <a:pt x="51" y="13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1" y="3"/>
                    </a:lnTo>
                    <a:lnTo>
                      <a:pt x="51" y="2"/>
                    </a:lnTo>
                    <a:lnTo>
                      <a:pt x="49" y="1"/>
                    </a:lnTo>
                    <a:lnTo>
                      <a:pt x="47" y="0"/>
                    </a:lnTo>
                    <a:lnTo>
                      <a:pt x="44" y="2"/>
                    </a:lnTo>
                    <a:lnTo>
                      <a:pt x="43" y="3"/>
                    </a:lnTo>
                    <a:lnTo>
                      <a:pt x="43" y="5"/>
                    </a:lnTo>
                    <a:lnTo>
                      <a:pt x="43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0" name="chenying0907 924"/>
              <p:cNvSpPr/>
              <p:nvPr/>
            </p:nvSpPr>
            <p:spPr bwMode="auto">
              <a:xfrm>
                <a:off x="3497263" y="1241425"/>
                <a:ext cx="34925" cy="100013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4" y="12"/>
                  </a:cxn>
                  <a:cxn ang="0">
                    <a:pos x="50" y="20"/>
                  </a:cxn>
                  <a:cxn ang="0">
                    <a:pos x="47" y="31"/>
                  </a:cxn>
                  <a:cxn ang="0">
                    <a:pos x="45" y="42"/>
                  </a:cxn>
                  <a:cxn ang="0">
                    <a:pos x="30" y="86"/>
                  </a:cxn>
                  <a:cxn ang="0">
                    <a:pos x="24" y="99"/>
                  </a:cxn>
                  <a:cxn ang="0">
                    <a:pos x="12" y="128"/>
                  </a:cxn>
                  <a:cxn ang="0">
                    <a:pos x="9" y="138"/>
                  </a:cxn>
                  <a:cxn ang="0">
                    <a:pos x="7" y="149"/>
                  </a:cxn>
                  <a:cxn ang="0">
                    <a:pos x="6" y="167"/>
                  </a:cxn>
                  <a:cxn ang="0">
                    <a:pos x="4" y="179"/>
                  </a:cxn>
                  <a:cxn ang="0">
                    <a:pos x="1" y="182"/>
                  </a:cxn>
                  <a:cxn ang="0">
                    <a:pos x="0" y="185"/>
                  </a:cxn>
                  <a:cxn ang="0">
                    <a:pos x="1" y="188"/>
                  </a:cxn>
                  <a:cxn ang="0">
                    <a:pos x="6" y="189"/>
                  </a:cxn>
                  <a:cxn ang="0">
                    <a:pos x="9" y="189"/>
                  </a:cxn>
                  <a:cxn ang="0">
                    <a:pos x="15" y="179"/>
                  </a:cxn>
                  <a:cxn ang="0">
                    <a:pos x="16" y="167"/>
                  </a:cxn>
                  <a:cxn ang="0">
                    <a:pos x="15" y="159"/>
                  </a:cxn>
                  <a:cxn ang="0">
                    <a:pos x="17" y="142"/>
                  </a:cxn>
                  <a:cxn ang="0">
                    <a:pos x="25" y="119"/>
                  </a:cxn>
                  <a:cxn ang="0">
                    <a:pos x="32" y="103"/>
                  </a:cxn>
                  <a:cxn ang="0">
                    <a:pos x="42" y="80"/>
                  </a:cxn>
                  <a:cxn ang="0">
                    <a:pos x="49" y="58"/>
                  </a:cxn>
                  <a:cxn ang="0">
                    <a:pos x="57" y="30"/>
                  </a:cxn>
                  <a:cxn ang="0">
                    <a:pos x="59" y="24"/>
                  </a:cxn>
                  <a:cxn ang="0">
                    <a:pos x="64" y="12"/>
                  </a:cxn>
                  <a:cxn ang="0">
                    <a:pos x="66" y="6"/>
                  </a:cxn>
                  <a:cxn ang="0">
                    <a:pos x="65" y="2"/>
                  </a:cxn>
                  <a:cxn ang="0">
                    <a:pos x="61" y="0"/>
                  </a:cxn>
                  <a:cxn ang="0">
                    <a:pos x="58" y="2"/>
                  </a:cxn>
                  <a:cxn ang="0">
                    <a:pos x="57" y="4"/>
                  </a:cxn>
                </a:cxnLst>
                <a:rect l="0" t="0" r="r" b="b"/>
                <a:pathLst>
                  <a:path w="66" h="190">
                    <a:moveTo>
                      <a:pt x="57" y="4"/>
                    </a:moveTo>
                    <a:lnTo>
                      <a:pt x="57" y="4"/>
                    </a:lnTo>
                    <a:lnTo>
                      <a:pt x="56" y="8"/>
                    </a:lnTo>
                    <a:lnTo>
                      <a:pt x="54" y="12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48" y="26"/>
                    </a:lnTo>
                    <a:lnTo>
                      <a:pt x="47" y="31"/>
                    </a:lnTo>
                    <a:lnTo>
                      <a:pt x="45" y="42"/>
                    </a:lnTo>
                    <a:lnTo>
                      <a:pt x="45" y="42"/>
                    </a:lnTo>
                    <a:lnTo>
                      <a:pt x="35" y="71"/>
                    </a:lnTo>
                    <a:lnTo>
                      <a:pt x="30" y="86"/>
                    </a:lnTo>
                    <a:lnTo>
                      <a:pt x="24" y="99"/>
                    </a:lnTo>
                    <a:lnTo>
                      <a:pt x="24" y="99"/>
                    </a:lnTo>
                    <a:lnTo>
                      <a:pt x="15" y="118"/>
                    </a:lnTo>
                    <a:lnTo>
                      <a:pt x="12" y="128"/>
                    </a:lnTo>
                    <a:lnTo>
                      <a:pt x="9" y="138"/>
                    </a:lnTo>
                    <a:lnTo>
                      <a:pt x="9" y="138"/>
                    </a:lnTo>
                    <a:lnTo>
                      <a:pt x="7" y="142"/>
                    </a:lnTo>
                    <a:lnTo>
                      <a:pt x="7" y="149"/>
                    </a:lnTo>
                    <a:lnTo>
                      <a:pt x="6" y="161"/>
                    </a:lnTo>
                    <a:lnTo>
                      <a:pt x="6" y="167"/>
                    </a:lnTo>
                    <a:lnTo>
                      <a:pt x="5" y="173"/>
                    </a:lnTo>
                    <a:lnTo>
                      <a:pt x="4" y="179"/>
                    </a:lnTo>
                    <a:lnTo>
                      <a:pt x="1" y="182"/>
                    </a:lnTo>
                    <a:lnTo>
                      <a:pt x="1" y="182"/>
                    </a:lnTo>
                    <a:lnTo>
                      <a:pt x="0" y="184"/>
                    </a:lnTo>
                    <a:lnTo>
                      <a:pt x="0" y="185"/>
                    </a:lnTo>
                    <a:lnTo>
                      <a:pt x="0" y="187"/>
                    </a:lnTo>
                    <a:lnTo>
                      <a:pt x="1" y="188"/>
                    </a:lnTo>
                    <a:lnTo>
                      <a:pt x="4" y="190"/>
                    </a:lnTo>
                    <a:lnTo>
                      <a:pt x="6" y="189"/>
                    </a:lnTo>
                    <a:lnTo>
                      <a:pt x="9" y="189"/>
                    </a:lnTo>
                    <a:lnTo>
                      <a:pt x="9" y="189"/>
                    </a:lnTo>
                    <a:lnTo>
                      <a:pt x="13" y="184"/>
                    </a:lnTo>
                    <a:lnTo>
                      <a:pt x="15" y="179"/>
                    </a:lnTo>
                    <a:lnTo>
                      <a:pt x="16" y="173"/>
                    </a:lnTo>
                    <a:lnTo>
                      <a:pt x="16" y="167"/>
                    </a:lnTo>
                    <a:lnTo>
                      <a:pt x="16" y="167"/>
                    </a:lnTo>
                    <a:lnTo>
                      <a:pt x="15" y="159"/>
                    </a:lnTo>
                    <a:lnTo>
                      <a:pt x="16" y="151"/>
                    </a:lnTo>
                    <a:lnTo>
                      <a:pt x="17" y="142"/>
                    </a:lnTo>
                    <a:lnTo>
                      <a:pt x="19" y="134"/>
                    </a:lnTo>
                    <a:lnTo>
                      <a:pt x="25" y="119"/>
                    </a:lnTo>
                    <a:lnTo>
                      <a:pt x="32" y="103"/>
                    </a:lnTo>
                    <a:lnTo>
                      <a:pt x="32" y="103"/>
                    </a:lnTo>
                    <a:lnTo>
                      <a:pt x="37" y="92"/>
                    </a:lnTo>
                    <a:lnTo>
                      <a:pt x="42" y="80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3" y="44"/>
                    </a:lnTo>
                    <a:lnTo>
                      <a:pt x="57" y="30"/>
                    </a:lnTo>
                    <a:lnTo>
                      <a:pt x="57" y="30"/>
                    </a:lnTo>
                    <a:lnTo>
                      <a:pt x="59" y="24"/>
                    </a:lnTo>
                    <a:lnTo>
                      <a:pt x="62" y="18"/>
                    </a:lnTo>
                    <a:lnTo>
                      <a:pt x="64" y="12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5" y="2"/>
                    </a:lnTo>
                    <a:lnTo>
                      <a:pt x="63" y="1"/>
                    </a:lnTo>
                    <a:lnTo>
                      <a:pt x="61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1" name="chenying0907 925"/>
              <p:cNvSpPr>
                <a:spLocks noEditPoints="1"/>
              </p:cNvSpPr>
              <p:nvPr/>
            </p:nvSpPr>
            <p:spPr bwMode="auto">
              <a:xfrm>
                <a:off x="3362325" y="1298575"/>
                <a:ext cx="142875" cy="146050"/>
              </a:xfrm>
              <a:custGeom>
                <a:avLst/>
                <a:gdLst/>
                <a:ahLst/>
                <a:cxnLst>
                  <a:cxn ang="0">
                    <a:pos x="131" y="277"/>
                  </a:cxn>
                  <a:cxn ang="0">
                    <a:pos x="96" y="271"/>
                  </a:cxn>
                  <a:cxn ang="0">
                    <a:pos x="62" y="257"/>
                  </a:cxn>
                  <a:cxn ang="0">
                    <a:pos x="34" y="236"/>
                  </a:cxn>
                  <a:cxn ang="0">
                    <a:pos x="13" y="206"/>
                  </a:cxn>
                  <a:cxn ang="0">
                    <a:pos x="1" y="168"/>
                  </a:cxn>
                  <a:cxn ang="0">
                    <a:pos x="0" y="139"/>
                  </a:cxn>
                  <a:cxn ang="0">
                    <a:pos x="8" y="98"/>
                  </a:cxn>
                  <a:cxn ang="0">
                    <a:pos x="27" y="61"/>
                  </a:cxn>
                  <a:cxn ang="0">
                    <a:pos x="55" y="31"/>
                  </a:cxn>
                  <a:cxn ang="0">
                    <a:pos x="91" y="10"/>
                  </a:cxn>
                  <a:cxn ang="0">
                    <a:pos x="118" y="0"/>
                  </a:cxn>
                  <a:cxn ang="0">
                    <a:pos x="128" y="1"/>
                  </a:cxn>
                  <a:cxn ang="0">
                    <a:pos x="138" y="9"/>
                  </a:cxn>
                  <a:cxn ang="0">
                    <a:pos x="146" y="14"/>
                  </a:cxn>
                  <a:cxn ang="0">
                    <a:pos x="183" y="24"/>
                  </a:cxn>
                  <a:cxn ang="0">
                    <a:pos x="214" y="41"/>
                  </a:cxn>
                  <a:cxn ang="0">
                    <a:pos x="239" y="63"/>
                  </a:cxn>
                  <a:cxn ang="0">
                    <a:pos x="257" y="90"/>
                  </a:cxn>
                  <a:cxn ang="0">
                    <a:pos x="268" y="122"/>
                  </a:cxn>
                  <a:cxn ang="0">
                    <a:pos x="271" y="145"/>
                  </a:cxn>
                  <a:cxn ang="0">
                    <a:pos x="268" y="179"/>
                  </a:cxn>
                  <a:cxn ang="0">
                    <a:pos x="255" y="212"/>
                  </a:cxn>
                  <a:cxn ang="0">
                    <a:pos x="236" y="241"/>
                  </a:cxn>
                  <a:cxn ang="0">
                    <a:pos x="209" y="263"/>
                  </a:cxn>
                  <a:cxn ang="0">
                    <a:pos x="174" y="275"/>
                  </a:cxn>
                  <a:cxn ang="0">
                    <a:pos x="144" y="277"/>
                  </a:cxn>
                  <a:cxn ang="0">
                    <a:pos x="101" y="48"/>
                  </a:cxn>
                  <a:cxn ang="0">
                    <a:pos x="62" y="79"/>
                  </a:cxn>
                  <a:cxn ang="0">
                    <a:pos x="48" y="100"/>
                  </a:cxn>
                  <a:cxn ang="0">
                    <a:pos x="38" y="126"/>
                  </a:cxn>
                  <a:cxn ang="0">
                    <a:pos x="37" y="153"/>
                  </a:cxn>
                  <a:cxn ang="0">
                    <a:pos x="41" y="172"/>
                  </a:cxn>
                  <a:cxn ang="0">
                    <a:pos x="52" y="194"/>
                  </a:cxn>
                  <a:cxn ang="0">
                    <a:pos x="67" y="214"/>
                  </a:cxn>
                  <a:cxn ang="0">
                    <a:pos x="88" y="229"/>
                  </a:cxn>
                  <a:cxn ang="0">
                    <a:pos x="112" y="238"/>
                  </a:cxn>
                  <a:cxn ang="0">
                    <a:pos x="139" y="241"/>
                  </a:cxn>
                  <a:cxn ang="0">
                    <a:pos x="155" y="240"/>
                  </a:cxn>
                  <a:cxn ang="0">
                    <a:pos x="171" y="236"/>
                  </a:cxn>
                  <a:cxn ang="0">
                    <a:pos x="194" y="224"/>
                  </a:cxn>
                  <a:cxn ang="0">
                    <a:pos x="213" y="208"/>
                  </a:cxn>
                  <a:cxn ang="0">
                    <a:pos x="225" y="187"/>
                  </a:cxn>
                  <a:cxn ang="0">
                    <a:pos x="233" y="163"/>
                  </a:cxn>
                  <a:cxn ang="0">
                    <a:pos x="233" y="139"/>
                  </a:cxn>
                  <a:cxn ang="0">
                    <a:pos x="228" y="121"/>
                  </a:cxn>
                  <a:cxn ang="0">
                    <a:pos x="216" y="97"/>
                  </a:cxn>
                  <a:cxn ang="0">
                    <a:pos x="199" y="78"/>
                  </a:cxn>
                  <a:cxn ang="0">
                    <a:pos x="177" y="63"/>
                  </a:cxn>
                  <a:cxn ang="0">
                    <a:pos x="150" y="53"/>
                  </a:cxn>
                  <a:cxn ang="0">
                    <a:pos x="119" y="49"/>
                  </a:cxn>
                  <a:cxn ang="0">
                    <a:pos x="112" y="47"/>
                  </a:cxn>
                </a:cxnLst>
                <a:rect l="0" t="0" r="r" b="b"/>
                <a:pathLst>
                  <a:path w="271" h="277">
                    <a:moveTo>
                      <a:pt x="144" y="277"/>
                    </a:moveTo>
                    <a:lnTo>
                      <a:pt x="144" y="277"/>
                    </a:lnTo>
                    <a:lnTo>
                      <a:pt x="131" y="277"/>
                    </a:lnTo>
                    <a:lnTo>
                      <a:pt x="120" y="276"/>
                    </a:lnTo>
                    <a:lnTo>
                      <a:pt x="108" y="274"/>
                    </a:lnTo>
                    <a:lnTo>
                      <a:pt x="96" y="271"/>
                    </a:lnTo>
                    <a:lnTo>
                      <a:pt x="85" y="267"/>
                    </a:lnTo>
                    <a:lnTo>
                      <a:pt x="73" y="263"/>
                    </a:lnTo>
                    <a:lnTo>
                      <a:pt x="62" y="257"/>
                    </a:lnTo>
                    <a:lnTo>
                      <a:pt x="53" y="251"/>
                    </a:lnTo>
                    <a:lnTo>
                      <a:pt x="42" y="244"/>
                    </a:lnTo>
                    <a:lnTo>
                      <a:pt x="34" y="236"/>
                    </a:lnTo>
                    <a:lnTo>
                      <a:pt x="26" y="226"/>
                    </a:lnTo>
                    <a:lnTo>
                      <a:pt x="19" y="217"/>
                    </a:lnTo>
                    <a:lnTo>
                      <a:pt x="13" y="206"/>
                    </a:lnTo>
                    <a:lnTo>
                      <a:pt x="7" y="194"/>
                    </a:lnTo>
                    <a:lnTo>
                      <a:pt x="3" y="181"/>
                    </a:lnTo>
                    <a:lnTo>
                      <a:pt x="1" y="168"/>
                    </a:lnTo>
                    <a:lnTo>
                      <a:pt x="1" y="168"/>
                    </a:lnTo>
                    <a:lnTo>
                      <a:pt x="0" y="153"/>
                    </a:lnTo>
                    <a:lnTo>
                      <a:pt x="0" y="139"/>
                    </a:lnTo>
                    <a:lnTo>
                      <a:pt x="1" y="125"/>
                    </a:lnTo>
                    <a:lnTo>
                      <a:pt x="4" y="112"/>
                    </a:lnTo>
                    <a:lnTo>
                      <a:pt x="8" y="98"/>
                    </a:lnTo>
                    <a:lnTo>
                      <a:pt x="14" y="86"/>
                    </a:lnTo>
                    <a:lnTo>
                      <a:pt x="20" y="74"/>
                    </a:lnTo>
                    <a:lnTo>
                      <a:pt x="27" y="61"/>
                    </a:lnTo>
                    <a:lnTo>
                      <a:pt x="35" y="51"/>
                    </a:lnTo>
                    <a:lnTo>
                      <a:pt x="45" y="41"/>
                    </a:lnTo>
                    <a:lnTo>
                      <a:pt x="55" y="31"/>
                    </a:lnTo>
                    <a:lnTo>
                      <a:pt x="66" y="23"/>
                    </a:lnTo>
                    <a:lnTo>
                      <a:pt x="78" y="16"/>
                    </a:lnTo>
                    <a:lnTo>
                      <a:pt x="91" y="10"/>
                    </a:lnTo>
                    <a:lnTo>
                      <a:pt x="103" y="4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8" y="1"/>
                    </a:lnTo>
                    <a:lnTo>
                      <a:pt x="132" y="2"/>
                    </a:lnTo>
                    <a:lnTo>
                      <a:pt x="135" y="5"/>
                    </a:lnTo>
                    <a:lnTo>
                      <a:pt x="138" y="9"/>
                    </a:lnTo>
                    <a:lnTo>
                      <a:pt x="141" y="13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58" y="17"/>
                    </a:lnTo>
                    <a:lnTo>
                      <a:pt x="171" y="20"/>
                    </a:lnTo>
                    <a:lnTo>
                      <a:pt x="183" y="24"/>
                    </a:lnTo>
                    <a:lnTo>
                      <a:pt x="193" y="29"/>
                    </a:lnTo>
                    <a:lnTo>
                      <a:pt x="204" y="34"/>
                    </a:lnTo>
                    <a:lnTo>
                      <a:pt x="214" y="41"/>
                    </a:lnTo>
                    <a:lnTo>
                      <a:pt x="223" y="48"/>
                    </a:lnTo>
                    <a:lnTo>
                      <a:pt x="232" y="55"/>
                    </a:lnTo>
                    <a:lnTo>
                      <a:pt x="239" y="63"/>
                    </a:lnTo>
                    <a:lnTo>
                      <a:pt x="246" y="72"/>
                    </a:lnTo>
                    <a:lnTo>
                      <a:pt x="252" y="81"/>
                    </a:lnTo>
                    <a:lnTo>
                      <a:pt x="257" y="90"/>
                    </a:lnTo>
                    <a:lnTo>
                      <a:pt x="261" y="100"/>
                    </a:lnTo>
                    <a:lnTo>
                      <a:pt x="266" y="111"/>
                    </a:lnTo>
                    <a:lnTo>
                      <a:pt x="268" y="122"/>
                    </a:lnTo>
                    <a:lnTo>
                      <a:pt x="270" y="134"/>
                    </a:lnTo>
                    <a:lnTo>
                      <a:pt x="270" y="134"/>
                    </a:lnTo>
                    <a:lnTo>
                      <a:pt x="271" y="145"/>
                    </a:lnTo>
                    <a:lnTo>
                      <a:pt x="271" y="156"/>
                    </a:lnTo>
                    <a:lnTo>
                      <a:pt x="270" y="168"/>
                    </a:lnTo>
                    <a:lnTo>
                      <a:pt x="268" y="179"/>
                    </a:lnTo>
                    <a:lnTo>
                      <a:pt x="265" y="190"/>
                    </a:lnTo>
                    <a:lnTo>
                      <a:pt x="260" y="202"/>
                    </a:lnTo>
                    <a:lnTo>
                      <a:pt x="255" y="212"/>
                    </a:lnTo>
                    <a:lnTo>
                      <a:pt x="250" y="222"/>
                    </a:lnTo>
                    <a:lnTo>
                      <a:pt x="243" y="232"/>
                    </a:lnTo>
                    <a:lnTo>
                      <a:pt x="236" y="241"/>
                    </a:lnTo>
                    <a:lnTo>
                      <a:pt x="227" y="249"/>
                    </a:lnTo>
                    <a:lnTo>
                      <a:pt x="218" y="256"/>
                    </a:lnTo>
                    <a:lnTo>
                      <a:pt x="209" y="263"/>
                    </a:lnTo>
                    <a:lnTo>
                      <a:pt x="197" y="268"/>
                    </a:lnTo>
                    <a:lnTo>
                      <a:pt x="186" y="272"/>
                    </a:lnTo>
                    <a:lnTo>
                      <a:pt x="174" y="275"/>
                    </a:lnTo>
                    <a:lnTo>
                      <a:pt x="174" y="275"/>
                    </a:lnTo>
                    <a:lnTo>
                      <a:pt x="159" y="277"/>
                    </a:lnTo>
                    <a:lnTo>
                      <a:pt x="144" y="277"/>
                    </a:lnTo>
                    <a:lnTo>
                      <a:pt x="144" y="277"/>
                    </a:lnTo>
                    <a:close/>
                    <a:moveTo>
                      <a:pt x="101" y="48"/>
                    </a:moveTo>
                    <a:lnTo>
                      <a:pt x="101" y="48"/>
                    </a:lnTo>
                    <a:lnTo>
                      <a:pt x="87" y="56"/>
                    </a:lnTo>
                    <a:lnTo>
                      <a:pt x="73" y="66"/>
                    </a:lnTo>
                    <a:lnTo>
                      <a:pt x="62" y="79"/>
                    </a:lnTo>
                    <a:lnTo>
                      <a:pt x="57" y="86"/>
                    </a:lnTo>
                    <a:lnTo>
                      <a:pt x="52" y="93"/>
                    </a:lnTo>
                    <a:lnTo>
                      <a:pt x="48" y="100"/>
                    </a:lnTo>
                    <a:lnTo>
                      <a:pt x="44" y="109"/>
                    </a:lnTo>
                    <a:lnTo>
                      <a:pt x="40" y="117"/>
                    </a:lnTo>
                    <a:lnTo>
                      <a:pt x="38" y="126"/>
                    </a:lnTo>
                    <a:lnTo>
                      <a:pt x="37" y="135"/>
                    </a:lnTo>
                    <a:lnTo>
                      <a:pt x="36" y="144"/>
                    </a:lnTo>
                    <a:lnTo>
                      <a:pt x="37" y="153"/>
                    </a:lnTo>
                    <a:lnTo>
                      <a:pt x="38" y="163"/>
                    </a:lnTo>
                    <a:lnTo>
                      <a:pt x="38" y="163"/>
                    </a:lnTo>
                    <a:lnTo>
                      <a:pt x="41" y="172"/>
                    </a:lnTo>
                    <a:lnTo>
                      <a:pt x="44" y="180"/>
                    </a:lnTo>
                    <a:lnTo>
                      <a:pt x="48" y="187"/>
                    </a:lnTo>
                    <a:lnTo>
                      <a:pt x="52" y="194"/>
                    </a:lnTo>
                    <a:lnTo>
                      <a:pt x="56" y="202"/>
                    </a:lnTo>
                    <a:lnTo>
                      <a:pt x="62" y="208"/>
                    </a:lnTo>
                    <a:lnTo>
                      <a:pt x="67" y="214"/>
                    </a:lnTo>
                    <a:lnTo>
                      <a:pt x="73" y="219"/>
                    </a:lnTo>
                    <a:lnTo>
                      <a:pt x="81" y="224"/>
                    </a:lnTo>
                    <a:lnTo>
                      <a:pt x="88" y="229"/>
                    </a:lnTo>
                    <a:lnTo>
                      <a:pt x="95" y="232"/>
                    </a:lnTo>
                    <a:lnTo>
                      <a:pt x="103" y="235"/>
                    </a:lnTo>
                    <a:lnTo>
                      <a:pt x="112" y="238"/>
                    </a:lnTo>
                    <a:lnTo>
                      <a:pt x="121" y="239"/>
                    </a:lnTo>
                    <a:lnTo>
                      <a:pt x="129" y="241"/>
                    </a:lnTo>
                    <a:lnTo>
                      <a:pt x="139" y="241"/>
                    </a:lnTo>
                    <a:lnTo>
                      <a:pt x="139" y="241"/>
                    </a:lnTo>
                    <a:lnTo>
                      <a:pt x="147" y="241"/>
                    </a:lnTo>
                    <a:lnTo>
                      <a:pt x="155" y="240"/>
                    </a:lnTo>
                    <a:lnTo>
                      <a:pt x="163" y="238"/>
                    </a:lnTo>
                    <a:lnTo>
                      <a:pt x="171" y="236"/>
                    </a:lnTo>
                    <a:lnTo>
                      <a:pt x="171" y="236"/>
                    </a:lnTo>
                    <a:lnTo>
                      <a:pt x="179" y="233"/>
                    </a:lnTo>
                    <a:lnTo>
                      <a:pt x="187" y="229"/>
                    </a:lnTo>
                    <a:lnTo>
                      <a:pt x="194" y="224"/>
                    </a:lnTo>
                    <a:lnTo>
                      <a:pt x="201" y="219"/>
                    </a:lnTo>
                    <a:lnTo>
                      <a:pt x="207" y="214"/>
                    </a:lnTo>
                    <a:lnTo>
                      <a:pt x="213" y="208"/>
                    </a:lnTo>
                    <a:lnTo>
                      <a:pt x="217" y="202"/>
                    </a:lnTo>
                    <a:lnTo>
                      <a:pt x="222" y="194"/>
                    </a:lnTo>
                    <a:lnTo>
                      <a:pt x="225" y="187"/>
                    </a:lnTo>
                    <a:lnTo>
                      <a:pt x="228" y="180"/>
                    </a:lnTo>
                    <a:lnTo>
                      <a:pt x="230" y="172"/>
                    </a:lnTo>
                    <a:lnTo>
                      <a:pt x="233" y="163"/>
                    </a:lnTo>
                    <a:lnTo>
                      <a:pt x="234" y="155"/>
                    </a:lnTo>
                    <a:lnTo>
                      <a:pt x="234" y="147"/>
                    </a:lnTo>
                    <a:lnTo>
                      <a:pt x="233" y="139"/>
                    </a:lnTo>
                    <a:lnTo>
                      <a:pt x="230" y="130"/>
                    </a:lnTo>
                    <a:lnTo>
                      <a:pt x="230" y="130"/>
                    </a:lnTo>
                    <a:lnTo>
                      <a:pt x="228" y="121"/>
                    </a:lnTo>
                    <a:lnTo>
                      <a:pt x="225" y="113"/>
                    </a:lnTo>
                    <a:lnTo>
                      <a:pt x="221" y="105"/>
                    </a:lnTo>
                    <a:lnTo>
                      <a:pt x="216" y="97"/>
                    </a:lnTo>
                    <a:lnTo>
                      <a:pt x="212" y="90"/>
                    </a:lnTo>
                    <a:lnTo>
                      <a:pt x="206" y="84"/>
                    </a:lnTo>
                    <a:lnTo>
                      <a:pt x="199" y="78"/>
                    </a:lnTo>
                    <a:lnTo>
                      <a:pt x="192" y="73"/>
                    </a:lnTo>
                    <a:lnTo>
                      <a:pt x="185" y="67"/>
                    </a:lnTo>
                    <a:lnTo>
                      <a:pt x="177" y="63"/>
                    </a:lnTo>
                    <a:lnTo>
                      <a:pt x="168" y="59"/>
                    </a:lnTo>
                    <a:lnTo>
                      <a:pt x="160" y="56"/>
                    </a:lnTo>
                    <a:lnTo>
                      <a:pt x="150" y="53"/>
                    </a:lnTo>
                    <a:lnTo>
                      <a:pt x="141" y="51"/>
                    </a:lnTo>
                    <a:lnTo>
                      <a:pt x="129" y="50"/>
                    </a:lnTo>
                    <a:lnTo>
                      <a:pt x="119" y="49"/>
                    </a:lnTo>
                    <a:lnTo>
                      <a:pt x="119" y="49"/>
                    </a:lnTo>
                    <a:lnTo>
                      <a:pt x="115" y="49"/>
                    </a:lnTo>
                    <a:lnTo>
                      <a:pt x="112" y="47"/>
                    </a:lnTo>
                    <a:lnTo>
                      <a:pt x="107" y="45"/>
                    </a:lnTo>
                    <a:lnTo>
                      <a:pt x="101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2" name="chenying0907 926"/>
              <p:cNvSpPr>
                <a:spLocks noEditPoints="1"/>
              </p:cNvSpPr>
              <p:nvPr/>
            </p:nvSpPr>
            <p:spPr bwMode="auto">
              <a:xfrm>
                <a:off x="3282950" y="1227138"/>
                <a:ext cx="644525" cy="642938"/>
              </a:xfrm>
              <a:custGeom>
                <a:avLst/>
                <a:gdLst/>
                <a:ahLst/>
                <a:cxnLst>
                  <a:cxn ang="0">
                    <a:pos x="653" y="1206"/>
                  </a:cxn>
                  <a:cxn ang="0">
                    <a:pos x="563" y="1160"/>
                  </a:cxn>
                  <a:cxn ang="0">
                    <a:pos x="550" y="1153"/>
                  </a:cxn>
                  <a:cxn ang="0">
                    <a:pos x="236" y="832"/>
                  </a:cxn>
                  <a:cxn ang="0">
                    <a:pos x="143" y="731"/>
                  </a:cxn>
                  <a:cxn ang="0">
                    <a:pos x="77" y="679"/>
                  </a:cxn>
                  <a:cxn ang="0">
                    <a:pos x="72" y="657"/>
                  </a:cxn>
                  <a:cxn ang="0">
                    <a:pos x="40" y="570"/>
                  </a:cxn>
                  <a:cxn ang="0">
                    <a:pos x="11" y="425"/>
                  </a:cxn>
                  <a:cxn ang="0">
                    <a:pos x="1" y="212"/>
                  </a:cxn>
                  <a:cxn ang="0">
                    <a:pos x="10" y="196"/>
                  </a:cxn>
                  <a:cxn ang="0">
                    <a:pos x="19" y="182"/>
                  </a:cxn>
                  <a:cxn ang="0">
                    <a:pos x="110" y="81"/>
                  </a:cxn>
                  <a:cxn ang="0">
                    <a:pos x="210" y="10"/>
                  </a:cxn>
                  <a:cxn ang="0">
                    <a:pos x="228" y="8"/>
                  </a:cxn>
                  <a:cxn ang="0">
                    <a:pos x="242" y="2"/>
                  </a:cxn>
                  <a:cxn ang="0">
                    <a:pos x="419" y="2"/>
                  </a:cxn>
                  <a:cxn ang="0">
                    <a:pos x="599" y="26"/>
                  </a:cxn>
                  <a:cxn ang="0">
                    <a:pos x="638" y="36"/>
                  </a:cxn>
                  <a:cxn ang="0">
                    <a:pos x="656" y="46"/>
                  </a:cxn>
                  <a:cxn ang="0">
                    <a:pos x="887" y="256"/>
                  </a:cxn>
                  <a:cxn ang="0">
                    <a:pos x="1107" y="475"/>
                  </a:cxn>
                  <a:cxn ang="0">
                    <a:pos x="1167" y="525"/>
                  </a:cxn>
                  <a:cxn ang="0">
                    <a:pos x="1185" y="553"/>
                  </a:cxn>
                  <a:cxn ang="0">
                    <a:pos x="1215" y="644"/>
                  </a:cxn>
                  <a:cxn ang="0">
                    <a:pos x="1218" y="725"/>
                  </a:cxn>
                  <a:cxn ang="0">
                    <a:pos x="1194" y="798"/>
                  </a:cxn>
                  <a:cxn ang="0">
                    <a:pos x="1193" y="817"/>
                  </a:cxn>
                  <a:cxn ang="0">
                    <a:pos x="1109" y="909"/>
                  </a:cxn>
                  <a:cxn ang="0">
                    <a:pos x="862" y="1146"/>
                  </a:cxn>
                  <a:cxn ang="0">
                    <a:pos x="853" y="1157"/>
                  </a:cxn>
                  <a:cxn ang="0">
                    <a:pos x="761" y="1206"/>
                  </a:cxn>
                  <a:cxn ang="0">
                    <a:pos x="231" y="43"/>
                  </a:cxn>
                  <a:cxn ang="0">
                    <a:pos x="137" y="108"/>
                  </a:cxn>
                  <a:cxn ang="0">
                    <a:pos x="54" y="198"/>
                  </a:cxn>
                  <a:cxn ang="0">
                    <a:pos x="40" y="216"/>
                  </a:cxn>
                  <a:cxn ang="0">
                    <a:pos x="45" y="400"/>
                  </a:cxn>
                  <a:cxn ang="0">
                    <a:pos x="68" y="529"/>
                  </a:cxn>
                  <a:cxn ang="0">
                    <a:pos x="105" y="637"/>
                  </a:cxn>
                  <a:cxn ang="0">
                    <a:pos x="112" y="658"/>
                  </a:cxn>
                  <a:cxn ang="0">
                    <a:pos x="181" y="718"/>
                  </a:cxn>
                  <a:cxn ang="0">
                    <a:pos x="294" y="841"/>
                  </a:cxn>
                  <a:cxn ang="0">
                    <a:pos x="585" y="1129"/>
                  </a:cxn>
                  <a:cxn ang="0">
                    <a:pos x="633" y="1159"/>
                  </a:cxn>
                  <a:cxn ang="0">
                    <a:pos x="706" y="1177"/>
                  </a:cxn>
                  <a:cxn ang="0">
                    <a:pos x="765" y="1165"/>
                  </a:cxn>
                  <a:cxn ang="0">
                    <a:pos x="823" y="1131"/>
                  </a:cxn>
                  <a:cxn ang="0">
                    <a:pos x="865" y="1090"/>
                  </a:cxn>
                  <a:cxn ang="0">
                    <a:pos x="1140" y="817"/>
                  </a:cxn>
                  <a:cxn ang="0">
                    <a:pos x="1147" y="803"/>
                  </a:cxn>
                  <a:cxn ang="0">
                    <a:pos x="1177" y="736"/>
                  </a:cxn>
                  <a:cxn ang="0">
                    <a:pos x="1179" y="657"/>
                  </a:cxn>
                  <a:cxn ang="0">
                    <a:pos x="1148" y="564"/>
                  </a:cxn>
                  <a:cxn ang="0">
                    <a:pos x="1140" y="556"/>
                  </a:cxn>
                  <a:cxn ang="0">
                    <a:pos x="894" y="335"/>
                  </a:cxn>
                  <a:cxn ang="0">
                    <a:pos x="627" y="72"/>
                  </a:cxn>
                  <a:cxn ang="0">
                    <a:pos x="558" y="57"/>
                  </a:cxn>
                  <a:cxn ang="0">
                    <a:pos x="377" y="39"/>
                  </a:cxn>
                  <a:cxn ang="0">
                    <a:pos x="236" y="40"/>
                  </a:cxn>
                </a:cxnLst>
                <a:rect l="0" t="0" r="r" b="b"/>
                <a:pathLst>
                  <a:path w="1220" h="1215">
                    <a:moveTo>
                      <a:pt x="706" y="1215"/>
                    </a:moveTo>
                    <a:lnTo>
                      <a:pt x="706" y="1215"/>
                    </a:lnTo>
                    <a:lnTo>
                      <a:pt x="688" y="1214"/>
                    </a:lnTo>
                    <a:lnTo>
                      <a:pt x="671" y="1211"/>
                    </a:lnTo>
                    <a:lnTo>
                      <a:pt x="653" y="1206"/>
                    </a:lnTo>
                    <a:lnTo>
                      <a:pt x="636" y="1200"/>
                    </a:lnTo>
                    <a:lnTo>
                      <a:pt x="617" y="1193"/>
                    </a:lnTo>
                    <a:lnTo>
                      <a:pt x="599" y="1184"/>
                    </a:lnTo>
                    <a:lnTo>
                      <a:pt x="581" y="1172"/>
                    </a:lnTo>
                    <a:lnTo>
                      <a:pt x="563" y="1160"/>
                    </a:lnTo>
                    <a:lnTo>
                      <a:pt x="561" y="1158"/>
                    </a:lnTo>
                    <a:lnTo>
                      <a:pt x="558" y="1158"/>
                    </a:lnTo>
                    <a:lnTo>
                      <a:pt x="558" y="1158"/>
                    </a:lnTo>
                    <a:lnTo>
                      <a:pt x="554" y="1156"/>
                    </a:lnTo>
                    <a:lnTo>
                      <a:pt x="550" y="1153"/>
                    </a:lnTo>
                    <a:lnTo>
                      <a:pt x="307" y="910"/>
                    </a:lnTo>
                    <a:lnTo>
                      <a:pt x="307" y="910"/>
                    </a:lnTo>
                    <a:lnTo>
                      <a:pt x="290" y="891"/>
                    </a:lnTo>
                    <a:lnTo>
                      <a:pt x="271" y="872"/>
                    </a:lnTo>
                    <a:lnTo>
                      <a:pt x="236" y="832"/>
                    </a:lnTo>
                    <a:lnTo>
                      <a:pt x="236" y="832"/>
                    </a:lnTo>
                    <a:lnTo>
                      <a:pt x="200" y="790"/>
                    </a:lnTo>
                    <a:lnTo>
                      <a:pt x="181" y="771"/>
                    </a:lnTo>
                    <a:lnTo>
                      <a:pt x="163" y="751"/>
                    </a:lnTo>
                    <a:lnTo>
                      <a:pt x="143" y="731"/>
                    </a:lnTo>
                    <a:lnTo>
                      <a:pt x="123" y="714"/>
                    </a:lnTo>
                    <a:lnTo>
                      <a:pt x="102" y="697"/>
                    </a:lnTo>
                    <a:lnTo>
                      <a:pt x="80" y="682"/>
                    </a:lnTo>
                    <a:lnTo>
                      <a:pt x="80" y="682"/>
                    </a:lnTo>
                    <a:lnTo>
                      <a:pt x="77" y="679"/>
                    </a:lnTo>
                    <a:lnTo>
                      <a:pt x="74" y="677"/>
                    </a:lnTo>
                    <a:lnTo>
                      <a:pt x="72" y="670"/>
                    </a:lnTo>
                    <a:lnTo>
                      <a:pt x="71" y="665"/>
                    </a:lnTo>
                    <a:lnTo>
                      <a:pt x="71" y="661"/>
                    </a:lnTo>
                    <a:lnTo>
                      <a:pt x="72" y="657"/>
                    </a:lnTo>
                    <a:lnTo>
                      <a:pt x="71" y="654"/>
                    </a:lnTo>
                    <a:lnTo>
                      <a:pt x="71" y="654"/>
                    </a:lnTo>
                    <a:lnTo>
                      <a:pt x="59" y="626"/>
                    </a:lnTo>
                    <a:lnTo>
                      <a:pt x="49" y="598"/>
                    </a:lnTo>
                    <a:lnTo>
                      <a:pt x="40" y="570"/>
                    </a:lnTo>
                    <a:lnTo>
                      <a:pt x="32" y="541"/>
                    </a:lnTo>
                    <a:lnTo>
                      <a:pt x="25" y="512"/>
                    </a:lnTo>
                    <a:lnTo>
                      <a:pt x="19" y="483"/>
                    </a:lnTo>
                    <a:lnTo>
                      <a:pt x="15" y="453"/>
                    </a:lnTo>
                    <a:lnTo>
                      <a:pt x="11" y="425"/>
                    </a:lnTo>
                    <a:lnTo>
                      <a:pt x="7" y="396"/>
                    </a:lnTo>
                    <a:lnTo>
                      <a:pt x="4" y="368"/>
                    </a:lnTo>
                    <a:lnTo>
                      <a:pt x="1" y="312"/>
                    </a:lnTo>
                    <a:lnTo>
                      <a:pt x="0" y="259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1" y="207"/>
                    </a:lnTo>
                    <a:lnTo>
                      <a:pt x="3" y="202"/>
                    </a:lnTo>
                    <a:lnTo>
                      <a:pt x="6" y="198"/>
                    </a:lnTo>
                    <a:lnTo>
                      <a:pt x="10" y="196"/>
                    </a:lnTo>
                    <a:lnTo>
                      <a:pt x="14" y="193"/>
                    </a:lnTo>
                    <a:lnTo>
                      <a:pt x="16" y="188"/>
                    </a:lnTo>
                    <a:lnTo>
                      <a:pt x="16" y="188"/>
                    </a:lnTo>
                    <a:lnTo>
                      <a:pt x="17" y="185"/>
                    </a:lnTo>
                    <a:lnTo>
                      <a:pt x="19" y="182"/>
                    </a:lnTo>
                    <a:lnTo>
                      <a:pt x="19" y="182"/>
                    </a:lnTo>
                    <a:lnTo>
                      <a:pt x="41" y="154"/>
                    </a:lnTo>
                    <a:lnTo>
                      <a:pt x="63" y="127"/>
                    </a:lnTo>
                    <a:lnTo>
                      <a:pt x="86" y="103"/>
                    </a:lnTo>
                    <a:lnTo>
                      <a:pt x="110" y="81"/>
                    </a:lnTo>
                    <a:lnTo>
                      <a:pt x="135" y="60"/>
                    </a:lnTo>
                    <a:lnTo>
                      <a:pt x="159" y="41"/>
                    </a:lnTo>
                    <a:lnTo>
                      <a:pt x="185" y="25"/>
                    </a:lnTo>
                    <a:lnTo>
                      <a:pt x="210" y="10"/>
                    </a:lnTo>
                    <a:lnTo>
                      <a:pt x="210" y="10"/>
                    </a:lnTo>
                    <a:lnTo>
                      <a:pt x="215" y="8"/>
                    </a:lnTo>
                    <a:lnTo>
                      <a:pt x="219" y="7"/>
                    </a:lnTo>
                    <a:lnTo>
                      <a:pt x="219" y="7"/>
                    </a:lnTo>
                    <a:lnTo>
                      <a:pt x="222" y="8"/>
                    </a:lnTo>
                    <a:lnTo>
                      <a:pt x="228" y="8"/>
                    </a:lnTo>
                    <a:lnTo>
                      <a:pt x="232" y="5"/>
                    </a:lnTo>
                    <a:lnTo>
                      <a:pt x="232" y="5"/>
                    </a:lnTo>
                    <a:lnTo>
                      <a:pt x="236" y="3"/>
                    </a:lnTo>
                    <a:lnTo>
                      <a:pt x="242" y="2"/>
                    </a:lnTo>
                    <a:lnTo>
                      <a:pt x="242" y="2"/>
                    </a:lnTo>
                    <a:lnTo>
                      <a:pt x="291" y="0"/>
                    </a:lnTo>
                    <a:lnTo>
                      <a:pt x="335" y="0"/>
                    </a:lnTo>
                    <a:lnTo>
                      <a:pt x="335" y="0"/>
                    </a:lnTo>
                    <a:lnTo>
                      <a:pt x="377" y="0"/>
                    </a:lnTo>
                    <a:lnTo>
                      <a:pt x="419" y="2"/>
                    </a:lnTo>
                    <a:lnTo>
                      <a:pt x="458" y="5"/>
                    </a:lnTo>
                    <a:lnTo>
                      <a:pt x="495" y="8"/>
                    </a:lnTo>
                    <a:lnTo>
                      <a:pt x="531" y="13"/>
                    </a:lnTo>
                    <a:lnTo>
                      <a:pt x="566" y="20"/>
                    </a:lnTo>
                    <a:lnTo>
                      <a:pt x="599" y="26"/>
                    </a:lnTo>
                    <a:lnTo>
                      <a:pt x="631" y="34"/>
                    </a:lnTo>
                    <a:lnTo>
                      <a:pt x="631" y="34"/>
                    </a:lnTo>
                    <a:lnTo>
                      <a:pt x="634" y="35"/>
                    </a:lnTo>
                    <a:lnTo>
                      <a:pt x="636" y="36"/>
                    </a:lnTo>
                    <a:lnTo>
                      <a:pt x="638" y="36"/>
                    </a:lnTo>
                    <a:lnTo>
                      <a:pt x="638" y="36"/>
                    </a:lnTo>
                    <a:lnTo>
                      <a:pt x="642" y="36"/>
                    </a:lnTo>
                    <a:lnTo>
                      <a:pt x="646" y="38"/>
                    </a:lnTo>
                    <a:lnTo>
                      <a:pt x="656" y="46"/>
                    </a:lnTo>
                    <a:lnTo>
                      <a:pt x="656" y="46"/>
                    </a:lnTo>
                    <a:lnTo>
                      <a:pt x="697" y="80"/>
                    </a:lnTo>
                    <a:lnTo>
                      <a:pt x="736" y="114"/>
                    </a:lnTo>
                    <a:lnTo>
                      <a:pt x="775" y="149"/>
                    </a:lnTo>
                    <a:lnTo>
                      <a:pt x="812" y="184"/>
                    </a:lnTo>
                    <a:lnTo>
                      <a:pt x="887" y="256"/>
                    </a:lnTo>
                    <a:lnTo>
                      <a:pt x="958" y="328"/>
                    </a:lnTo>
                    <a:lnTo>
                      <a:pt x="958" y="328"/>
                    </a:lnTo>
                    <a:lnTo>
                      <a:pt x="1008" y="379"/>
                    </a:lnTo>
                    <a:lnTo>
                      <a:pt x="1057" y="428"/>
                    </a:lnTo>
                    <a:lnTo>
                      <a:pt x="1107" y="475"/>
                    </a:lnTo>
                    <a:lnTo>
                      <a:pt x="1156" y="521"/>
                    </a:lnTo>
                    <a:lnTo>
                      <a:pt x="1159" y="524"/>
                    </a:lnTo>
                    <a:lnTo>
                      <a:pt x="1163" y="524"/>
                    </a:lnTo>
                    <a:lnTo>
                      <a:pt x="1163" y="524"/>
                    </a:lnTo>
                    <a:lnTo>
                      <a:pt x="1167" y="525"/>
                    </a:lnTo>
                    <a:lnTo>
                      <a:pt x="1171" y="527"/>
                    </a:lnTo>
                    <a:lnTo>
                      <a:pt x="1173" y="529"/>
                    </a:lnTo>
                    <a:lnTo>
                      <a:pt x="1175" y="533"/>
                    </a:lnTo>
                    <a:lnTo>
                      <a:pt x="1175" y="533"/>
                    </a:lnTo>
                    <a:lnTo>
                      <a:pt x="1185" y="553"/>
                    </a:lnTo>
                    <a:lnTo>
                      <a:pt x="1193" y="571"/>
                    </a:lnTo>
                    <a:lnTo>
                      <a:pt x="1201" y="590"/>
                    </a:lnTo>
                    <a:lnTo>
                      <a:pt x="1207" y="607"/>
                    </a:lnTo>
                    <a:lnTo>
                      <a:pt x="1211" y="626"/>
                    </a:lnTo>
                    <a:lnTo>
                      <a:pt x="1215" y="644"/>
                    </a:lnTo>
                    <a:lnTo>
                      <a:pt x="1218" y="660"/>
                    </a:lnTo>
                    <a:lnTo>
                      <a:pt x="1220" y="677"/>
                    </a:lnTo>
                    <a:lnTo>
                      <a:pt x="1220" y="693"/>
                    </a:lnTo>
                    <a:lnTo>
                      <a:pt x="1220" y="710"/>
                    </a:lnTo>
                    <a:lnTo>
                      <a:pt x="1218" y="725"/>
                    </a:lnTo>
                    <a:lnTo>
                      <a:pt x="1216" y="741"/>
                    </a:lnTo>
                    <a:lnTo>
                      <a:pt x="1212" y="755"/>
                    </a:lnTo>
                    <a:lnTo>
                      <a:pt x="1208" y="771"/>
                    </a:lnTo>
                    <a:lnTo>
                      <a:pt x="1202" y="785"/>
                    </a:lnTo>
                    <a:lnTo>
                      <a:pt x="1194" y="798"/>
                    </a:lnTo>
                    <a:lnTo>
                      <a:pt x="1192" y="804"/>
                    </a:lnTo>
                    <a:lnTo>
                      <a:pt x="1193" y="809"/>
                    </a:lnTo>
                    <a:lnTo>
                      <a:pt x="1193" y="809"/>
                    </a:lnTo>
                    <a:lnTo>
                      <a:pt x="1194" y="813"/>
                    </a:lnTo>
                    <a:lnTo>
                      <a:pt x="1193" y="817"/>
                    </a:lnTo>
                    <a:lnTo>
                      <a:pt x="1191" y="821"/>
                    </a:lnTo>
                    <a:lnTo>
                      <a:pt x="1188" y="826"/>
                    </a:lnTo>
                    <a:lnTo>
                      <a:pt x="1188" y="826"/>
                    </a:lnTo>
                    <a:lnTo>
                      <a:pt x="1147" y="869"/>
                    </a:lnTo>
                    <a:lnTo>
                      <a:pt x="1109" y="909"/>
                    </a:lnTo>
                    <a:lnTo>
                      <a:pt x="1070" y="948"/>
                    </a:lnTo>
                    <a:lnTo>
                      <a:pt x="1031" y="985"/>
                    </a:lnTo>
                    <a:lnTo>
                      <a:pt x="952" y="1062"/>
                    </a:lnTo>
                    <a:lnTo>
                      <a:pt x="862" y="1146"/>
                    </a:lnTo>
                    <a:lnTo>
                      <a:pt x="862" y="1146"/>
                    </a:lnTo>
                    <a:lnTo>
                      <a:pt x="858" y="1151"/>
                    </a:lnTo>
                    <a:lnTo>
                      <a:pt x="857" y="1152"/>
                    </a:lnTo>
                    <a:lnTo>
                      <a:pt x="857" y="1152"/>
                    </a:lnTo>
                    <a:lnTo>
                      <a:pt x="853" y="1157"/>
                    </a:lnTo>
                    <a:lnTo>
                      <a:pt x="853" y="1157"/>
                    </a:lnTo>
                    <a:lnTo>
                      <a:pt x="834" y="1170"/>
                    </a:lnTo>
                    <a:lnTo>
                      <a:pt x="815" y="1182"/>
                    </a:lnTo>
                    <a:lnTo>
                      <a:pt x="798" y="1192"/>
                    </a:lnTo>
                    <a:lnTo>
                      <a:pt x="779" y="1200"/>
                    </a:lnTo>
                    <a:lnTo>
                      <a:pt x="761" y="1206"/>
                    </a:lnTo>
                    <a:lnTo>
                      <a:pt x="743" y="1211"/>
                    </a:lnTo>
                    <a:lnTo>
                      <a:pt x="724" y="1214"/>
                    </a:lnTo>
                    <a:lnTo>
                      <a:pt x="706" y="1215"/>
                    </a:lnTo>
                    <a:lnTo>
                      <a:pt x="706" y="1215"/>
                    </a:lnTo>
                    <a:close/>
                    <a:moveTo>
                      <a:pt x="231" y="43"/>
                    </a:moveTo>
                    <a:lnTo>
                      <a:pt x="231" y="43"/>
                    </a:lnTo>
                    <a:lnTo>
                      <a:pt x="206" y="57"/>
                    </a:lnTo>
                    <a:lnTo>
                      <a:pt x="182" y="72"/>
                    </a:lnTo>
                    <a:lnTo>
                      <a:pt x="159" y="90"/>
                    </a:lnTo>
                    <a:lnTo>
                      <a:pt x="137" y="108"/>
                    </a:lnTo>
                    <a:lnTo>
                      <a:pt x="114" y="129"/>
                    </a:lnTo>
                    <a:lnTo>
                      <a:pt x="93" y="151"/>
                    </a:lnTo>
                    <a:lnTo>
                      <a:pt x="73" y="175"/>
                    </a:lnTo>
                    <a:lnTo>
                      <a:pt x="54" y="198"/>
                    </a:lnTo>
                    <a:lnTo>
                      <a:pt x="54" y="198"/>
                    </a:lnTo>
                    <a:lnTo>
                      <a:pt x="50" y="202"/>
                    </a:lnTo>
                    <a:lnTo>
                      <a:pt x="46" y="205"/>
                    </a:lnTo>
                    <a:lnTo>
                      <a:pt x="40" y="208"/>
                    </a:lnTo>
                    <a:lnTo>
                      <a:pt x="40" y="216"/>
                    </a:lnTo>
                    <a:lnTo>
                      <a:pt x="40" y="216"/>
                    </a:lnTo>
                    <a:lnTo>
                      <a:pt x="39" y="280"/>
                    </a:lnTo>
                    <a:lnTo>
                      <a:pt x="40" y="311"/>
                    </a:lnTo>
                    <a:lnTo>
                      <a:pt x="41" y="342"/>
                    </a:lnTo>
                    <a:lnTo>
                      <a:pt x="43" y="371"/>
                    </a:lnTo>
                    <a:lnTo>
                      <a:pt x="45" y="400"/>
                    </a:lnTo>
                    <a:lnTo>
                      <a:pt x="49" y="427"/>
                    </a:lnTo>
                    <a:lnTo>
                      <a:pt x="52" y="453"/>
                    </a:lnTo>
                    <a:lnTo>
                      <a:pt x="56" y="479"/>
                    </a:lnTo>
                    <a:lnTo>
                      <a:pt x="61" y="504"/>
                    </a:lnTo>
                    <a:lnTo>
                      <a:pt x="68" y="529"/>
                    </a:lnTo>
                    <a:lnTo>
                      <a:pt x="74" y="552"/>
                    </a:lnTo>
                    <a:lnTo>
                      <a:pt x="80" y="574"/>
                    </a:lnTo>
                    <a:lnTo>
                      <a:pt x="88" y="596"/>
                    </a:lnTo>
                    <a:lnTo>
                      <a:pt x="96" y="618"/>
                    </a:lnTo>
                    <a:lnTo>
                      <a:pt x="105" y="637"/>
                    </a:lnTo>
                    <a:lnTo>
                      <a:pt x="105" y="637"/>
                    </a:lnTo>
                    <a:lnTo>
                      <a:pt x="107" y="642"/>
                    </a:lnTo>
                    <a:lnTo>
                      <a:pt x="107" y="648"/>
                    </a:lnTo>
                    <a:lnTo>
                      <a:pt x="107" y="654"/>
                    </a:lnTo>
                    <a:lnTo>
                      <a:pt x="112" y="658"/>
                    </a:lnTo>
                    <a:lnTo>
                      <a:pt x="112" y="658"/>
                    </a:lnTo>
                    <a:lnTo>
                      <a:pt x="131" y="671"/>
                    </a:lnTo>
                    <a:lnTo>
                      <a:pt x="148" y="686"/>
                    </a:lnTo>
                    <a:lnTo>
                      <a:pt x="165" y="701"/>
                    </a:lnTo>
                    <a:lnTo>
                      <a:pt x="181" y="718"/>
                    </a:lnTo>
                    <a:lnTo>
                      <a:pt x="213" y="751"/>
                    </a:lnTo>
                    <a:lnTo>
                      <a:pt x="243" y="785"/>
                    </a:lnTo>
                    <a:lnTo>
                      <a:pt x="243" y="785"/>
                    </a:lnTo>
                    <a:lnTo>
                      <a:pt x="276" y="822"/>
                    </a:lnTo>
                    <a:lnTo>
                      <a:pt x="294" y="841"/>
                    </a:lnTo>
                    <a:lnTo>
                      <a:pt x="311" y="859"/>
                    </a:lnTo>
                    <a:lnTo>
                      <a:pt x="579" y="1127"/>
                    </a:lnTo>
                    <a:lnTo>
                      <a:pt x="582" y="1128"/>
                    </a:lnTo>
                    <a:lnTo>
                      <a:pt x="582" y="1128"/>
                    </a:lnTo>
                    <a:lnTo>
                      <a:pt x="585" y="1129"/>
                    </a:lnTo>
                    <a:lnTo>
                      <a:pt x="588" y="1131"/>
                    </a:lnTo>
                    <a:lnTo>
                      <a:pt x="588" y="1131"/>
                    </a:lnTo>
                    <a:lnTo>
                      <a:pt x="604" y="1142"/>
                    </a:lnTo>
                    <a:lnTo>
                      <a:pt x="618" y="1152"/>
                    </a:lnTo>
                    <a:lnTo>
                      <a:pt x="633" y="1159"/>
                    </a:lnTo>
                    <a:lnTo>
                      <a:pt x="647" y="1165"/>
                    </a:lnTo>
                    <a:lnTo>
                      <a:pt x="662" y="1170"/>
                    </a:lnTo>
                    <a:lnTo>
                      <a:pt x="677" y="1174"/>
                    </a:lnTo>
                    <a:lnTo>
                      <a:pt x="691" y="1177"/>
                    </a:lnTo>
                    <a:lnTo>
                      <a:pt x="706" y="1177"/>
                    </a:lnTo>
                    <a:lnTo>
                      <a:pt x="706" y="1177"/>
                    </a:lnTo>
                    <a:lnTo>
                      <a:pt x="720" y="1177"/>
                    </a:lnTo>
                    <a:lnTo>
                      <a:pt x="735" y="1174"/>
                    </a:lnTo>
                    <a:lnTo>
                      <a:pt x="750" y="1170"/>
                    </a:lnTo>
                    <a:lnTo>
                      <a:pt x="765" y="1165"/>
                    </a:lnTo>
                    <a:lnTo>
                      <a:pt x="779" y="1159"/>
                    </a:lnTo>
                    <a:lnTo>
                      <a:pt x="794" y="1152"/>
                    </a:lnTo>
                    <a:lnTo>
                      <a:pt x="808" y="1142"/>
                    </a:lnTo>
                    <a:lnTo>
                      <a:pt x="823" y="1131"/>
                    </a:lnTo>
                    <a:lnTo>
                      <a:pt x="823" y="1131"/>
                    </a:lnTo>
                    <a:lnTo>
                      <a:pt x="824" y="1130"/>
                    </a:lnTo>
                    <a:lnTo>
                      <a:pt x="825" y="1130"/>
                    </a:lnTo>
                    <a:lnTo>
                      <a:pt x="826" y="1129"/>
                    </a:lnTo>
                    <a:lnTo>
                      <a:pt x="865" y="1090"/>
                    </a:lnTo>
                    <a:lnTo>
                      <a:pt x="865" y="1090"/>
                    </a:lnTo>
                    <a:lnTo>
                      <a:pt x="934" y="1017"/>
                    </a:lnTo>
                    <a:lnTo>
                      <a:pt x="1002" y="949"/>
                    </a:lnTo>
                    <a:lnTo>
                      <a:pt x="1069" y="883"/>
                    </a:lnTo>
                    <a:lnTo>
                      <a:pt x="1105" y="850"/>
                    </a:lnTo>
                    <a:lnTo>
                      <a:pt x="1140" y="817"/>
                    </a:lnTo>
                    <a:lnTo>
                      <a:pt x="1143" y="815"/>
                    </a:lnTo>
                    <a:lnTo>
                      <a:pt x="1144" y="811"/>
                    </a:lnTo>
                    <a:lnTo>
                      <a:pt x="1144" y="811"/>
                    </a:lnTo>
                    <a:lnTo>
                      <a:pt x="1145" y="807"/>
                    </a:lnTo>
                    <a:lnTo>
                      <a:pt x="1147" y="803"/>
                    </a:lnTo>
                    <a:lnTo>
                      <a:pt x="1147" y="803"/>
                    </a:lnTo>
                    <a:lnTo>
                      <a:pt x="1157" y="786"/>
                    </a:lnTo>
                    <a:lnTo>
                      <a:pt x="1165" y="770"/>
                    </a:lnTo>
                    <a:lnTo>
                      <a:pt x="1173" y="753"/>
                    </a:lnTo>
                    <a:lnTo>
                      <a:pt x="1177" y="736"/>
                    </a:lnTo>
                    <a:lnTo>
                      <a:pt x="1180" y="720"/>
                    </a:lnTo>
                    <a:lnTo>
                      <a:pt x="1182" y="703"/>
                    </a:lnTo>
                    <a:lnTo>
                      <a:pt x="1182" y="688"/>
                    </a:lnTo>
                    <a:lnTo>
                      <a:pt x="1181" y="672"/>
                    </a:lnTo>
                    <a:lnTo>
                      <a:pt x="1179" y="657"/>
                    </a:lnTo>
                    <a:lnTo>
                      <a:pt x="1176" y="642"/>
                    </a:lnTo>
                    <a:lnTo>
                      <a:pt x="1173" y="628"/>
                    </a:lnTo>
                    <a:lnTo>
                      <a:pt x="1169" y="614"/>
                    </a:lnTo>
                    <a:lnTo>
                      <a:pt x="1158" y="588"/>
                    </a:lnTo>
                    <a:lnTo>
                      <a:pt x="1148" y="564"/>
                    </a:lnTo>
                    <a:lnTo>
                      <a:pt x="1146" y="560"/>
                    </a:lnTo>
                    <a:lnTo>
                      <a:pt x="1143" y="558"/>
                    </a:lnTo>
                    <a:lnTo>
                      <a:pt x="1143" y="558"/>
                    </a:lnTo>
                    <a:lnTo>
                      <a:pt x="1140" y="556"/>
                    </a:lnTo>
                    <a:lnTo>
                      <a:pt x="1140" y="556"/>
                    </a:lnTo>
                    <a:lnTo>
                      <a:pt x="1089" y="514"/>
                    </a:lnTo>
                    <a:lnTo>
                      <a:pt x="1039" y="471"/>
                    </a:lnTo>
                    <a:lnTo>
                      <a:pt x="991" y="427"/>
                    </a:lnTo>
                    <a:lnTo>
                      <a:pt x="942" y="381"/>
                    </a:lnTo>
                    <a:lnTo>
                      <a:pt x="894" y="335"/>
                    </a:lnTo>
                    <a:lnTo>
                      <a:pt x="846" y="289"/>
                    </a:lnTo>
                    <a:lnTo>
                      <a:pt x="752" y="196"/>
                    </a:lnTo>
                    <a:lnTo>
                      <a:pt x="752" y="196"/>
                    </a:lnTo>
                    <a:lnTo>
                      <a:pt x="629" y="75"/>
                    </a:lnTo>
                    <a:lnTo>
                      <a:pt x="627" y="72"/>
                    </a:lnTo>
                    <a:lnTo>
                      <a:pt x="623" y="72"/>
                    </a:lnTo>
                    <a:lnTo>
                      <a:pt x="622" y="71"/>
                    </a:lnTo>
                    <a:lnTo>
                      <a:pt x="622" y="71"/>
                    </a:lnTo>
                    <a:lnTo>
                      <a:pt x="590" y="64"/>
                    </a:lnTo>
                    <a:lnTo>
                      <a:pt x="558" y="57"/>
                    </a:lnTo>
                    <a:lnTo>
                      <a:pt x="525" y="52"/>
                    </a:lnTo>
                    <a:lnTo>
                      <a:pt x="491" y="46"/>
                    </a:lnTo>
                    <a:lnTo>
                      <a:pt x="455" y="43"/>
                    </a:lnTo>
                    <a:lnTo>
                      <a:pt x="417" y="40"/>
                    </a:lnTo>
                    <a:lnTo>
                      <a:pt x="377" y="39"/>
                    </a:lnTo>
                    <a:lnTo>
                      <a:pt x="336" y="38"/>
                    </a:lnTo>
                    <a:lnTo>
                      <a:pt x="336" y="38"/>
                    </a:lnTo>
                    <a:lnTo>
                      <a:pt x="291" y="39"/>
                    </a:lnTo>
                    <a:lnTo>
                      <a:pt x="241" y="40"/>
                    </a:lnTo>
                    <a:lnTo>
                      <a:pt x="236" y="40"/>
                    </a:lnTo>
                    <a:lnTo>
                      <a:pt x="232" y="42"/>
                    </a:lnTo>
                    <a:lnTo>
                      <a:pt x="232" y="42"/>
                    </a:lnTo>
                    <a:lnTo>
                      <a:pt x="231" y="43"/>
                    </a:lnTo>
                    <a:lnTo>
                      <a:pt x="231" y="4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3" name="chenying0907 927"/>
              <p:cNvSpPr>
                <a:spLocks noEditPoints="1"/>
              </p:cNvSpPr>
              <p:nvPr/>
            </p:nvSpPr>
            <p:spPr bwMode="auto">
              <a:xfrm>
                <a:off x="3424238" y="1154113"/>
                <a:ext cx="557213" cy="225425"/>
              </a:xfrm>
              <a:custGeom>
                <a:avLst/>
                <a:gdLst/>
                <a:ahLst/>
                <a:cxnLst>
                  <a:cxn ang="0">
                    <a:pos x="77" y="421"/>
                  </a:cxn>
                  <a:cxn ang="0">
                    <a:pos x="65" y="420"/>
                  </a:cxn>
                  <a:cxn ang="0">
                    <a:pos x="28" y="385"/>
                  </a:cxn>
                  <a:cxn ang="0">
                    <a:pos x="2" y="324"/>
                  </a:cxn>
                  <a:cxn ang="0">
                    <a:pos x="1" y="253"/>
                  </a:cxn>
                  <a:cxn ang="0">
                    <a:pos x="3" y="188"/>
                  </a:cxn>
                  <a:cxn ang="0">
                    <a:pos x="40" y="100"/>
                  </a:cxn>
                  <a:cxn ang="0">
                    <a:pos x="87" y="65"/>
                  </a:cxn>
                  <a:cxn ang="0">
                    <a:pos x="160" y="37"/>
                  </a:cxn>
                  <a:cxn ang="0">
                    <a:pos x="250" y="24"/>
                  </a:cxn>
                  <a:cxn ang="0">
                    <a:pos x="311" y="37"/>
                  </a:cxn>
                  <a:cxn ang="0">
                    <a:pos x="412" y="72"/>
                  </a:cxn>
                  <a:cxn ang="0">
                    <a:pos x="529" y="127"/>
                  </a:cxn>
                  <a:cxn ang="0">
                    <a:pos x="587" y="70"/>
                  </a:cxn>
                  <a:cxn ang="0">
                    <a:pos x="661" y="29"/>
                  </a:cxn>
                  <a:cxn ang="0">
                    <a:pos x="790" y="1"/>
                  </a:cxn>
                  <a:cxn ang="0">
                    <a:pos x="894" y="10"/>
                  </a:cxn>
                  <a:cxn ang="0">
                    <a:pos x="971" y="35"/>
                  </a:cxn>
                  <a:cxn ang="0">
                    <a:pos x="1030" y="87"/>
                  </a:cxn>
                  <a:cxn ang="0">
                    <a:pos x="1052" y="163"/>
                  </a:cxn>
                  <a:cxn ang="0">
                    <a:pos x="1025" y="252"/>
                  </a:cxn>
                  <a:cxn ang="0">
                    <a:pos x="951" y="306"/>
                  </a:cxn>
                  <a:cxn ang="0">
                    <a:pos x="871" y="326"/>
                  </a:cxn>
                  <a:cxn ang="0">
                    <a:pos x="769" y="315"/>
                  </a:cxn>
                  <a:cxn ang="0">
                    <a:pos x="623" y="246"/>
                  </a:cxn>
                  <a:cxn ang="0">
                    <a:pos x="524" y="190"/>
                  </a:cxn>
                  <a:cxn ang="0">
                    <a:pos x="479" y="259"/>
                  </a:cxn>
                  <a:cxn ang="0">
                    <a:pos x="458" y="261"/>
                  </a:cxn>
                  <a:cxn ang="0">
                    <a:pos x="451" y="244"/>
                  </a:cxn>
                  <a:cxn ang="0">
                    <a:pos x="504" y="162"/>
                  </a:cxn>
                  <a:cxn ang="0">
                    <a:pos x="394" y="95"/>
                  </a:cxn>
                  <a:cxn ang="0">
                    <a:pos x="310" y="68"/>
                  </a:cxn>
                  <a:cxn ang="0">
                    <a:pos x="213" y="57"/>
                  </a:cxn>
                  <a:cxn ang="0">
                    <a:pos x="142" y="76"/>
                  </a:cxn>
                  <a:cxn ang="0">
                    <a:pos x="89" y="99"/>
                  </a:cxn>
                  <a:cxn ang="0">
                    <a:pos x="47" y="159"/>
                  </a:cxn>
                  <a:cxn ang="0">
                    <a:pos x="30" y="231"/>
                  </a:cxn>
                  <a:cxn ang="0">
                    <a:pos x="41" y="335"/>
                  </a:cxn>
                  <a:cxn ang="0">
                    <a:pos x="65" y="372"/>
                  </a:cxn>
                  <a:cxn ang="0">
                    <a:pos x="101" y="397"/>
                  </a:cxn>
                  <a:cxn ang="0">
                    <a:pos x="117" y="394"/>
                  </a:cxn>
                  <a:cxn ang="0">
                    <a:pos x="127" y="410"/>
                  </a:cxn>
                  <a:cxn ang="0">
                    <a:pos x="112" y="425"/>
                  </a:cxn>
                  <a:cxn ang="0">
                    <a:pos x="819" y="29"/>
                  </a:cxn>
                  <a:cxn ang="0">
                    <a:pos x="736" y="41"/>
                  </a:cxn>
                  <a:cxn ang="0">
                    <a:pos x="628" y="80"/>
                  </a:cxn>
                  <a:cxn ang="0">
                    <a:pos x="550" y="152"/>
                  </a:cxn>
                  <a:cxn ang="0">
                    <a:pos x="632" y="213"/>
                  </a:cxn>
                  <a:cxn ang="0">
                    <a:pos x="723" y="264"/>
                  </a:cxn>
                  <a:cxn ang="0">
                    <a:pos x="808" y="289"/>
                  </a:cxn>
                  <a:cxn ang="0">
                    <a:pos x="922" y="285"/>
                  </a:cxn>
                  <a:cxn ang="0">
                    <a:pos x="994" y="243"/>
                  </a:cxn>
                  <a:cxn ang="0">
                    <a:pos x="1021" y="169"/>
                  </a:cxn>
                  <a:cxn ang="0">
                    <a:pos x="1014" y="119"/>
                  </a:cxn>
                  <a:cxn ang="0">
                    <a:pos x="991" y="91"/>
                  </a:cxn>
                  <a:cxn ang="0">
                    <a:pos x="938" y="55"/>
                  </a:cxn>
                  <a:cxn ang="0">
                    <a:pos x="849" y="32"/>
                  </a:cxn>
                </a:cxnLst>
                <a:rect l="0" t="0" r="r" b="b"/>
                <a:pathLst>
                  <a:path w="1052" h="426">
                    <a:moveTo>
                      <a:pt x="96" y="426"/>
                    </a:moveTo>
                    <a:lnTo>
                      <a:pt x="96" y="426"/>
                    </a:lnTo>
                    <a:lnTo>
                      <a:pt x="90" y="425"/>
                    </a:lnTo>
                    <a:lnTo>
                      <a:pt x="85" y="425"/>
                    </a:lnTo>
                    <a:lnTo>
                      <a:pt x="80" y="423"/>
                    </a:lnTo>
                    <a:lnTo>
                      <a:pt x="77" y="421"/>
                    </a:lnTo>
                    <a:lnTo>
                      <a:pt x="74" y="418"/>
                    </a:lnTo>
                    <a:lnTo>
                      <a:pt x="68" y="423"/>
                    </a:lnTo>
                    <a:lnTo>
                      <a:pt x="68" y="421"/>
                    </a:lnTo>
                    <a:lnTo>
                      <a:pt x="68" y="421"/>
                    </a:lnTo>
                    <a:lnTo>
                      <a:pt x="65" y="420"/>
                    </a:lnTo>
                    <a:lnTo>
                      <a:pt x="65" y="420"/>
                    </a:lnTo>
                    <a:lnTo>
                      <a:pt x="59" y="417"/>
                    </a:lnTo>
                    <a:lnTo>
                      <a:pt x="53" y="413"/>
                    </a:lnTo>
                    <a:lnTo>
                      <a:pt x="53" y="413"/>
                    </a:lnTo>
                    <a:lnTo>
                      <a:pt x="44" y="405"/>
                    </a:lnTo>
                    <a:lnTo>
                      <a:pt x="36" y="396"/>
                    </a:lnTo>
                    <a:lnTo>
                      <a:pt x="28" y="385"/>
                    </a:lnTo>
                    <a:lnTo>
                      <a:pt x="21" y="373"/>
                    </a:lnTo>
                    <a:lnTo>
                      <a:pt x="14" y="361"/>
                    </a:lnTo>
                    <a:lnTo>
                      <a:pt x="9" y="349"/>
                    </a:lnTo>
                    <a:lnTo>
                      <a:pt x="5" y="336"/>
                    </a:lnTo>
                    <a:lnTo>
                      <a:pt x="2" y="324"/>
                    </a:lnTo>
                    <a:lnTo>
                      <a:pt x="2" y="324"/>
                    </a:lnTo>
                    <a:lnTo>
                      <a:pt x="0" y="313"/>
                    </a:lnTo>
                    <a:lnTo>
                      <a:pt x="0" y="300"/>
                    </a:lnTo>
                    <a:lnTo>
                      <a:pt x="0" y="275"/>
                    </a:lnTo>
                    <a:lnTo>
                      <a:pt x="0" y="275"/>
                    </a:lnTo>
                    <a:lnTo>
                      <a:pt x="1" y="253"/>
                    </a:lnTo>
                    <a:lnTo>
                      <a:pt x="1" y="253"/>
                    </a:lnTo>
                    <a:lnTo>
                      <a:pt x="1" y="234"/>
                    </a:lnTo>
                    <a:lnTo>
                      <a:pt x="1" y="234"/>
                    </a:lnTo>
                    <a:lnTo>
                      <a:pt x="0" y="210"/>
                    </a:lnTo>
                    <a:lnTo>
                      <a:pt x="1" y="198"/>
                    </a:lnTo>
                    <a:lnTo>
                      <a:pt x="3" y="188"/>
                    </a:lnTo>
                    <a:lnTo>
                      <a:pt x="3" y="188"/>
                    </a:lnTo>
                    <a:lnTo>
                      <a:pt x="8" y="166"/>
                    </a:lnTo>
                    <a:lnTo>
                      <a:pt x="13" y="153"/>
                    </a:lnTo>
                    <a:lnTo>
                      <a:pt x="18" y="139"/>
                    </a:lnTo>
                    <a:lnTo>
                      <a:pt x="25" y="126"/>
                    </a:lnTo>
                    <a:lnTo>
                      <a:pt x="32" y="112"/>
                    </a:lnTo>
                    <a:lnTo>
                      <a:pt x="40" y="100"/>
                    </a:lnTo>
                    <a:lnTo>
                      <a:pt x="44" y="95"/>
                    </a:lnTo>
                    <a:lnTo>
                      <a:pt x="49" y="89"/>
                    </a:lnTo>
                    <a:lnTo>
                      <a:pt x="49" y="89"/>
                    </a:lnTo>
                    <a:lnTo>
                      <a:pt x="62" y="80"/>
                    </a:lnTo>
                    <a:lnTo>
                      <a:pt x="73" y="72"/>
                    </a:lnTo>
                    <a:lnTo>
                      <a:pt x="87" y="65"/>
                    </a:lnTo>
                    <a:lnTo>
                      <a:pt x="100" y="58"/>
                    </a:lnTo>
                    <a:lnTo>
                      <a:pt x="114" y="53"/>
                    </a:lnTo>
                    <a:lnTo>
                      <a:pt x="127" y="47"/>
                    </a:lnTo>
                    <a:lnTo>
                      <a:pt x="156" y="38"/>
                    </a:lnTo>
                    <a:lnTo>
                      <a:pt x="160" y="37"/>
                    </a:lnTo>
                    <a:lnTo>
                      <a:pt x="160" y="37"/>
                    </a:lnTo>
                    <a:lnTo>
                      <a:pt x="180" y="31"/>
                    </a:lnTo>
                    <a:lnTo>
                      <a:pt x="198" y="27"/>
                    </a:lnTo>
                    <a:lnTo>
                      <a:pt x="218" y="24"/>
                    </a:lnTo>
                    <a:lnTo>
                      <a:pt x="236" y="24"/>
                    </a:lnTo>
                    <a:lnTo>
                      <a:pt x="236" y="24"/>
                    </a:lnTo>
                    <a:lnTo>
                      <a:pt x="250" y="24"/>
                    </a:lnTo>
                    <a:lnTo>
                      <a:pt x="262" y="25"/>
                    </a:lnTo>
                    <a:lnTo>
                      <a:pt x="275" y="27"/>
                    </a:lnTo>
                    <a:lnTo>
                      <a:pt x="287" y="31"/>
                    </a:lnTo>
                    <a:lnTo>
                      <a:pt x="287" y="31"/>
                    </a:lnTo>
                    <a:lnTo>
                      <a:pt x="309" y="36"/>
                    </a:lnTo>
                    <a:lnTo>
                      <a:pt x="311" y="37"/>
                    </a:lnTo>
                    <a:lnTo>
                      <a:pt x="311" y="37"/>
                    </a:lnTo>
                    <a:lnTo>
                      <a:pt x="338" y="44"/>
                    </a:lnTo>
                    <a:lnTo>
                      <a:pt x="362" y="51"/>
                    </a:lnTo>
                    <a:lnTo>
                      <a:pt x="387" y="60"/>
                    </a:lnTo>
                    <a:lnTo>
                      <a:pt x="400" y="66"/>
                    </a:lnTo>
                    <a:lnTo>
                      <a:pt x="412" y="72"/>
                    </a:lnTo>
                    <a:lnTo>
                      <a:pt x="412" y="72"/>
                    </a:lnTo>
                    <a:lnTo>
                      <a:pt x="438" y="85"/>
                    </a:lnTo>
                    <a:lnTo>
                      <a:pt x="464" y="100"/>
                    </a:lnTo>
                    <a:lnTo>
                      <a:pt x="513" y="130"/>
                    </a:lnTo>
                    <a:lnTo>
                      <a:pt x="523" y="136"/>
                    </a:lnTo>
                    <a:lnTo>
                      <a:pt x="529" y="127"/>
                    </a:lnTo>
                    <a:lnTo>
                      <a:pt x="529" y="127"/>
                    </a:lnTo>
                    <a:lnTo>
                      <a:pt x="540" y="113"/>
                    </a:lnTo>
                    <a:lnTo>
                      <a:pt x="551" y="101"/>
                    </a:lnTo>
                    <a:lnTo>
                      <a:pt x="563" y="89"/>
                    </a:lnTo>
                    <a:lnTo>
                      <a:pt x="574" y="79"/>
                    </a:lnTo>
                    <a:lnTo>
                      <a:pt x="587" y="70"/>
                    </a:lnTo>
                    <a:lnTo>
                      <a:pt x="599" y="60"/>
                    </a:lnTo>
                    <a:lnTo>
                      <a:pt x="611" y="52"/>
                    </a:lnTo>
                    <a:lnTo>
                      <a:pt x="625" y="45"/>
                    </a:lnTo>
                    <a:lnTo>
                      <a:pt x="625" y="45"/>
                    </a:lnTo>
                    <a:lnTo>
                      <a:pt x="642" y="37"/>
                    </a:lnTo>
                    <a:lnTo>
                      <a:pt x="661" y="29"/>
                    </a:lnTo>
                    <a:lnTo>
                      <a:pt x="680" y="23"/>
                    </a:lnTo>
                    <a:lnTo>
                      <a:pt x="698" y="18"/>
                    </a:lnTo>
                    <a:lnTo>
                      <a:pt x="734" y="10"/>
                    </a:lnTo>
                    <a:lnTo>
                      <a:pt x="767" y="4"/>
                    </a:lnTo>
                    <a:lnTo>
                      <a:pt x="767" y="4"/>
                    </a:lnTo>
                    <a:lnTo>
                      <a:pt x="790" y="1"/>
                    </a:lnTo>
                    <a:lnTo>
                      <a:pt x="813" y="0"/>
                    </a:lnTo>
                    <a:lnTo>
                      <a:pt x="813" y="0"/>
                    </a:lnTo>
                    <a:lnTo>
                      <a:pt x="826" y="0"/>
                    </a:lnTo>
                    <a:lnTo>
                      <a:pt x="841" y="1"/>
                    </a:lnTo>
                    <a:lnTo>
                      <a:pt x="868" y="5"/>
                    </a:lnTo>
                    <a:lnTo>
                      <a:pt x="894" y="10"/>
                    </a:lnTo>
                    <a:lnTo>
                      <a:pt x="922" y="16"/>
                    </a:lnTo>
                    <a:lnTo>
                      <a:pt x="922" y="16"/>
                    </a:lnTo>
                    <a:lnTo>
                      <a:pt x="935" y="19"/>
                    </a:lnTo>
                    <a:lnTo>
                      <a:pt x="947" y="23"/>
                    </a:lnTo>
                    <a:lnTo>
                      <a:pt x="959" y="28"/>
                    </a:lnTo>
                    <a:lnTo>
                      <a:pt x="971" y="35"/>
                    </a:lnTo>
                    <a:lnTo>
                      <a:pt x="982" y="42"/>
                    </a:lnTo>
                    <a:lnTo>
                      <a:pt x="994" y="49"/>
                    </a:lnTo>
                    <a:lnTo>
                      <a:pt x="1004" y="57"/>
                    </a:lnTo>
                    <a:lnTo>
                      <a:pt x="1013" y="67"/>
                    </a:lnTo>
                    <a:lnTo>
                      <a:pt x="1022" y="77"/>
                    </a:lnTo>
                    <a:lnTo>
                      <a:pt x="1030" y="87"/>
                    </a:lnTo>
                    <a:lnTo>
                      <a:pt x="1037" y="99"/>
                    </a:lnTo>
                    <a:lnTo>
                      <a:pt x="1043" y="110"/>
                    </a:lnTo>
                    <a:lnTo>
                      <a:pt x="1047" y="122"/>
                    </a:lnTo>
                    <a:lnTo>
                      <a:pt x="1050" y="135"/>
                    </a:lnTo>
                    <a:lnTo>
                      <a:pt x="1052" y="148"/>
                    </a:lnTo>
                    <a:lnTo>
                      <a:pt x="1052" y="163"/>
                    </a:lnTo>
                    <a:lnTo>
                      <a:pt x="1052" y="163"/>
                    </a:lnTo>
                    <a:lnTo>
                      <a:pt x="1050" y="183"/>
                    </a:lnTo>
                    <a:lnTo>
                      <a:pt x="1047" y="203"/>
                    </a:lnTo>
                    <a:lnTo>
                      <a:pt x="1041" y="221"/>
                    </a:lnTo>
                    <a:lnTo>
                      <a:pt x="1034" y="237"/>
                    </a:lnTo>
                    <a:lnTo>
                      <a:pt x="1025" y="252"/>
                    </a:lnTo>
                    <a:lnTo>
                      <a:pt x="1014" y="264"/>
                    </a:lnTo>
                    <a:lnTo>
                      <a:pt x="1003" y="275"/>
                    </a:lnTo>
                    <a:lnTo>
                      <a:pt x="991" y="285"/>
                    </a:lnTo>
                    <a:lnTo>
                      <a:pt x="978" y="293"/>
                    </a:lnTo>
                    <a:lnTo>
                      <a:pt x="965" y="300"/>
                    </a:lnTo>
                    <a:lnTo>
                      <a:pt x="951" y="306"/>
                    </a:lnTo>
                    <a:lnTo>
                      <a:pt x="938" y="311"/>
                    </a:lnTo>
                    <a:lnTo>
                      <a:pt x="924" y="316"/>
                    </a:lnTo>
                    <a:lnTo>
                      <a:pt x="912" y="320"/>
                    </a:lnTo>
                    <a:lnTo>
                      <a:pt x="887" y="324"/>
                    </a:lnTo>
                    <a:lnTo>
                      <a:pt x="887" y="324"/>
                    </a:lnTo>
                    <a:lnTo>
                      <a:pt x="871" y="326"/>
                    </a:lnTo>
                    <a:lnTo>
                      <a:pt x="854" y="327"/>
                    </a:lnTo>
                    <a:lnTo>
                      <a:pt x="854" y="327"/>
                    </a:lnTo>
                    <a:lnTo>
                      <a:pt x="841" y="326"/>
                    </a:lnTo>
                    <a:lnTo>
                      <a:pt x="827" y="325"/>
                    </a:lnTo>
                    <a:lnTo>
                      <a:pt x="799" y="321"/>
                    </a:lnTo>
                    <a:lnTo>
                      <a:pt x="769" y="315"/>
                    </a:lnTo>
                    <a:lnTo>
                      <a:pt x="740" y="305"/>
                    </a:lnTo>
                    <a:lnTo>
                      <a:pt x="711" y="294"/>
                    </a:lnTo>
                    <a:lnTo>
                      <a:pt x="681" y="281"/>
                    </a:lnTo>
                    <a:lnTo>
                      <a:pt x="652" y="265"/>
                    </a:lnTo>
                    <a:lnTo>
                      <a:pt x="623" y="246"/>
                    </a:lnTo>
                    <a:lnTo>
                      <a:pt x="623" y="246"/>
                    </a:lnTo>
                    <a:lnTo>
                      <a:pt x="597" y="229"/>
                    </a:lnTo>
                    <a:lnTo>
                      <a:pt x="571" y="209"/>
                    </a:lnTo>
                    <a:lnTo>
                      <a:pt x="571" y="209"/>
                    </a:lnTo>
                    <a:lnTo>
                      <a:pt x="541" y="187"/>
                    </a:lnTo>
                    <a:lnTo>
                      <a:pt x="531" y="179"/>
                    </a:lnTo>
                    <a:lnTo>
                      <a:pt x="524" y="190"/>
                    </a:lnTo>
                    <a:lnTo>
                      <a:pt x="524" y="190"/>
                    </a:lnTo>
                    <a:lnTo>
                      <a:pt x="500" y="227"/>
                    </a:lnTo>
                    <a:lnTo>
                      <a:pt x="500" y="227"/>
                    </a:lnTo>
                    <a:lnTo>
                      <a:pt x="482" y="256"/>
                    </a:lnTo>
                    <a:lnTo>
                      <a:pt x="482" y="256"/>
                    </a:lnTo>
                    <a:lnTo>
                      <a:pt x="479" y="259"/>
                    </a:lnTo>
                    <a:lnTo>
                      <a:pt x="476" y="262"/>
                    </a:lnTo>
                    <a:lnTo>
                      <a:pt x="473" y="263"/>
                    </a:lnTo>
                    <a:lnTo>
                      <a:pt x="469" y="263"/>
                    </a:lnTo>
                    <a:lnTo>
                      <a:pt x="469" y="263"/>
                    </a:lnTo>
                    <a:lnTo>
                      <a:pt x="464" y="263"/>
                    </a:lnTo>
                    <a:lnTo>
                      <a:pt x="458" y="261"/>
                    </a:lnTo>
                    <a:lnTo>
                      <a:pt x="455" y="258"/>
                    </a:lnTo>
                    <a:lnTo>
                      <a:pt x="452" y="254"/>
                    </a:lnTo>
                    <a:lnTo>
                      <a:pt x="452" y="254"/>
                    </a:lnTo>
                    <a:lnTo>
                      <a:pt x="451" y="251"/>
                    </a:lnTo>
                    <a:lnTo>
                      <a:pt x="450" y="247"/>
                    </a:lnTo>
                    <a:lnTo>
                      <a:pt x="451" y="244"/>
                    </a:lnTo>
                    <a:lnTo>
                      <a:pt x="453" y="240"/>
                    </a:lnTo>
                    <a:lnTo>
                      <a:pt x="453" y="240"/>
                    </a:lnTo>
                    <a:lnTo>
                      <a:pt x="474" y="208"/>
                    </a:lnTo>
                    <a:lnTo>
                      <a:pt x="474" y="208"/>
                    </a:lnTo>
                    <a:lnTo>
                      <a:pt x="498" y="172"/>
                    </a:lnTo>
                    <a:lnTo>
                      <a:pt x="504" y="162"/>
                    </a:lnTo>
                    <a:lnTo>
                      <a:pt x="477" y="144"/>
                    </a:lnTo>
                    <a:lnTo>
                      <a:pt x="477" y="144"/>
                    </a:lnTo>
                    <a:lnTo>
                      <a:pt x="445" y="123"/>
                    </a:lnTo>
                    <a:lnTo>
                      <a:pt x="429" y="113"/>
                    </a:lnTo>
                    <a:lnTo>
                      <a:pt x="412" y="104"/>
                    </a:lnTo>
                    <a:lnTo>
                      <a:pt x="394" y="95"/>
                    </a:lnTo>
                    <a:lnTo>
                      <a:pt x="377" y="86"/>
                    </a:lnTo>
                    <a:lnTo>
                      <a:pt x="359" y="80"/>
                    </a:lnTo>
                    <a:lnTo>
                      <a:pt x="343" y="75"/>
                    </a:lnTo>
                    <a:lnTo>
                      <a:pt x="335" y="74"/>
                    </a:lnTo>
                    <a:lnTo>
                      <a:pt x="335" y="74"/>
                    </a:lnTo>
                    <a:lnTo>
                      <a:pt x="310" y="68"/>
                    </a:lnTo>
                    <a:lnTo>
                      <a:pt x="284" y="63"/>
                    </a:lnTo>
                    <a:lnTo>
                      <a:pt x="256" y="58"/>
                    </a:lnTo>
                    <a:lnTo>
                      <a:pt x="243" y="57"/>
                    </a:lnTo>
                    <a:lnTo>
                      <a:pt x="229" y="57"/>
                    </a:lnTo>
                    <a:lnTo>
                      <a:pt x="229" y="57"/>
                    </a:lnTo>
                    <a:lnTo>
                      <a:pt x="213" y="57"/>
                    </a:lnTo>
                    <a:lnTo>
                      <a:pt x="196" y="59"/>
                    </a:lnTo>
                    <a:lnTo>
                      <a:pt x="182" y="64"/>
                    </a:lnTo>
                    <a:lnTo>
                      <a:pt x="167" y="68"/>
                    </a:lnTo>
                    <a:lnTo>
                      <a:pt x="167" y="68"/>
                    </a:lnTo>
                    <a:lnTo>
                      <a:pt x="156" y="72"/>
                    </a:lnTo>
                    <a:lnTo>
                      <a:pt x="142" y="76"/>
                    </a:lnTo>
                    <a:lnTo>
                      <a:pt x="142" y="76"/>
                    </a:lnTo>
                    <a:lnTo>
                      <a:pt x="128" y="81"/>
                    </a:lnTo>
                    <a:lnTo>
                      <a:pt x="115" y="86"/>
                    </a:lnTo>
                    <a:lnTo>
                      <a:pt x="101" y="91"/>
                    </a:lnTo>
                    <a:lnTo>
                      <a:pt x="89" y="99"/>
                    </a:lnTo>
                    <a:lnTo>
                      <a:pt x="89" y="99"/>
                    </a:lnTo>
                    <a:lnTo>
                      <a:pt x="81" y="106"/>
                    </a:lnTo>
                    <a:lnTo>
                      <a:pt x="74" y="112"/>
                    </a:lnTo>
                    <a:lnTo>
                      <a:pt x="68" y="119"/>
                    </a:lnTo>
                    <a:lnTo>
                      <a:pt x="63" y="127"/>
                    </a:lnTo>
                    <a:lnTo>
                      <a:pt x="55" y="143"/>
                    </a:lnTo>
                    <a:lnTo>
                      <a:pt x="47" y="159"/>
                    </a:lnTo>
                    <a:lnTo>
                      <a:pt x="44" y="166"/>
                    </a:lnTo>
                    <a:lnTo>
                      <a:pt x="44" y="166"/>
                    </a:lnTo>
                    <a:lnTo>
                      <a:pt x="40" y="175"/>
                    </a:lnTo>
                    <a:lnTo>
                      <a:pt x="37" y="184"/>
                    </a:lnTo>
                    <a:lnTo>
                      <a:pt x="33" y="207"/>
                    </a:lnTo>
                    <a:lnTo>
                      <a:pt x="30" y="231"/>
                    </a:lnTo>
                    <a:lnTo>
                      <a:pt x="29" y="256"/>
                    </a:lnTo>
                    <a:lnTo>
                      <a:pt x="30" y="281"/>
                    </a:lnTo>
                    <a:lnTo>
                      <a:pt x="33" y="304"/>
                    </a:lnTo>
                    <a:lnTo>
                      <a:pt x="35" y="316"/>
                    </a:lnTo>
                    <a:lnTo>
                      <a:pt x="38" y="326"/>
                    </a:lnTo>
                    <a:lnTo>
                      <a:pt x="41" y="335"/>
                    </a:lnTo>
                    <a:lnTo>
                      <a:pt x="45" y="344"/>
                    </a:lnTo>
                    <a:lnTo>
                      <a:pt x="45" y="344"/>
                    </a:lnTo>
                    <a:lnTo>
                      <a:pt x="49" y="353"/>
                    </a:lnTo>
                    <a:lnTo>
                      <a:pt x="55" y="360"/>
                    </a:lnTo>
                    <a:lnTo>
                      <a:pt x="60" y="366"/>
                    </a:lnTo>
                    <a:lnTo>
                      <a:pt x="65" y="372"/>
                    </a:lnTo>
                    <a:lnTo>
                      <a:pt x="71" y="378"/>
                    </a:lnTo>
                    <a:lnTo>
                      <a:pt x="77" y="382"/>
                    </a:lnTo>
                    <a:lnTo>
                      <a:pt x="92" y="391"/>
                    </a:lnTo>
                    <a:lnTo>
                      <a:pt x="92" y="391"/>
                    </a:lnTo>
                    <a:lnTo>
                      <a:pt x="97" y="394"/>
                    </a:lnTo>
                    <a:lnTo>
                      <a:pt x="101" y="397"/>
                    </a:lnTo>
                    <a:lnTo>
                      <a:pt x="108" y="390"/>
                    </a:lnTo>
                    <a:lnTo>
                      <a:pt x="109" y="393"/>
                    </a:lnTo>
                    <a:lnTo>
                      <a:pt x="109" y="393"/>
                    </a:lnTo>
                    <a:lnTo>
                      <a:pt x="112" y="393"/>
                    </a:lnTo>
                    <a:lnTo>
                      <a:pt x="112" y="393"/>
                    </a:lnTo>
                    <a:lnTo>
                      <a:pt x="117" y="394"/>
                    </a:lnTo>
                    <a:lnTo>
                      <a:pt x="121" y="395"/>
                    </a:lnTo>
                    <a:lnTo>
                      <a:pt x="123" y="397"/>
                    </a:lnTo>
                    <a:lnTo>
                      <a:pt x="125" y="400"/>
                    </a:lnTo>
                    <a:lnTo>
                      <a:pt x="127" y="405"/>
                    </a:lnTo>
                    <a:lnTo>
                      <a:pt x="127" y="410"/>
                    </a:lnTo>
                    <a:lnTo>
                      <a:pt x="127" y="410"/>
                    </a:lnTo>
                    <a:lnTo>
                      <a:pt x="127" y="413"/>
                    </a:lnTo>
                    <a:lnTo>
                      <a:pt x="125" y="419"/>
                    </a:lnTo>
                    <a:lnTo>
                      <a:pt x="123" y="421"/>
                    </a:lnTo>
                    <a:lnTo>
                      <a:pt x="121" y="423"/>
                    </a:lnTo>
                    <a:lnTo>
                      <a:pt x="117" y="425"/>
                    </a:lnTo>
                    <a:lnTo>
                      <a:pt x="112" y="425"/>
                    </a:lnTo>
                    <a:lnTo>
                      <a:pt x="112" y="425"/>
                    </a:lnTo>
                    <a:lnTo>
                      <a:pt x="103" y="426"/>
                    </a:lnTo>
                    <a:lnTo>
                      <a:pt x="103" y="426"/>
                    </a:lnTo>
                    <a:lnTo>
                      <a:pt x="96" y="426"/>
                    </a:lnTo>
                    <a:lnTo>
                      <a:pt x="96" y="426"/>
                    </a:lnTo>
                    <a:close/>
                    <a:moveTo>
                      <a:pt x="819" y="29"/>
                    </a:moveTo>
                    <a:lnTo>
                      <a:pt x="819" y="29"/>
                    </a:lnTo>
                    <a:lnTo>
                      <a:pt x="805" y="31"/>
                    </a:lnTo>
                    <a:lnTo>
                      <a:pt x="788" y="32"/>
                    </a:lnTo>
                    <a:lnTo>
                      <a:pt x="771" y="34"/>
                    </a:lnTo>
                    <a:lnTo>
                      <a:pt x="754" y="37"/>
                    </a:lnTo>
                    <a:lnTo>
                      <a:pt x="736" y="41"/>
                    </a:lnTo>
                    <a:lnTo>
                      <a:pt x="717" y="46"/>
                    </a:lnTo>
                    <a:lnTo>
                      <a:pt x="675" y="58"/>
                    </a:lnTo>
                    <a:lnTo>
                      <a:pt x="675" y="58"/>
                    </a:lnTo>
                    <a:lnTo>
                      <a:pt x="659" y="65"/>
                    </a:lnTo>
                    <a:lnTo>
                      <a:pt x="643" y="72"/>
                    </a:lnTo>
                    <a:lnTo>
                      <a:pt x="628" y="80"/>
                    </a:lnTo>
                    <a:lnTo>
                      <a:pt x="613" y="90"/>
                    </a:lnTo>
                    <a:lnTo>
                      <a:pt x="599" y="101"/>
                    </a:lnTo>
                    <a:lnTo>
                      <a:pt x="586" y="113"/>
                    </a:lnTo>
                    <a:lnTo>
                      <a:pt x="572" y="127"/>
                    </a:lnTo>
                    <a:lnTo>
                      <a:pt x="559" y="142"/>
                    </a:lnTo>
                    <a:lnTo>
                      <a:pt x="550" y="152"/>
                    </a:lnTo>
                    <a:lnTo>
                      <a:pt x="562" y="160"/>
                    </a:lnTo>
                    <a:lnTo>
                      <a:pt x="562" y="160"/>
                    </a:lnTo>
                    <a:lnTo>
                      <a:pt x="582" y="174"/>
                    </a:lnTo>
                    <a:lnTo>
                      <a:pt x="602" y="190"/>
                    </a:lnTo>
                    <a:lnTo>
                      <a:pt x="602" y="190"/>
                    </a:lnTo>
                    <a:lnTo>
                      <a:pt x="632" y="213"/>
                    </a:lnTo>
                    <a:lnTo>
                      <a:pt x="648" y="224"/>
                    </a:lnTo>
                    <a:lnTo>
                      <a:pt x="664" y="234"/>
                    </a:lnTo>
                    <a:lnTo>
                      <a:pt x="664" y="234"/>
                    </a:lnTo>
                    <a:lnTo>
                      <a:pt x="688" y="246"/>
                    </a:lnTo>
                    <a:lnTo>
                      <a:pt x="704" y="255"/>
                    </a:lnTo>
                    <a:lnTo>
                      <a:pt x="723" y="264"/>
                    </a:lnTo>
                    <a:lnTo>
                      <a:pt x="744" y="272"/>
                    </a:lnTo>
                    <a:lnTo>
                      <a:pt x="765" y="279"/>
                    </a:lnTo>
                    <a:lnTo>
                      <a:pt x="787" y="286"/>
                    </a:lnTo>
                    <a:lnTo>
                      <a:pt x="797" y="288"/>
                    </a:lnTo>
                    <a:lnTo>
                      <a:pt x="808" y="289"/>
                    </a:lnTo>
                    <a:lnTo>
                      <a:pt x="808" y="289"/>
                    </a:lnTo>
                    <a:lnTo>
                      <a:pt x="834" y="291"/>
                    </a:lnTo>
                    <a:lnTo>
                      <a:pt x="859" y="292"/>
                    </a:lnTo>
                    <a:lnTo>
                      <a:pt x="859" y="292"/>
                    </a:lnTo>
                    <a:lnTo>
                      <a:pt x="882" y="291"/>
                    </a:lnTo>
                    <a:lnTo>
                      <a:pt x="903" y="289"/>
                    </a:lnTo>
                    <a:lnTo>
                      <a:pt x="922" y="285"/>
                    </a:lnTo>
                    <a:lnTo>
                      <a:pt x="940" y="279"/>
                    </a:lnTo>
                    <a:lnTo>
                      <a:pt x="955" y="273"/>
                    </a:lnTo>
                    <a:lnTo>
                      <a:pt x="970" y="265"/>
                    </a:lnTo>
                    <a:lnTo>
                      <a:pt x="983" y="255"/>
                    </a:lnTo>
                    <a:lnTo>
                      <a:pt x="994" y="243"/>
                    </a:lnTo>
                    <a:lnTo>
                      <a:pt x="994" y="243"/>
                    </a:lnTo>
                    <a:lnTo>
                      <a:pt x="1001" y="233"/>
                    </a:lnTo>
                    <a:lnTo>
                      <a:pt x="1007" y="222"/>
                    </a:lnTo>
                    <a:lnTo>
                      <a:pt x="1012" y="209"/>
                    </a:lnTo>
                    <a:lnTo>
                      <a:pt x="1016" y="197"/>
                    </a:lnTo>
                    <a:lnTo>
                      <a:pt x="1019" y="182"/>
                    </a:lnTo>
                    <a:lnTo>
                      <a:pt x="1021" y="169"/>
                    </a:lnTo>
                    <a:lnTo>
                      <a:pt x="1021" y="156"/>
                    </a:lnTo>
                    <a:lnTo>
                      <a:pt x="1020" y="142"/>
                    </a:lnTo>
                    <a:lnTo>
                      <a:pt x="1020" y="142"/>
                    </a:lnTo>
                    <a:lnTo>
                      <a:pt x="1019" y="134"/>
                    </a:lnTo>
                    <a:lnTo>
                      <a:pt x="1016" y="127"/>
                    </a:lnTo>
                    <a:lnTo>
                      <a:pt x="1014" y="119"/>
                    </a:lnTo>
                    <a:lnTo>
                      <a:pt x="1010" y="113"/>
                    </a:lnTo>
                    <a:lnTo>
                      <a:pt x="1007" y="107"/>
                    </a:lnTo>
                    <a:lnTo>
                      <a:pt x="1002" y="101"/>
                    </a:lnTo>
                    <a:lnTo>
                      <a:pt x="997" y="96"/>
                    </a:lnTo>
                    <a:lnTo>
                      <a:pt x="991" y="91"/>
                    </a:lnTo>
                    <a:lnTo>
                      <a:pt x="991" y="91"/>
                    </a:lnTo>
                    <a:lnTo>
                      <a:pt x="973" y="79"/>
                    </a:lnTo>
                    <a:lnTo>
                      <a:pt x="973" y="79"/>
                    </a:lnTo>
                    <a:lnTo>
                      <a:pt x="956" y="67"/>
                    </a:lnTo>
                    <a:lnTo>
                      <a:pt x="947" y="60"/>
                    </a:lnTo>
                    <a:lnTo>
                      <a:pt x="938" y="55"/>
                    </a:lnTo>
                    <a:lnTo>
                      <a:pt x="938" y="55"/>
                    </a:lnTo>
                    <a:lnTo>
                      <a:pt x="926" y="50"/>
                    </a:lnTo>
                    <a:lnTo>
                      <a:pt x="914" y="46"/>
                    </a:lnTo>
                    <a:lnTo>
                      <a:pt x="889" y="39"/>
                    </a:lnTo>
                    <a:lnTo>
                      <a:pt x="865" y="35"/>
                    </a:lnTo>
                    <a:lnTo>
                      <a:pt x="849" y="32"/>
                    </a:lnTo>
                    <a:lnTo>
                      <a:pt x="849" y="32"/>
                    </a:lnTo>
                    <a:lnTo>
                      <a:pt x="834" y="31"/>
                    </a:lnTo>
                    <a:lnTo>
                      <a:pt x="819" y="29"/>
                    </a:lnTo>
                    <a:lnTo>
                      <a:pt x="819" y="29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44" name="chenying0907 56"/>
          <p:cNvSpPr/>
          <p:nvPr/>
        </p:nvSpPr>
        <p:spPr bwMode="auto">
          <a:xfrm>
            <a:off x="439778" y="4709404"/>
            <a:ext cx="1493533" cy="2137806"/>
          </a:xfrm>
          <a:custGeom>
            <a:avLst/>
            <a:gdLst>
              <a:gd name="T0" fmla="*/ 197 w 454"/>
              <a:gd name="T1" fmla="*/ 254 h 569"/>
              <a:gd name="T2" fmla="*/ 200 w 454"/>
              <a:gd name="T3" fmla="*/ 449 h 569"/>
              <a:gd name="T4" fmla="*/ 148 w 454"/>
              <a:gd name="T5" fmla="*/ 559 h 569"/>
              <a:gd name="T6" fmla="*/ 122 w 454"/>
              <a:gd name="T7" fmla="*/ 569 h 569"/>
              <a:gd name="T8" fmla="*/ 339 w 454"/>
              <a:gd name="T9" fmla="*/ 569 h 569"/>
              <a:gd name="T10" fmla="*/ 304 w 454"/>
              <a:gd name="T11" fmla="*/ 557 h 569"/>
              <a:gd name="T12" fmla="*/ 277 w 454"/>
              <a:gd name="T13" fmla="*/ 354 h 569"/>
              <a:gd name="T14" fmla="*/ 282 w 454"/>
              <a:gd name="T15" fmla="*/ 261 h 569"/>
              <a:gd name="T16" fmla="*/ 315 w 454"/>
              <a:gd name="T17" fmla="*/ 247 h 569"/>
              <a:gd name="T18" fmla="*/ 454 w 454"/>
              <a:gd name="T19" fmla="*/ 120 h 569"/>
              <a:gd name="T20" fmla="*/ 451 w 454"/>
              <a:gd name="T21" fmla="*/ 117 h 569"/>
              <a:gd name="T22" fmla="*/ 451 w 454"/>
              <a:gd name="T23" fmla="*/ 117 h 569"/>
              <a:gd name="T24" fmla="*/ 389 w 454"/>
              <a:gd name="T25" fmla="*/ 164 h 569"/>
              <a:gd name="T26" fmla="*/ 400 w 454"/>
              <a:gd name="T27" fmla="*/ 82 h 569"/>
              <a:gd name="T28" fmla="*/ 399 w 454"/>
              <a:gd name="T29" fmla="*/ 82 h 569"/>
              <a:gd name="T30" fmla="*/ 398 w 454"/>
              <a:gd name="T31" fmla="*/ 82 h 569"/>
              <a:gd name="T32" fmla="*/ 362 w 454"/>
              <a:gd name="T33" fmla="*/ 182 h 569"/>
              <a:gd name="T34" fmla="*/ 257 w 454"/>
              <a:gd name="T35" fmla="*/ 234 h 569"/>
              <a:gd name="T36" fmla="*/ 241 w 454"/>
              <a:gd name="T37" fmla="*/ 146 h 569"/>
              <a:gd name="T38" fmla="*/ 296 w 454"/>
              <a:gd name="T39" fmla="*/ 54 h 569"/>
              <a:gd name="T40" fmla="*/ 295 w 454"/>
              <a:gd name="T41" fmla="*/ 54 h 569"/>
              <a:gd name="T42" fmla="*/ 294 w 454"/>
              <a:gd name="T43" fmla="*/ 52 h 569"/>
              <a:gd name="T44" fmla="*/ 238 w 454"/>
              <a:gd name="T45" fmla="*/ 113 h 569"/>
              <a:gd name="T46" fmla="*/ 235 w 454"/>
              <a:gd name="T47" fmla="*/ 35 h 569"/>
              <a:gd name="T48" fmla="*/ 235 w 454"/>
              <a:gd name="T49" fmla="*/ 35 h 569"/>
              <a:gd name="T50" fmla="*/ 230 w 454"/>
              <a:gd name="T51" fmla="*/ 35 h 569"/>
              <a:gd name="T52" fmla="*/ 219 w 454"/>
              <a:gd name="T53" fmla="*/ 223 h 569"/>
              <a:gd name="T54" fmla="*/ 122 w 454"/>
              <a:gd name="T55" fmla="*/ 132 h 569"/>
              <a:gd name="T56" fmla="*/ 137 w 454"/>
              <a:gd name="T57" fmla="*/ 64 h 569"/>
              <a:gd name="T58" fmla="*/ 135 w 454"/>
              <a:gd name="T59" fmla="*/ 63 h 569"/>
              <a:gd name="T60" fmla="*/ 135 w 454"/>
              <a:gd name="T61" fmla="*/ 63 h 569"/>
              <a:gd name="T62" fmla="*/ 113 w 454"/>
              <a:gd name="T63" fmla="*/ 118 h 569"/>
              <a:gd name="T64" fmla="*/ 52 w 454"/>
              <a:gd name="T65" fmla="*/ 1 h 569"/>
              <a:gd name="T66" fmla="*/ 50 w 454"/>
              <a:gd name="T67" fmla="*/ 0 h 569"/>
              <a:gd name="T68" fmla="*/ 46 w 454"/>
              <a:gd name="T69" fmla="*/ 1 h 569"/>
              <a:gd name="T70" fmla="*/ 74 w 454"/>
              <a:gd name="T71" fmla="*/ 91 h 569"/>
              <a:gd name="T72" fmla="*/ 74 w 454"/>
              <a:gd name="T73" fmla="*/ 91 h 569"/>
              <a:gd name="T74" fmla="*/ 149 w 454"/>
              <a:gd name="T75" fmla="*/ 208 h 569"/>
              <a:gd name="T76" fmla="*/ 3 w 454"/>
              <a:gd name="T77" fmla="*/ 195 h 569"/>
              <a:gd name="T78" fmla="*/ 3 w 454"/>
              <a:gd name="T79" fmla="*/ 196 h 569"/>
              <a:gd name="T80" fmla="*/ 0 w 454"/>
              <a:gd name="T81" fmla="*/ 201 h 569"/>
              <a:gd name="T82" fmla="*/ 172 w 454"/>
              <a:gd name="T83" fmla="*/ 237 h 569"/>
              <a:gd name="T84" fmla="*/ 197 w 454"/>
              <a:gd name="T85" fmla="*/ 254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4" h="569">
                <a:moveTo>
                  <a:pt x="197" y="254"/>
                </a:moveTo>
                <a:cubicBezTo>
                  <a:pt x="209" y="304"/>
                  <a:pt x="213" y="368"/>
                  <a:pt x="200" y="449"/>
                </a:cubicBezTo>
                <a:cubicBezTo>
                  <a:pt x="191" y="518"/>
                  <a:pt x="199" y="559"/>
                  <a:pt x="148" y="559"/>
                </a:cubicBezTo>
                <a:cubicBezTo>
                  <a:pt x="148" y="559"/>
                  <a:pt x="138" y="555"/>
                  <a:pt x="122" y="569"/>
                </a:cubicBezTo>
                <a:cubicBezTo>
                  <a:pt x="339" y="569"/>
                  <a:pt x="339" y="569"/>
                  <a:pt x="339" y="569"/>
                </a:cubicBezTo>
                <a:cubicBezTo>
                  <a:pt x="328" y="564"/>
                  <a:pt x="315" y="559"/>
                  <a:pt x="304" y="557"/>
                </a:cubicBezTo>
                <a:cubicBezTo>
                  <a:pt x="292" y="529"/>
                  <a:pt x="279" y="475"/>
                  <a:pt x="277" y="354"/>
                </a:cubicBezTo>
                <a:cubicBezTo>
                  <a:pt x="276" y="318"/>
                  <a:pt x="278" y="287"/>
                  <a:pt x="282" y="261"/>
                </a:cubicBezTo>
                <a:cubicBezTo>
                  <a:pt x="315" y="247"/>
                  <a:pt x="315" y="247"/>
                  <a:pt x="315" y="247"/>
                </a:cubicBezTo>
                <a:cubicBezTo>
                  <a:pt x="404" y="194"/>
                  <a:pt x="433" y="147"/>
                  <a:pt x="454" y="120"/>
                </a:cubicBezTo>
                <a:cubicBezTo>
                  <a:pt x="451" y="117"/>
                  <a:pt x="451" y="117"/>
                  <a:pt x="451" y="117"/>
                </a:cubicBezTo>
                <a:cubicBezTo>
                  <a:pt x="451" y="117"/>
                  <a:pt x="451" y="117"/>
                  <a:pt x="451" y="117"/>
                </a:cubicBezTo>
                <a:cubicBezTo>
                  <a:pt x="428" y="135"/>
                  <a:pt x="407" y="151"/>
                  <a:pt x="389" y="164"/>
                </a:cubicBezTo>
                <a:cubicBezTo>
                  <a:pt x="396" y="133"/>
                  <a:pt x="398" y="121"/>
                  <a:pt x="400" y="82"/>
                </a:cubicBezTo>
                <a:cubicBezTo>
                  <a:pt x="399" y="82"/>
                  <a:pt x="399" y="82"/>
                  <a:pt x="399" y="82"/>
                </a:cubicBezTo>
                <a:cubicBezTo>
                  <a:pt x="399" y="82"/>
                  <a:pt x="398" y="82"/>
                  <a:pt x="398" y="82"/>
                </a:cubicBezTo>
                <a:cubicBezTo>
                  <a:pt x="393" y="101"/>
                  <a:pt x="379" y="147"/>
                  <a:pt x="362" y="182"/>
                </a:cubicBezTo>
                <a:cubicBezTo>
                  <a:pt x="312" y="215"/>
                  <a:pt x="278" y="228"/>
                  <a:pt x="257" y="234"/>
                </a:cubicBezTo>
                <a:cubicBezTo>
                  <a:pt x="251" y="213"/>
                  <a:pt x="245" y="185"/>
                  <a:pt x="241" y="146"/>
                </a:cubicBezTo>
                <a:cubicBezTo>
                  <a:pt x="257" y="110"/>
                  <a:pt x="284" y="70"/>
                  <a:pt x="296" y="54"/>
                </a:cubicBezTo>
                <a:cubicBezTo>
                  <a:pt x="295" y="54"/>
                  <a:pt x="295" y="54"/>
                  <a:pt x="295" y="54"/>
                </a:cubicBezTo>
                <a:cubicBezTo>
                  <a:pt x="294" y="52"/>
                  <a:pt x="294" y="52"/>
                  <a:pt x="294" y="52"/>
                </a:cubicBezTo>
                <a:cubicBezTo>
                  <a:pt x="265" y="79"/>
                  <a:pt x="258" y="88"/>
                  <a:pt x="238" y="113"/>
                </a:cubicBezTo>
                <a:cubicBezTo>
                  <a:pt x="236" y="91"/>
                  <a:pt x="235" y="64"/>
                  <a:pt x="235" y="35"/>
                </a:cubicBezTo>
                <a:cubicBezTo>
                  <a:pt x="235" y="35"/>
                  <a:pt x="235" y="35"/>
                  <a:pt x="235" y="35"/>
                </a:cubicBezTo>
                <a:cubicBezTo>
                  <a:pt x="230" y="35"/>
                  <a:pt x="230" y="35"/>
                  <a:pt x="230" y="35"/>
                </a:cubicBezTo>
                <a:cubicBezTo>
                  <a:pt x="223" y="69"/>
                  <a:pt x="210" y="143"/>
                  <a:pt x="219" y="223"/>
                </a:cubicBezTo>
                <a:cubicBezTo>
                  <a:pt x="219" y="223"/>
                  <a:pt x="175" y="205"/>
                  <a:pt x="122" y="132"/>
                </a:cubicBezTo>
                <a:cubicBezTo>
                  <a:pt x="123" y="120"/>
                  <a:pt x="125" y="90"/>
                  <a:pt x="137" y="64"/>
                </a:cubicBezTo>
                <a:cubicBezTo>
                  <a:pt x="135" y="63"/>
                  <a:pt x="135" y="63"/>
                  <a:pt x="135" y="63"/>
                </a:cubicBezTo>
                <a:cubicBezTo>
                  <a:pt x="135" y="63"/>
                  <a:pt x="135" y="63"/>
                  <a:pt x="135" y="63"/>
                </a:cubicBezTo>
                <a:cubicBezTo>
                  <a:pt x="127" y="75"/>
                  <a:pt x="118" y="94"/>
                  <a:pt x="113" y="118"/>
                </a:cubicBezTo>
                <a:cubicBezTo>
                  <a:pt x="93" y="88"/>
                  <a:pt x="72" y="50"/>
                  <a:pt x="52" y="1"/>
                </a:cubicBezTo>
                <a:cubicBezTo>
                  <a:pt x="51" y="1"/>
                  <a:pt x="51" y="1"/>
                  <a:pt x="50" y="0"/>
                </a:cubicBezTo>
                <a:cubicBezTo>
                  <a:pt x="46" y="1"/>
                  <a:pt x="46" y="1"/>
                  <a:pt x="46" y="1"/>
                </a:cubicBezTo>
                <a:cubicBezTo>
                  <a:pt x="49" y="17"/>
                  <a:pt x="74" y="91"/>
                  <a:pt x="74" y="91"/>
                </a:cubicBezTo>
                <a:cubicBezTo>
                  <a:pt x="74" y="91"/>
                  <a:pt x="74" y="91"/>
                  <a:pt x="74" y="91"/>
                </a:cubicBezTo>
                <a:cubicBezTo>
                  <a:pt x="91" y="132"/>
                  <a:pt x="115" y="175"/>
                  <a:pt x="149" y="208"/>
                </a:cubicBezTo>
                <a:cubicBezTo>
                  <a:pt x="149" y="208"/>
                  <a:pt x="89" y="222"/>
                  <a:pt x="3" y="195"/>
                </a:cubicBezTo>
                <a:cubicBezTo>
                  <a:pt x="3" y="196"/>
                  <a:pt x="3" y="196"/>
                  <a:pt x="3" y="196"/>
                </a:cubicBezTo>
                <a:cubicBezTo>
                  <a:pt x="0" y="201"/>
                  <a:pt x="0" y="201"/>
                  <a:pt x="0" y="201"/>
                </a:cubicBezTo>
                <a:cubicBezTo>
                  <a:pt x="37" y="218"/>
                  <a:pt x="97" y="238"/>
                  <a:pt x="172" y="237"/>
                </a:cubicBezTo>
                <a:cubicBezTo>
                  <a:pt x="178" y="238"/>
                  <a:pt x="187" y="243"/>
                  <a:pt x="197" y="25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734" y="1363515"/>
            <a:ext cx="9190622" cy="5501139"/>
          </a:xfrm>
          <a:prstGeom prst="rect">
            <a:avLst/>
          </a:prstGeom>
        </p:spPr>
      </p:pic>
      <p:sp>
        <p:nvSpPr>
          <p:cNvPr id="159" name="矩形 158"/>
          <p:cNvSpPr/>
          <p:nvPr/>
        </p:nvSpPr>
        <p:spPr>
          <a:xfrm>
            <a:off x="4413425" y="1675833"/>
            <a:ext cx="54165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SAM</a:t>
            </a:r>
            <a:r>
              <a:rPr lang="zh-TW" altLang="en-US" sz="20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哥哥說只拍穿內衣的照片不是愛他的表現</a:t>
            </a:r>
            <a:endParaRPr lang="en-US" altLang="zh-TW" sz="2000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zh-TW" altLang="en-US" sz="2000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sz="20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這次要我拍胸部和下體的照片給他，</a:t>
            </a:r>
            <a:endParaRPr lang="en-US" altLang="zh-TW" sz="2000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sz="20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但這樣真的很奇怪</a:t>
            </a:r>
            <a:r>
              <a:rPr lang="en-US" altLang="zh-TW" sz="20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…..</a:t>
            </a:r>
            <a:r>
              <a:rPr lang="zh-TW" altLang="en-US" sz="20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我該給他嗎</a:t>
            </a:r>
            <a:r>
              <a:rPr lang="en-US" altLang="zh-TW" sz="20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?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529661" y="4084219"/>
            <a:ext cx="2264371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 </a:t>
            </a:r>
            <a:endParaRPr lang="en-US" altLang="zh-TW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algn="ctr"/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我覺得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SAM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哥哥是好人，而且是我男朋友，這種羞羞的照片可以給他的吧</a:t>
            </a:r>
          </a:p>
        </p:txBody>
      </p:sp>
      <p:sp>
        <p:nvSpPr>
          <p:cNvPr id="161" name="文字方塊 160"/>
          <p:cNvSpPr txBox="1"/>
          <p:nvPr/>
        </p:nvSpPr>
        <p:spPr>
          <a:xfrm>
            <a:off x="7604525" y="3382078"/>
            <a:ext cx="219833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u="sng" dirty="0">
                <a:solidFill>
                  <a:srgbClr val="0070C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不給他</a:t>
            </a:r>
            <a:endParaRPr lang="en-US" altLang="zh-TW" u="sng" dirty="0">
              <a:solidFill>
                <a:srgbClr val="0070C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157" name="文字方塊 156"/>
          <p:cNvSpPr txBox="1"/>
          <p:nvPr/>
        </p:nvSpPr>
        <p:spPr>
          <a:xfrm>
            <a:off x="4530084" y="3368160"/>
            <a:ext cx="226437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 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  <a:hlinkClick r:id="rId5" action="ppaction://hlinksldjump"/>
              </a:rPr>
              <a:t>給他</a:t>
            </a:r>
            <a:endParaRPr lang="en-US" altLang="zh-TW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158" name="文字方塊 157"/>
          <p:cNvSpPr txBox="1"/>
          <p:nvPr/>
        </p:nvSpPr>
        <p:spPr>
          <a:xfrm>
            <a:off x="7604525" y="4103689"/>
            <a:ext cx="2198334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altLang="zh-TW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algn="ctr"/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太誇張了，之前已經給過了，為什麼還要跟我要，</a:t>
            </a:r>
            <a:endParaRPr lang="en-US" altLang="zh-TW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algn="ctr"/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不給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…..</a:t>
            </a:r>
          </a:p>
        </p:txBody>
      </p:sp>
      <p:sp>
        <p:nvSpPr>
          <p:cNvPr id="164" name="任意多边形 24">
            <a:extLst>
              <a:ext uri="{FF2B5EF4-FFF2-40B4-BE49-F238E27FC236}">
                <a16:creationId xmlns:a16="http://schemas.microsoft.com/office/drawing/2014/main" id="{BF5085DC-9782-4820-990E-8B114F11625C}"/>
              </a:ext>
            </a:extLst>
          </p:cNvPr>
          <p:cNvSpPr/>
          <p:nvPr/>
        </p:nvSpPr>
        <p:spPr>
          <a:xfrm>
            <a:off x="452424" y="674512"/>
            <a:ext cx="2701323" cy="40194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accent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" name="Freeform 34">
            <a:extLst>
              <a:ext uri="{FF2B5EF4-FFF2-40B4-BE49-F238E27FC236}">
                <a16:creationId xmlns:a16="http://schemas.microsoft.com/office/drawing/2014/main" id="{65779202-A3C0-4ACF-A8E8-464CDF47DCFA}"/>
              </a:ext>
            </a:extLst>
          </p:cNvPr>
          <p:cNvSpPr>
            <a:spLocks noEditPoints="1"/>
          </p:cNvSpPr>
          <p:nvPr/>
        </p:nvSpPr>
        <p:spPr bwMode="auto">
          <a:xfrm>
            <a:off x="3172845" y="547594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矩形 165"/>
          <p:cNvSpPr/>
          <p:nvPr/>
        </p:nvSpPr>
        <p:spPr>
          <a:xfrm>
            <a:off x="1241537" y="341408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i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rPr>
              <a:t>想一想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39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1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val 113"/>
          <p:cNvSpPr/>
          <p:nvPr/>
        </p:nvSpPr>
        <p:spPr>
          <a:xfrm>
            <a:off x="7373170" y="3941471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55" name="Oval 118"/>
          <p:cNvSpPr/>
          <p:nvPr/>
        </p:nvSpPr>
        <p:spPr>
          <a:xfrm>
            <a:off x="6848300" y="4473743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" y="90621"/>
            <a:ext cx="5572125" cy="1971674"/>
          </a:xfrm>
          <a:prstGeom prst="rect">
            <a:avLst/>
          </a:prstGeom>
        </p:spPr>
      </p:pic>
      <p:sp>
        <p:nvSpPr>
          <p:cNvPr id="173" name="任意多边形 24">
            <a:extLst>
              <a:ext uri="{FF2B5EF4-FFF2-40B4-BE49-F238E27FC236}">
                <a16:creationId xmlns:a16="http://schemas.microsoft.com/office/drawing/2014/main" id="{BF5085DC-9782-4820-990E-8B114F11625C}"/>
              </a:ext>
            </a:extLst>
          </p:cNvPr>
          <p:cNvSpPr/>
          <p:nvPr/>
        </p:nvSpPr>
        <p:spPr>
          <a:xfrm>
            <a:off x="452424" y="674512"/>
            <a:ext cx="2701323" cy="40194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accent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0" name="Freeform 34">
            <a:extLst>
              <a:ext uri="{FF2B5EF4-FFF2-40B4-BE49-F238E27FC236}">
                <a16:creationId xmlns:a16="http://schemas.microsoft.com/office/drawing/2014/main" id="{65779202-A3C0-4ACF-A8E8-464CDF47DCFA}"/>
              </a:ext>
            </a:extLst>
          </p:cNvPr>
          <p:cNvSpPr>
            <a:spLocks noEditPoints="1"/>
          </p:cNvSpPr>
          <p:nvPr/>
        </p:nvSpPr>
        <p:spPr bwMode="auto">
          <a:xfrm>
            <a:off x="3172845" y="547594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41537" y="341408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i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rPr>
              <a:t>想一想</a:t>
            </a:r>
          </a:p>
        </p:txBody>
      </p:sp>
      <p:sp>
        <p:nvSpPr>
          <p:cNvPr id="280" name="Oval 113"/>
          <p:cNvSpPr/>
          <p:nvPr/>
        </p:nvSpPr>
        <p:spPr>
          <a:xfrm>
            <a:off x="7373170" y="3941471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04" name="Oval 118"/>
          <p:cNvSpPr/>
          <p:nvPr/>
        </p:nvSpPr>
        <p:spPr>
          <a:xfrm>
            <a:off x="6848300" y="4473743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pSp>
        <p:nvGrpSpPr>
          <p:cNvPr id="305" name="chenying0907 3"/>
          <p:cNvGrpSpPr/>
          <p:nvPr/>
        </p:nvGrpSpPr>
        <p:grpSpPr>
          <a:xfrm>
            <a:off x="1708043" y="4650347"/>
            <a:ext cx="681806" cy="690129"/>
            <a:chOff x="6557336" y="3969080"/>
            <a:chExt cx="1506414" cy="1521587"/>
          </a:xfrm>
        </p:grpSpPr>
        <p:sp>
          <p:nvSpPr>
            <p:cNvPr id="306" name="椭圆 31"/>
            <p:cNvSpPr/>
            <p:nvPr/>
          </p:nvSpPr>
          <p:spPr>
            <a:xfrm rot="15654318">
              <a:off x="6549749" y="3976667"/>
              <a:ext cx="1521587" cy="150641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25400" cap="rnd">
              <a:solidFill>
                <a:schemeClr val="accent2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399" dirty="0">
                <a:solidFill>
                  <a:srgbClr val="60544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7" name="chenying0907 172"/>
            <p:cNvGrpSpPr/>
            <p:nvPr/>
          </p:nvGrpSpPr>
          <p:grpSpPr>
            <a:xfrm>
              <a:off x="6945920" y="4376565"/>
              <a:ext cx="674484" cy="711466"/>
              <a:chOff x="4197350" y="2182813"/>
              <a:chExt cx="608013" cy="641350"/>
            </a:xfrm>
            <a:solidFill>
              <a:srgbClr val="005188"/>
            </a:solidFill>
          </p:grpSpPr>
          <p:sp>
            <p:nvSpPr>
              <p:cNvPr id="308" name="chenying0907 166"/>
              <p:cNvSpPr/>
              <p:nvPr/>
            </p:nvSpPr>
            <p:spPr bwMode="auto">
              <a:xfrm>
                <a:off x="4229100" y="2211388"/>
                <a:ext cx="39688" cy="157163"/>
              </a:xfrm>
              <a:custGeom>
                <a:avLst/>
                <a:gdLst/>
                <a:ahLst/>
                <a:cxnLst>
                  <a:cxn ang="0">
                    <a:pos x="63" y="2"/>
                  </a:cxn>
                  <a:cxn ang="0">
                    <a:pos x="63" y="2"/>
                  </a:cxn>
                  <a:cxn ang="0">
                    <a:pos x="58" y="14"/>
                  </a:cxn>
                  <a:cxn ang="0">
                    <a:pos x="54" y="25"/>
                  </a:cxn>
                  <a:cxn ang="0">
                    <a:pos x="47" y="49"/>
                  </a:cxn>
                  <a:cxn ang="0">
                    <a:pos x="34" y="96"/>
                  </a:cxn>
                  <a:cxn ang="0">
                    <a:pos x="34" y="96"/>
                  </a:cxn>
                  <a:cxn ang="0">
                    <a:pos x="27" y="122"/>
                  </a:cxn>
                  <a:cxn ang="0">
                    <a:pos x="21" y="149"/>
                  </a:cxn>
                  <a:cxn ang="0">
                    <a:pos x="10" y="203"/>
                  </a:cxn>
                  <a:cxn ang="0">
                    <a:pos x="10" y="203"/>
                  </a:cxn>
                  <a:cxn ang="0">
                    <a:pos x="6" y="222"/>
                  </a:cxn>
                  <a:cxn ang="0">
                    <a:pos x="3" y="243"/>
                  </a:cxn>
                  <a:cxn ang="0">
                    <a:pos x="1" y="263"/>
                  </a:cxn>
                  <a:cxn ang="0">
                    <a:pos x="0" y="283"/>
                  </a:cxn>
                  <a:cxn ang="0">
                    <a:pos x="0" y="283"/>
                  </a:cxn>
                  <a:cxn ang="0">
                    <a:pos x="1" y="290"/>
                  </a:cxn>
                  <a:cxn ang="0">
                    <a:pos x="2" y="292"/>
                  </a:cxn>
                  <a:cxn ang="0">
                    <a:pos x="3" y="294"/>
                  </a:cxn>
                  <a:cxn ang="0">
                    <a:pos x="6" y="296"/>
                  </a:cxn>
                  <a:cxn ang="0">
                    <a:pos x="8" y="296"/>
                  </a:cxn>
                  <a:cxn ang="0">
                    <a:pos x="11" y="296"/>
                  </a:cxn>
                  <a:cxn ang="0">
                    <a:pos x="14" y="294"/>
                  </a:cxn>
                  <a:cxn ang="0">
                    <a:pos x="14" y="294"/>
                  </a:cxn>
                  <a:cxn ang="0">
                    <a:pos x="15" y="293"/>
                  </a:cxn>
                  <a:cxn ang="0">
                    <a:pos x="16" y="291"/>
                  </a:cxn>
                  <a:cxn ang="0">
                    <a:pos x="15" y="287"/>
                  </a:cxn>
                  <a:cxn ang="0">
                    <a:pos x="14" y="285"/>
                  </a:cxn>
                  <a:cxn ang="0">
                    <a:pos x="12" y="285"/>
                  </a:cxn>
                  <a:cxn ang="0">
                    <a:pos x="11" y="284"/>
                  </a:cxn>
                  <a:cxn ang="0">
                    <a:pos x="9" y="285"/>
                  </a:cxn>
                  <a:cxn ang="0">
                    <a:pos x="9" y="285"/>
                  </a:cxn>
                  <a:cxn ang="0">
                    <a:pos x="11" y="282"/>
                  </a:cxn>
                  <a:cxn ang="0">
                    <a:pos x="12" y="276"/>
                  </a:cxn>
                  <a:cxn ang="0">
                    <a:pos x="14" y="259"/>
                  </a:cxn>
                  <a:cxn ang="0">
                    <a:pos x="14" y="232"/>
                  </a:cxn>
                  <a:cxn ang="0">
                    <a:pos x="14" y="232"/>
                  </a:cxn>
                  <a:cxn ang="0">
                    <a:pos x="17" y="212"/>
                  </a:cxn>
                  <a:cxn ang="0">
                    <a:pos x="21" y="193"/>
                  </a:cxn>
                  <a:cxn ang="0">
                    <a:pos x="29" y="155"/>
                  </a:cxn>
                  <a:cxn ang="0">
                    <a:pos x="29" y="155"/>
                  </a:cxn>
                  <a:cxn ang="0">
                    <a:pos x="38" y="119"/>
                  </a:cxn>
                  <a:cxn ang="0">
                    <a:pos x="48" y="83"/>
                  </a:cxn>
                  <a:cxn ang="0">
                    <a:pos x="48" y="83"/>
                  </a:cxn>
                  <a:cxn ang="0">
                    <a:pos x="58" y="45"/>
                  </a:cxn>
                  <a:cxn ang="0">
                    <a:pos x="64" y="25"/>
                  </a:cxn>
                  <a:cxn ang="0">
                    <a:pos x="68" y="16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3" y="3"/>
                  </a:cxn>
                  <a:cxn ang="0">
                    <a:pos x="72" y="2"/>
                  </a:cxn>
                  <a:cxn ang="0">
                    <a:pos x="71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3" y="2"/>
                  </a:cxn>
                  <a:cxn ang="0">
                    <a:pos x="63" y="2"/>
                  </a:cxn>
                </a:cxnLst>
                <a:rect l="0" t="0" r="r" b="b"/>
                <a:pathLst>
                  <a:path w="73" h="296">
                    <a:moveTo>
                      <a:pt x="63" y="2"/>
                    </a:moveTo>
                    <a:lnTo>
                      <a:pt x="63" y="2"/>
                    </a:lnTo>
                    <a:lnTo>
                      <a:pt x="58" y="14"/>
                    </a:lnTo>
                    <a:lnTo>
                      <a:pt x="54" y="25"/>
                    </a:lnTo>
                    <a:lnTo>
                      <a:pt x="47" y="49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27" y="122"/>
                    </a:lnTo>
                    <a:lnTo>
                      <a:pt x="21" y="149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6" y="222"/>
                    </a:lnTo>
                    <a:lnTo>
                      <a:pt x="3" y="243"/>
                    </a:lnTo>
                    <a:lnTo>
                      <a:pt x="1" y="263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6" y="296"/>
                    </a:lnTo>
                    <a:lnTo>
                      <a:pt x="8" y="296"/>
                    </a:lnTo>
                    <a:lnTo>
                      <a:pt x="11" y="296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5" y="293"/>
                    </a:lnTo>
                    <a:lnTo>
                      <a:pt x="16" y="291"/>
                    </a:lnTo>
                    <a:lnTo>
                      <a:pt x="15" y="287"/>
                    </a:lnTo>
                    <a:lnTo>
                      <a:pt x="14" y="285"/>
                    </a:lnTo>
                    <a:lnTo>
                      <a:pt x="12" y="285"/>
                    </a:lnTo>
                    <a:lnTo>
                      <a:pt x="11" y="284"/>
                    </a:lnTo>
                    <a:lnTo>
                      <a:pt x="9" y="285"/>
                    </a:lnTo>
                    <a:lnTo>
                      <a:pt x="9" y="285"/>
                    </a:lnTo>
                    <a:lnTo>
                      <a:pt x="11" y="282"/>
                    </a:lnTo>
                    <a:lnTo>
                      <a:pt x="12" y="276"/>
                    </a:lnTo>
                    <a:lnTo>
                      <a:pt x="14" y="259"/>
                    </a:lnTo>
                    <a:lnTo>
                      <a:pt x="14" y="232"/>
                    </a:lnTo>
                    <a:lnTo>
                      <a:pt x="14" y="232"/>
                    </a:lnTo>
                    <a:lnTo>
                      <a:pt x="17" y="212"/>
                    </a:lnTo>
                    <a:lnTo>
                      <a:pt x="21" y="193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38" y="119"/>
                    </a:lnTo>
                    <a:lnTo>
                      <a:pt x="48" y="83"/>
                    </a:lnTo>
                    <a:lnTo>
                      <a:pt x="48" y="83"/>
                    </a:lnTo>
                    <a:lnTo>
                      <a:pt x="58" y="45"/>
                    </a:lnTo>
                    <a:lnTo>
                      <a:pt x="64" y="25"/>
                    </a:lnTo>
                    <a:lnTo>
                      <a:pt x="68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1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3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9" name="chenying0907 167"/>
              <p:cNvSpPr/>
              <p:nvPr/>
            </p:nvSpPr>
            <p:spPr bwMode="auto">
              <a:xfrm>
                <a:off x="4251325" y="2206625"/>
                <a:ext cx="39688" cy="177800"/>
              </a:xfrm>
              <a:custGeom>
                <a:avLst/>
                <a:gdLst/>
                <a:ahLst/>
                <a:cxnLst>
                  <a:cxn ang="0">
                    <a:pos x="66" y="3"/>
                  </a:cxn>
                  <a:cxn ang="0">
                    <a:pos x="66" y="3"/>
                  </a:cxn>
                  <a:cxn ang="0">
                    <a:pos x="51" y="40"/>
                  </a:cxn>
                  <a:cxn ang="0">
                    <a:pos x="44" y="59"/>
                  </a:cxn>
                  <a:cxn ang="0">
                    <a:pos x="38" y="78"/>
                  </a:cxn>
                  <a:cxn ang="0">
                    <a:pos x="38" y="78"/>
                  </a:cxn>
                  <a:cxn ang="0">
                    <a:pos x="33" y="101"/>
                  </a:cxn>
                  <a:cxn ang="0">
                    <a:pos x="29" y="124"/>
                  </a:cxn>
                  <a:cxn ang="0">
                    <a:pos x="20" y="170"/>
                  </a:cxn>
                  <a:cxn ang="0">
                    <a:pos x="20" y="170"/>
                  </a:cxn>
                  <a:cxn ang="0">
                    <a:pos x="5" y="249"/>
                  </a:cxn>
                  <a:cxn ang="0">
                    <a:pos x="5" y="249"/>
                  </a:cxn>
                  <a:cxn ang="0">
                    <a:pos x="2" y="270"/>
                  </a:cxn>
                  <a:cxn ang="0">
                    <a:pos x="1" y="290"/>
                  </a:cxn>
                  <a:cxn ang="0">
                    <a:pos x="0" y="311"/>
                  </a:cxn>
                  <a:cxn ang="0">
                    <a:pos x="0" y="332"/>
                  </a:cxn>
                  <a:cxn ang="0">
                    <a:pos x="0" y="332"/>
                  </a:cxn>
                  <a:cxn ang="0">
                    <a:pos x="0" y="334"/>
                  </a:cxn>
                  <a:cxn ang="0">
                    <a:pos x="1" y="336"/>
                  </a:cxn>
                  <a:cxn ang="0">
                    <a:pos x="3" y="336"/>
                  </a:cxn>
                  <a:cxn ang="0">
                    <a:pos x="5" y="337"/>
                  </a:cxn>
                  <a:cxn ang="0">
                    <a:pos x="6" y="336"/>
                  </a:cxn>
                  <a:cxn ang="0">
                    <a:pos x="8" y="336"/>
                  </a:cxn>
                  <a:cxn ang="0">
                    <a:pos x="9" y="334"/>
                  </a:cxn>
                  <a:cxn ang="0">
                    <a:pos x="9" y="332"/>
                  </a:cxn>
                  <a:cxn ang="0">
                    <a:pos x="9" y="332"/>
                  </a:cxn>
                  <a:cxn ang="0">
                    <a:pos x="9" y="310"/>
                  </a:cxn>
                  <a:cxn ang="0">
                    <a:pos x="10" y="288"/>
                  </a:cxn>
                  <a:cxn ang="0">
                    <a:pos x="12" y="265"/>
                  </a:cxn>
                  <a:cxn ang="0">
                    <a:pos x="16" y="244"/>
                  </a:cxn>
                  <a:cxn ang="0">
                    <a:pos x="16" y="244"/>
                  </a:cxn>
                  <a:cxn ang="0">
                    <a:pos x="32" y="164"/>
                  </a:cxn>
                  <a:cxn ang="0">
                    <a:pos x="32" y="164"/>
                  </a:cxn>
                  <a:cxn ang="0">
                    <a:pos x="39" y="122"/>
                  </a:cxn>
                  <a:cxn ang="0">
                    <a:pos x="47" y="81"/>
                  </a:cxn>
                  <a:cxn ang="0">
                    <a:pos x="47" y="81"/>
                  </a:cxn>
                  <a:cxn ang="0">
                    <a:pos x="52" y="61"/>
                  </a:cxn>
                  <a:cxn ang="0">
                    <a:pos x="60" y="43"/>
                  </a:cxn>
                  <a:cxn ang="0">
                    <a:pos x="75" y="6"/>
                  </a:cxn>
                  <a:cxn ang="0">
                    <a:pos x="75" y="6"/>
                  </a:cxn>
                  <a:cxn ang="0">
                    <a:pos x="76" y="4"/>
                  </a:cxn>
                  <a:cxn ang="0">
                    <a:pos x="75" y="2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69" y="1"/>
                  </a:cxn>
                  <a:cxn ang="0">
                    <a:pos x="67" y="2"/>
                  </a:cxn>
                  <a:cxn ang="0">
                    <a:pos x="66" y="3"/>
                  </a:cxn>
                  <a:cxn ang="0">
                    <a:pos x="66" y="3"/>
                  </a:cxn>
                </a:cxnLst>
                <a:rect l="0" t="0" r="r" b="b"/>
                <a:pathLst>
                  <a:path w="76" h="337">
                    <a:moveTo>
                      <a:pt x="66" y="3"/>
                    </a:moveTo>
                    <a:lnTo>
                      <a:pt x="66" y="3"/>
                    </a:lnTo>
                    <a:lnTo>
                      <a:pt x="51" y="40"/>
                    </a:lnTo>
                    <a:lnTo>
                      <a:pt x="44" y="59"/>
                    </a:lnTo>
                    <a:lnTo>
                      <a:pt x="38" y="78"/>
                    </a:lnTo>
                    <a:lnTo>
                      <a:pt x="38" y="78"/>
                    </a:lnTo>
                    <a:lnTo>
                      <a:pt x="33" y="101"/>
                    </a:lnTo>
                    <a:lnTo>
                      <a:pt x="29" y="124"/>
                    </a:lnTo>
                    <a:lnTo>
                      <a:pt x="20" y="170"/>
                    </a:lnTo>
                    <a:lnTo>
                      <a:pt x="20" y="170"/>
                    </a:lnTo>
                    <a:lnTo>
                      <a:pt x="5" y="249"/>
                    </a:lnTo>
                    <a:lnTo>
                      <a:pt x="5" y="249"/>
                    </a:lnTo>
                    <a:lnTo>
                      <a:pt x="2" y="270"/>
                    </a:lnTo>
                    <a:lnTo>
                      <a:pt x="1" y="290"/>
                    </a:lnTo>
                    <a:lnTo>
                      <a:pt x="0" y="311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0" y="334"/>
                    </a:lnTo>
                    <a:lnTo>
                      <a:pt x="1" y="336"/>
                    </a:lnTo>
                    <a:lnTo>
                      <a:pt x="3" y="336"/>
                    </a:lnTo>
                    <a:lnTo>
                      <a:pt x="5" y="337"/>
                    </a:lnTo>
                    <a:lnTo>
                      <a:pt x="6" y="336"/>
                    </a:lnTo>
                    <a:lnTo>
                      <a:pt x="8" y="336"/>
                    </a:lnTo>
                    <a:lnTo>
                      <a:pt x="9" y="334"/>
                    </a:lnTo>
                    <a:lnTo>
                      <a:pt x="9" y="332"/>
                    </a:lnTo>
                    <a:lnTo>
                      <a:pt x="9" y="332"/>
                    </a:lnTo>
                    <a:lnTo>
                      <a:pt x="9" y="310"/>
                    </a:lnTo>
                    <a:lnTo>
                      <a:pt x="10" y="288"/>
                    </a:lnTo>
                    <a:lnTo>
                      <a:pt x="12" y="265"/>
                    </a:lnTo>
                    <a:lnTo>
                      <a:pt x="16" y="244"/>
                    </a:lnTo>
                    <a:lnTo>
                      <a:pt x="16" y="244"/>
                    </a:lnTo>
                    <a:lnTo>
                      <a:pt x="32" y="164"/>
                    </a:lnTo>
                    <a:lnTo>
                      <a:pt x="32" y="164"/>
                    </a:lnTo>
                    <a:lnTo>
                      <a:pt x="39" y="122"/>
                    </a:lnTo>
                    <a:lnTo>
                      <a:pt x="47" y="81"/>
                    </a:lnTo>
                    <a:lnTo>
                      <a:pt x="47" y="81"/>
                    </a:lnTo>
                    <a:lnTo>
                      <a:pt x="52" y="61"/>
                    </a:lnTo>
                    <a:lnTo>
                      <a:pt x="60" y="43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69" y="1"/>
                    </a:lnTo>
                    <a:lnTo>
                      <a:pt x="67" y="2"/>
                    </a:lnTo>
                    <a:lnTo>
                      <a:pt x="66" y="3"/>
                    </a:lnTo>
                    <a:lnTo>
                      <a:pt x="66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0" name="chenying0907 168"/>
              <p:cNvSpPr/>
              <p:nvPr/>
            </p:nvSpPr>
            <p:spPr bwMode="auto">
              <a:xfrm>
                <a:off x="4271963" y="2197100"/>
                <a:ext cx="55563" cy="195263"/>
              </a:xfrm>
              <a:custGeom>
                <a:avLst/>
                <a:gdLst/>
                <a:ahLst/>
                <a:cxnLst>
                  <a:cxn ang="0">
                    <a:pos x="98" y="2"/>
                  </a:cxn>
                  <a:cxn ang="0">
                    <a:pos x="98" y="2"/>
                  </a:cxn>
                  <a:cxn ang="0">
                    <a:pos x="84" y="26"/>
                  </a:cxn>
                  <a:cxn ang="0">
                    <a:pos x="71" y="51"/>
                  </a:cxn>
                  <a:cxn ang="0">
                    <a:pos x="61" y="77"/>
                  </a:cxn>
                  <a:cxn ang="0">
                    <a:pos x="51" y="103"/>
                  </a:cxn>
                  <a:cxn ang="0">
                    <a:pos x="42" y="128"/>
                  </a:cxn>
                  <a:cxn ang="0">
                    <a:pos x="34" y="155"/>
                  </a:cxn>
                  <a:cxn ang="0">
                    <a:pos x="27" y="182"/>
                  </a:cxn>
                  <a:cxn ang="0">
                    <a:pos x="21" y="209"/>
                  </a:cxn>
                  <a:cxn ang="0">
                    <a:pos x="21" y="209"/>
                  </a:cxn>
                  <a:cxn ang="0">
                    <a:pos x="14" y="234"/>
                  </a:cxn>
                  <a:cxn ang="0">
                    <a:pos x="9" y="259"/>
                  </a:cxn>
                  <a:cxn ang="0">
                    <a:pos x="6" y="283"/>
                  </a:cxn>
                  <a:cxn ang="0">
                    <a:pos x="3" y="308"/>
                  </a:cxn>
                  <a:cxn ang="0">
                    <a:pos x="3" y="308"/>
                  </a:cxn>
                  <a:cxn ang="0">
                    <a:pos x="1" y="323"/>
                  </a:cxn>
                  <a:cxn ang="0">
                    <a:pos x="0" y="340"/>
                  </a:cxn>
                  <a:cxn ang="0">
                    <a:pos x="0" y="349"/>
                  </a:cxn>
                  <a:cxn ang="0">
                    <a:pos x="1" y="356"/>
                  </a:cxn>
                  <a:cxn ang="0">
                    <a:pos x="4" y="363"/>
                  </a:cxn>
                  <a:cxn ang="0">
                    <a:pos x="6" y="366"/>
                  </a:cxn>
                  <a:cxn ang="0">
                    <a:pos x="8" y="368"/>
                  </a:cxn>
                  <a:cxn ang="0">
                    <a:pos x="8" y="368"/>
                  </a:cxn>
                  <a:cxn ang="0">
                    <a:pos x="11" y="370"/>
                  </a:cxn>
                  <a:cxn ang="0">
                    <a:pos x="13" y="369"/>
                  </a:cxn>
                  <a:cxn ang="0">
                    <a:pos x="15" y="368"/>
                  </a:cxn>
                  <a:cxn ang="0">
                    <a:pos x="16" y="365"/>
                  </a:cxn>
                  <a:cxn ang="0">
                    <a:pos x="16" y="361"/>
                  </a:cxn>
                  <a:cxn ang="0">
                    <a:pos x="16" y="361"/>
                  </a:cxn>
                  <a:cxn ang="0">
                    <a:pos x="16" y="359"/>
                  </a:cxn>
                  <a:cxn ang="0">
                    <a:pos x="15" y="357"/>
                  </a:cxn>
                  <a:cxn ang="0">
                    <a:pos x="13" y="356"/>
                  </a:cxn>
                  <a:cxn ang="0">
                    <a:pos x="11" y="356"/>
                  </a:cxn>
                  <a:cxn ang="0">
                    <a:pos x="11" y="356"/>
                  </a:cxn>
                  <a:cxn ang="0">
                    <a:pos x="10" y="349"/>
                  </a:cxn>
                  <a:cxn ang="0">
                    <a:pos x="10" y="339"/>
                  </a:cxn>
                  <a:cxn ang="0">
                    <a:pos x="11" y="324"/>
                  </a:cxn>
                  <a:cxn ang="0">
                    <a:pos x="11" y="324"/>
                  </a:cxn>
                  <a:cxn ang="0">
                    <a:pos x="12" y="304"/>
                  </a:cxn>
                  <a:cxn ang="0">
                    <a:pos x="14" y="283"/>
                  </a:cxn>
                  <a:cxn ang="0">
                    <a:pos x="14" y="283"/>
                  </a:cxn>
                  <a:cxn ang="0">
                    <a:pos x="19" y="259"/>
                  </a:cxn>
                  <a:cxn ang="0">
                    <a:pos x="24" y="235"/>
                  </a:cxn>
                  <a:cxn ang="0">
                    <a:pos x="35" y="185"/>
                  </a:cxn>
                  <a:cxn ang="0">
                    <a:pos x="35" y="185"/>
                  </a:cxn>
                  <a:cxn ang="0">
                    <a:pos x="47" y="143"/>
                  </a:cxn>
                  <a:cxn ang="0">
                    <a:pos x="61" y="102"/>
                  </a:cxn>
                  <a:cxn ang="0">
                    <a:pos x="61" y="102"/>
                  </a:cxn>
                  <a:cxn ang="0">
                    <a:pos x="70" y="77"/>
                  </a:cxn>
                  <a:cxn ang="0">
                    <a:pos x="80" y="53"/>
                  </a:cxn>
                  <a:cxn ang="0">
                    <a:pos x="93" y="30"/>
                  </a:cxn>
                  <a:cxn ang="0">
                    <a:pos x="106" y="8"/>
                  </a:cxn>
                  <a:cxn ang="0">
                    <a:pos x="106" y="8"/>
                  </a:cxn>
                  <a:cxn ang="0">
                    <a:pos x="106" y="6"/>
                  </a:cxn>
                  <a:cxn ang="0">
                    <a:pos x="106" y="3"/>
                  </a:cxn>
                  <a:cxn ang="0">
                    <a:pos x="105" y="2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2"/>
                  </a:cxn>
                  <a:cxn ang="0">
                    <a:pos x="98" y="2"/>
                  </a:cxn>
                </a:cxnLst>
                <a:rect l="0" t="0" r="r" b="b"/>
                <a:pathLst>
                  <a:path w="106" h="370">
                    <a:moveTo>
                      <a:pt x="98" y="2"/>
                    </a:moveTo>
                    <a:lnTo>
                      <a:pt x="98" y="2"/>
                    </a:lnTo>
                    <a:lnTo>
                      <a:pt x="84" y="26"/>
                    </a:lnTo>
                    <a:lnTo>
                      <a:pt x="71" y="51"/>
                    </a:lnTo>
                    <a:lnTo>
                      <a:pt x="61" y="77"/>
                    </a:lnTo>
                    <a:lnTo>
                      <a:pt x="51" y="103"/>
                    </a:lnTo>
                    <a:lnTo>
                      <a:pt x="42" y="128"/>
                    </a:lnTo>
                    <a:lnTo>
                      <a:pt x="34" y="155"/>
                    </a:lnTo>
                    <a:lnTo>
                      <a:pt x="27" y="182"/>
                    </a:lnTo>
                    <a:lnTo>
                      <a:pt x="21" y="209"/>
                    </a:lnTo>
                    <a:lnTo>
                      <a:pt x="21" y="209"/>
                    </a:lnTo>
                    <a:lnTo>
                      <a:pt x="14" y="234"/>
                    </a:lnTo>
                    <a:lnTo>
                      <a:pt x="9" y="259"/>
                    </a:lnTo>
                    <a:lnTo>
                      <a:pt x="6" y="283"/>
                    </a:lnTo>
                    <a:lnTo>
                      <a:pt x="3" y="308"/>
                    </a:lnTo>
                    <a:lnTo>
                      <a:pt x="3" y="308"/>
                    </a:lnTo>
                    <a:lnTo>
                      <a:pt x="1" y="323"/>
                    </a:lnTo>
                    <a:lnTo>
                      <a:pt x="0" y="340"/>
                    </a:lnTo>
                    <a:lnTo>
                      <a:pt x="0" y="349"/>
                    </a:lnTo>
                    <a:lnTo>
                      <a:pt x="1" y="356"/>
                    </a:lnTo>
                    <a:lnTo>
                      <a:pt x="4" y="363"/>
                    </a:lnTo>
                    <a:lnTo>
                      <a:pt x="6" y="366"/>
                    </a:lnTo>
                    <a:lnTo>
                      <a:pt x="8" y="368"/>
                    </a:lnTo>
                    <a:lnTo>
                      <a:pt x="8" y="368"/>
                    </a:lnTo>
                    <a:lnTo>
                      <a:pt x="11" y="370"/>
                    </a:lnTo>
                    <a:lnTo>
                      <a:pt x="13" y="369"/>
                    </a:lnTo>
                    <a:lnTo>
                      <a:pt x="15" y="368"/>
                    </a:lnTo>
                    <a:lnTo>
                      <a:pt x="16" y="365"/>
                    </a:lnTo>
                    <a:lnTo>
                      <a:pt x="16" y="361"/>
                    </a:lnTo>
                    <a:lnTo>
                      <a:pt x="16" y="361"/>
                    </a:lnTo>
                    <a:lnTo>
                      <a:pt x="16" y="359"/>
                    </a:lnTo>
                    <a:lnTo>
                      <a:pt x="15" y="357"/>
                    </a:lnTo>
                    <a:lnTo>
                      <a:pt x="13" y="356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0" y="349"/>
                    </a:lnTo>
                    <a:lnTo>
                      <a:pt x="10" y="339"/>
                    </a:lnTo>
                    <a:lnTo>
                      <a:pt x="11" y="324"/>
                    </a:lnTo>
                    <a:lnTo>
                      <a:pt x="11" y="324"/>
                    </a:lnTo>
                    <a:lnTo>
                      <a:pt x="12" y="304"/>
                    </a:lnTo>
                    <a:lnTo>
                      <a:pt x="14" y="283"/>
                    </a:lnTo>
                    <a:lnTo>
                      <a:pt x="14" y="283"/>
                    </a:lnTo>
                    <a:lnTo>
                      <a:pt x="19" y="259"/>
                    </a:lnTo>
                    <a:lnTo>
                      <a:pt x="24" y="23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47" y="143"/>
                    </a:lnTo>
                    <a:lnTo>
                      <a:pt x="61" y="102"/>
                    </a:lnTo>
                    <a:lnTo>
                      <a:pt x="61" y="102"/>
                    </a:lnTo>
                    <a:lnTo>
                      <a:pt x="70" y="77"/>
                    </a:lnTo>
                    <a:lnTo>
                      <a:pt x="80" y="53"/>
                    </a:lnTo>
                    <a:lnTo>
                      <a:pt x="93" y="30"/>
                    </a:lnTo>
                    <a:lnTo>
                      <a:pt x="106" y="8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6" y="3"/>
                    </a:lnTo>
                    <a:lnTo>
                      <a:pt x="105" y="2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2"/>
                    </a:lnTo>
                    <a:lnTo>
                      <a:pt x="98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1" name="chenying0907 169"/>
              <p:cNvSpPr/>
              <p:nvPr/>
            </p:nvSpPr>
            <p:spPr bwMode="auto">
              <a:xfrm>
                <a:off x="4305300" y="2198688"/>
                <a:ext cx="39688" cy="146050"/>
              </a:xfrm>
              <a:custGeom>
                <a:avLst/>
                <a:gdLst/>
                <a:ahLst/>
                <a:cxnLst>
                  <a:cxn ang="0">
                    <a:pos x="68" y="2"/>
                  </a:cxn>
                  <a:cxn ang="0">
                    <a:pos x="68" y="2"/>
                  </a:cxn>
                  <a:cxn ang="0">
                    <a:pos x="62" y="10"/>
                  </a:cxn>
                  <a:cxn ang="0">
                    <a:pos x="57" y="20"/>
                  </a:cxn>
                  <a:cxn ang="0">
                    <a:pos x="54" y="31"/>
                  </a:cxn>
                  <a:cxn ang="0">
                    <a:pos x="53" y="41"/>
                  </a:cxn>
                  <a:cxn ang="0">
                    <a:pos x="53" y="41"/>
                  </a:cxn>
                  <a:cxn ang="0">
                    <a:pos x="51" y="51"/>
                  </a:cxn>
                  <a:cxn ang="0">
                    <a:pos x="49" y="60"/>
                  </a:cxn>
                  <a:cxn ang="0">
                    <a:pos x="42" y="80"/>
                  </a:cxn>
                  <a:cxn ang="0">
                    <a:pos x="37" y="101"/>
                  </a:cxn>
                  <a:cxn ang="0">
                    <a:pos x="32" y="120"/>
                  </a:cxn>
                  <a:cxn ang="0">
                    <a:pos x="32" y="120"/>
                  </a:cxn>
                  <a:cxn ang="0">
                    <a:pos x="14" y="191"/>
                  </a:cxn>
                  <a:cxn ang="0">
                    <a:pos x="7" y="227"/>
                  </a:cxn>
                  <a:cxn ang="0">
                    <a:pos x="3" y="244"/>
                  </a:cxn>
                  <a:cxn ang="0">
                    <a:pos x="1" y="263"/>
                  </a:cxn>
                  <a:cxn ang="0">
                    <a:pos x="1" y="263"/>
                  </a:cxn>
                  <a:cxn ang="0">
                    <a:pos x="0" y="265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0" y="272"/>
                  </a:cxn>
                  <a:cxn ang="0">
                    <a:pos x="1" y="273"/>
                  </a:cxn>
                  <a:cxn ang="0">
                    <a:pos x="3" y="274"/>
                  </a:cxn>
                  <a:cxn ang="0">
                    <a:pos x="4" y="274"/>
                  </a:cxn>
                  <a:cxn ang="0">
                    <a:pos x="7" y="273"/>
                  </a:cxn>
                  <a:cxn ang="0">
                    <a:pos x="8" y="272"/>
                  </a:cxn>
                  <a:cxn ang="0">
                    <a:pos x="9" y="270"/>
                  </a:cxn>
                  <a:cxn ang="0">
                    <a:pos x="9" y="270"/>
                  </a:cxn>
                  <a:cxn ang="0">
                    <a:pos x="11" y="254"/>
                  </a:cxn>
                  <a:cxn ang="0">
                    <a:pos x="14" y="237"/>
                  </a:cxn>
                  <a:cxn ang="0">
                    <a:pos x="22" y="204"/>
                  </a:cxn>
                  <a:cxn ang="0">
                    <a:pos x="37" y="139"/>
                  </a:cxn>
                  <a:cxn ang="0">
                    <a:pos x="37" y="139"/>
                  </a:cxn>
                  <a:cxn ang="0">
                    <a:pos x="45" y="106"/>
                  </a:cxn>
                  <a:cxn ang="0">
                    <a:pos x="54" y="73"/>
                  </a:cxn>
                  <a:cxn ang="0">
                    <a:pos x="54" y="73"/>
                  </a:cxn>
                  <a:cxn ang="0">
                    <a:pos x="58" y="56"/>
                  </a:cxn>
                  <a:cxn ang="0">
                    <a:pos x="61" y="39"/>
                  </a:cxn>
                  <a:cxn ang="0">
                    <a:pos x="64" y="31"/>
                  </a:cxn>
                  <a:cxn ang="0">
                    <a:pos x="66" y="22"/>
                  </a:cxn>
                  <a:cxn ang="0">
                    <a:pos x="70" y="14"/>
                  </a:cxn>
                  <a:cxn ang="0">
                    <a:pos x="74" y="8"/>
                  </a:cxn>
                  <a:cxn ang="0">
                    <a:pos x="74" y="8"/>
                  </a:cxn>
                  <a:cxn ang="0">
                    <a:pos x="75" y="6"/>
                  </a:cxn>
                  <a:cxn ang="0">
                    <a:pos x="75" y="5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69" y="0"/>
                  </a:cxn>
                  <a:cxn ang="0">
                    <a:pos x="68" y="2"/>
                  </a:cxn>
                  <a:cxn ang="0">
                    <a:pos x="68" y="2"/>
                  </a:cxn>
                </a:cxnLst>
                <a:rect l="0" t="0" r="r" b="b"/>
                <a:pathLst>
                  <a:path w="75" h="274">
                    <a:moveTo>
                      <a:pt x="68" y="2"/>
                    </a:moveTo>
                    <a:lnTo>
                      <a:pt x="68" y="2"/>
                    </a:lnTo>
                    <a:lnTo>
                      <a:pt x="62" y="10"/>
                    </a:lnTo>
                    <a:lnTo>
                      <a:pt x="57" y="20"/>
                    </a:lnTo>
                    <a:lnTo>
                      <a:pt x="54" y="31"/>
                    </a:lnTo>
                    <a:lnTo>
                      <a:pt x="53" y="41"/>
                    </a:lnTo>
                    <a:lnTo>
                      <a:pt x="53" y="41"/>
                    </a:lnTo>
                    <a:lnTo>
                      <a:pt x="51" y="51"/>
                    </a:lnTo>
                    <a:lnTo>
                      <a:pt x="49" y="60"/>
                    </a:lnTo>
                    <a:lnTo>
                      <a:pt x="42" y="80"/>
                    </a:lnTo>
                    <a:lnTo>
                      <a:pt x="37" y="101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14" y="191"/>
                    </a:lnTo>
                    <a:lnTo>
                      <a:pt x="7" y="227"/>
                    </a:lnTo>
                    <a:lnTo>
                      <a:pt x="3" y="244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0" y="265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2"/>
                    </a:lnTo>
                    <a:lnTo>
                      <a:pt x="1" y="273"/>
                    </a:lnTo>
                    <a:lnTo>
                      <a:pt x="3" y="274"/>
                    </a:lnTo>
                    <a:lnTo>
                      <a:pt x="4" y="274"/>
                    </a:lnTo>
                    <a:lnTo>
                      <a:pt x="7" y="273"/>
                    </a:lnTo>
                    <a:lnTo>
                      <a:pt x="8" y="272"/>
                    </a:lnTo>
                    <a:lnTo>
                      <a:pt x="9" y="270"/>
                    </a:lnTo>
                    <a:lnTo>
                      <a:pt x="9" y="270"/>
                    </a:lnTo>
                    <a:lnTo>
                      <a:pt x="11" y="254"/>
                    </a:lnTo>
                    <a:lnTo>
                      <a:pt x="14" y="237"/>
                    </a:lnTo>
                    <a:lnTo>
                      <a:pt x="22" y="204"/>
                    </a:lnTo>
                    <a:lnTo>
                      <a:pt x="37" y="139"/>
                    </a:lnTo>
                    <a:lnTo>
                      <a:pt x="37" y="139"/>
                    </a:lnTo>
                    <a:lnTo>
                      <a:pt x="45" y="106"/>
                    </a:lnTo>
                    <a:lnTo>
                      <a:pt x="54" y="73"/>
                    </a:lnTo>
                    <a:lnTo>
                      <a:pt x="54" y="73"/>
                    </a:lnTo>
                    <a:lnTo>
                      <a:pt x="58" y="56"/>
                    </a:lnTo>
                    <a:lnTo>
                      <a:pt x="61" y="39"/>
                    </a:lnTo>
                    <a:lnTo>
                      <a:pt x="64" y="31"/>
                    </a:lnTo>
                    <a:lnTo>
                      <a:pt x="66" y="22"/>
                    </a:lnTo>
                    <a:lnTo>
                      <a:pt x="70" y="14"/>
                    </a:lnTo>
                    <a:lnTo>
                      <a:pt x="74" y="8"/>
                    </a:lnTo>
                    <a:lnTo>
                      <a:pt x="74" y="8"/>
                    </a:lnTo>
                    <a:lnTo>
                      <a:pt x="75" y="6"/>
                    </a:lnTo>
                    <a:lnTo>
                      <a:pt x="75" y="5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8" y="2"/>
                    </a:lnTo>
                    <a:lnTo>
                      <a:pt x="68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2" name="chenying0907 170"/>
              <p:cNvSpPr/>
              <p:nvPr/>
            </p:nvSpPr>
            <p:spPr bwMode="auto">
              <a:xfrm>
                <a:off x="4338638" y="2201863"/>
                <a:ext cx="31750" cy="112713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2" y="4"/>
                  </a:cxn>
                  <a:cxn ang="0">
                    <a:pos x="51" y="10"/>
                  </a:cxn>
                  <a:cxn ang="0">
                    <a:pos x="48" y="16"/>
                  </a:cxn>
                  <a:cxn ang="0">
                    <a:pos x="43" y="29"/>
                  </a:cxn>
                  <a:cxn ang="0">
                    <a:pos x="38" y="41"/>
                  </a:cxn>
                  <a:cxn ang="0">
                    <a:pos x="36" y="47"/>
                  </a:cxn>
                  <a:cxn ang="0">
                    <a:pos x="34" y="54"/>
                  </a:cxn>
                  <a:cxn ang="0">
                    <a:pos x="34" y="54"/>
                  </a:cxn>
                  <a:cxn ang="0">
                    <a:pos x="25" y="103"/>
                  </a:cxn>
                  <a:cxn ang="0">
                    <a:pos x="25" y="103"/>
                  </a:cxn>
                  <a:cxn ang="0">
                    <a:pos x="23" y="116"/>
                  </a:cxn>
                  <a:cxn ang="0">
                    <a:pos x="19" y="129"/>
                  </a:cxn>
                  <a:cxn ang="0">
                    <a:pos x="10" y="156"/>
                  </a:cxn>
                  <a:cxn ang="0">
                    <a:pos x="3" y="181"/>
                  </a:cxn>
                  <a:cxn ang="0">
                    <a:pos x="1" y="195"/>
                  </a:cxn>
                  <a:cxn ang="0">
                    <a:pos x="0" y="208"/>
                  </a:cxn>
                  <a:cxn ang="0">
                    <a:pos x="0" y="208"/>
                  </a:cxn>
                  <a:cxn ang="0">
                    <a:pos x="0" y="210"/>
                  </a:cxn>
                  <a:cxn ang="0">
                    <a:pos x="1" y="211"/>
                  </a:cxn>
                  <a:cxn ang="0">
                    <a:pos x="2" y="212"/>
                  </a:cxn>
                  <a:cxn ang="0">
                    <a:pos x="4" y="212"/>
                  </a:cxn>
                  <a:cxn ang="0">
                    <a:pos x="6" y="212"/>
                  </a:cxn>
                  <a:cxn ang="0">
                    <a:pos x="7" y="211"/>
                  </a:cxn>
                  <a:cxn ang="0">
                    <a:pos x="8" y="210"/>
                  </a:cxn>
                  <a:cxn ang="0">
                    <a:pos x="9" y="208"/>
                  </a:cxn>
                  <a:cxn ang="0">
                    <a:pos x="9" y="208"/>
                  </a:cxn>
                  <a:cxn ang="0">
                    <a:pos x="10" y="200"/>
                  </a:cxn>
                  <a:cxn ang="0">
                    <a:pos x="11" y="192"/>
                  </a:cxn>
                  <a:cxn ang="0">
                    <a:pos x="15" y="176"/>
                  </a:cxn>
                  <a:cxn ang="0">
                    <a:pos x="26" y="144"/>
                  </a:cxn>
                  <a:cxn ang="0">
                    <a:pos x="26" y="144"/>
                  </a:cxn>
                  <a:cxn ang="0">
                    <a:pos x="29" y="131"/>
                  </a:cxn>
                  <a:cxn ang="0">
                    <a:pos x="32" y="117"/>
                  </a:cxn>
                  <a:cxn ang="0">
                    <a:pos x="37" y="91"/>
                  </a:cxn>
                  <a:cxn ang="0">
                    <a:pos x="37" y="91"/>
                  </a:cxn>
                  <a:cxn ang="0">
                    <a:pos x="41" y="67"/>
                  </a:cxn>
                  <a:cxn ang="0">
                    <a:pos x="46" y="42"/>
                  </a:cxn>
                  <a:cxn ang="0">
                    <a:pos x="46" y="42"/>
                  </a:cxn>
                  <a:cxn ang="0">
                    <a:pos x="50" y="33"/>
                  </a:cxn>
                  <a:cxn ang="0">
                    <a:pos x="55" y="23"/>
                  </a:cxn>
                  <a:cxn ang="0">
                    <a:pos x="59" y="14"/>
                  </a:cxn>
                  <a:cxn ang="0">
                    <a:pos x="60" y="9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3"/>
                  </a:cxn>
                  <a:cxn ang="0">
                    <a:pos x="60" y="1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4" y="1"/>
                  </a:cxn>
                  <a:cxn ang="0">
                    <a:pos x="53" y="3"/>
                  </a:cxn>
                  <a:cxn ang="0">
                    <a:pos x="52" y="4"/>
                  </a:cxn>
                  <a:cxn ang="0">
                    <a:pos x="52" y="4"/>
                  </a:cxn>
                </a:cxnLst>
                <a:rect l="0" t="0" r="r" b="b"/>
                <a:pathLst>
                  <a:path w="61" h="212">
                    <a:moveTo>
                      <a:pt x="52" y="4"/>
                    </a:moveTo>
                    <a:lnTo>
                      <a:pt x="52" y="4"/>
                    </a:lnTo>
                    <a:lnTo>
                      <a:pt x="51" y="10"/>
                    </a:lnTo>
                    <a:lnTo>
                      <a:pt x="48" y="16"/>
                    </a:lnTo>
                    <a:lnTo>
                      <a:pt x="43" y="29"/>
                    </a:lnTo>
                    <a:lnTo>
                      <a:pt x="38" y="41"/>
                    </a:lnTo>
                    <a:lnTo>
                      <a:pt x="36" y="47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5" y="103"/>
                    </a:lnTo>
                    <a:lnTo>
                      <a:pt x="25" y="103"/>
                    </a:lnTo>
                    <a:lnTo>
                      <a:pt x="23" y="116"/>
                    </a:lnTo>
                    <a:lnTo>
                      <a:pt x="19" y="129"/>
                    </a:lnTo>
                    <a:lnTo>
                      <a:pt x="10" y="156"/>
                    </a:lnTo>
                    <a:lnTo>
                      <a:pt x="3" y="181"/>
                    </a:lnTo>
                    <a:lnTo>
                      <a:pt x="1" y="19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10"/>
                    </a:lnTo>
                    <a:lnTo>
                      <a:pt x="1" y="211"/>
                    </a:lnTo>
                    <a:lnTo>
                      <a:pt x="2" y="212"/>
                    </a:lnTo>
                    <a:lnTo>
                      <a:pt x="4" y="212"/>
                    </a:lnTo>
                    <a:lnTo>
                      <a:pt x="6" y="212"/>
                    </a:lnTo>
                    <a:lnTo>
                      <a:pt x="7" y="211"/>
                    </a:lnTo>
                    <a:lnTo>
                      <a:pt x="8" y="210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10" y="200"/>
                    </a:lnTo>
                    <a:lnTo>
                      <a:pt x="11" y="192"/>
                    </a:lnTo>
                    <a:lnTo>
                      <a:pt x="15" y="17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9" y="131"/>
                    </a:lnTo>
                    <a:lnTo>
                      <a:pt x="32" y="117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41" y="67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50" y="33"/>
                    </a:lnTo>
                    <a:lnTo>
                      <a:pt x="55" y="23"/>
                    </a:lnTo>
                    <a:lnTo>
                      <a:pt x="59" y="14"/>
                    </a:lnTo>
                    <a:lnTo>
                      <a:pt x="60" y="9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3"/>
                    </a:lnTo>
                    <a:lnTo>
                      <a:pt x="60" y="1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53" y="3"/>
                    </a:lnTo>
                    <a:lnTo>
                      <a:pt x="52" y="4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3" name="chenying0907 171"/>
              <p:cNvSpPr/>
              <p:nvPr/>
            </p:nvSpPr>
            <p:spPr bwMode="auto">
              <a:xfrm>
                <a:off x="4357688" y="2209800"/>
                <a:ext cx="36513" cy="90488"/>
              </a:xfrm>
              <a:custGeom>
                <a:avLst/>
                <a:gdLst/>
                <a:ahLst/>
                <a:cxnLst>
                  <a:cxn ang="0">
                    <a:pos x="60" y="1"/>
                  </a:cxn>
                  <a:cxn ang="0">
                    <a:pos x="60" y="1"/>
                  </a:cxn>
                  <a:cxn ang="0">
                    <a:pos x="51" y="10"/>
                  </a:cxn>
                  <a:cxn ang="0">
                    <a:pos x="43" y="22"/>
                  </a:cxn>
                  <a:cxn ang="0">
                    <a:pos x="37" y="34"/>
                  </a:cxn>
                  <a:cxn ang="0">
                    <a:pos x="33" y="48"/>
                  </a:cxn>
                  <a:cxn ang="0">
                    <a:pos x="29" y="61"/>
                  </a:cxn>
                  <a:cxn ang="0">
                    <a:pos x="25" y="75"/>
                  </a:cxn>
                  <a:cxn ang="0">
                    <a:pos x="20" y="100"/>
                  </a:cxn>
                  <a:cxn ang="0">
                    <a:pos x="20" y="100"/>
                  </a:cxn>
                  <a:cxn ang="0">
                    <a:pos x="15" y="115"/>
                  </a:cxn>
                  <a:cxn ang="0">
                    <a:pos x="6" y="135"/>
                  </a:cxn>
                  <a:cxn ang="0">
                    <a:pos x="3" y="147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1" y="166"/>
                  </a:cxn>
                  <a:cxn ang="0">
                    <a:pos x="3" y="170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1"/>
                  </a:cxn>
                  <a:cxn ang="0">
                    <a:pos x="9" y="169"/>
                  </a:cxn>
                  <a:cxn ang="0">
                    <a:pos x="10" y="167"/>
                  </a:cxn>
                  <a:cxn ang="0">
                    <a:pos x="11" y="165"/>
                  </a:cxn>
                  <a:cxn ang="0">
                    <a:pos x="10" y="164"/>
                  </a:cxn>
                  <a:cxn ang="0">
                    <a:pos x="9" y="162"/>
                  </a:cxn>
                  <a:cxn ang="0">
                    <a:pos x="9" y="162"/>
                  </a:cxn>
                  <a:cxn ang="0">
                    <a:pos x="10" y="159"/>
                  </a:cxn>
                  <a:cxn ang="0">
                    <a:pos x="14" y="152"/>
                  </a:cxn>
                  <a:cxn ang="0">
                    <a:pos x="18" y="138"/>
                  </a:cxn>
                  <a:cxn ang="0">
                    <a:pos x="18" y="138"/>
                  </a:cxn>
                  <a:cxn ang="0">
                    <a:pos x="24" y="119"/>
                  </a:cxn>
                  <a:cxn ang="0">
                    <a:pos x="29" y="100"/>
                  </a:cxn>
                  <a:cxn ang="0">
                    <a:pos x="29" y="100"/>
                  </a:cxn>
                  <a:cxn ang="0">
                    <a:pos x="34" y="76"/>
                  </a:cxn>
                  <a:cxn ang="0">
                    <a:pos x="38" y="63"/>
                  </a:cxn>
                  <a:cxn ang="0">
                    <a:pos x="41" y="51"/>
                  </a:cxn>
                  <a:cxn ang="0">
                    <a:pos x="47" y="38"/>
                  </a:cxn>
                  <a:cxn ang="0">
                    <a:pos x="52" y="27"/>
                  </a:cxn>
                  <a:cxn ang="0">
                    <a:pos x="58" y="17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6"/>
                  </a:cxn>
                  <a:cxn ang="0">
                    <a:pos x="68" y="4"/>
                  </a:cxn>
                  <a:cxn ang="0">
                    <a:pos x="67" y="3"/>
                  </a:cxn>
                  <a:cxn ang="0">
                    <a:pos x="66" y="1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60" y="1"/>
                  </a:cxn>
                </a:cxnLst>
                <a:rect l="0" t="0" r="r" b="b"/>
                <a:pathLst>
                  <a:path w="68" h="171">
                    <a:moveTo>
                      <a:pt x="60" y="1"/>
                    </a:moveTo>
                    <a:lnTo>
                      <a:pt x="60" y="1"/>
                    </a:lnTo>
                    <a:lnTo>
                      <a:pt x="51" y="10"/>
                    </a:lnTo>
                    <a:lnTo>
                      <a:pt x="43" y="22"/>
                    </a:lnTo>
                    <a:lnTo>
                      <a:pt x="37" y="34"/>
                    </a:lnTo>
                    <a:lnTo>
                      <a:pt x="33" y="48"/>
                    </a:lnTo>
                    <a:lnTo>
                      <a:pt x="29" y="61"/>
                    </a:lnTo>
                    <a:lnTo>
                      <a:pt x="25" y="75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5" y="115"/>
                    </a:lnTo>
                    <a:lnTo>
                      <a:pt x="6" y="135"/>
                    </a:lnTo>
                    <a:lnTo>
                      <a:pt x="3" y="147"/>
                    </a:lnTo>
                    <a:lnTo>
                      <a:pt x="0" y="156"/>
                    </a:lnTo>
                    <a:lnTo>
                      <a:pt x="0" y="164"/>
                    </a:lnTo>
                    <a:lnTo>
                      <a:pt x="1" y="166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1"/>
                    </a:lnTo>
                    <a:lnTo>
                      <a:pt x="9" y="169"/>
                    </a:lnTo>
                    <a:lnTo>
                      <a:pt x="10" y="167"/>
                    </a:lnTo>
                    <a:lnTo>
                      <a:pt x="11" y="165"/>
                    </a:lnTo>
                    <a:lnTo>
                      <a:pt x="10" y="164"/>
                    </a:lnTo>
                    <a:lnTo>
                      <a:pt x="9" y="162"/>
                    </a:lnTo>
                    <a:lnTo>
                      <a:pt x="9" y="162"/>
                    </a:lnTo>
                    <a:lnTo>
                      <a:pt x="10" y="159"/>
                    </a:lnTo>
                    <a:lnTo>
                      <a:pt x="14" y="152"/>
                    </a:lnTo>
                    <a:lnTo>
                      <a:pt x="18" y="138"/>
                    </a:lnTo>
                    <a:lnTo>
                      <a:pt x="18" y="138"/>
                    </a:lnTo>
                    <a:lnTo>
                      <a:pt x="24" y="119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34" y="76"/>
                    </a:lnTo>
                    <a:lnTo>
                      <a:pt x="38" y="63"/>
                    </a:lnTo>
                    <a:lnTo>
                      <a:pt x="41" y="51"/>
                    </a:lnTo>
                    <a:lnTo>
                      <a:pt x="47" y="38"/>
                    </a:lnTo>
                    <a:lnTo>
                      <a:pt x="52" y="27"/>
                    </a:lnTo>
                    <a:lnTo>
                      <a:pt x="58" y="1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8" y="4"/>
                    </a:lnTo>
                    <a:lnTo>
                      <a:pt x="67" y="3"/>
                    </a:lnTo>
                    <a:lnTo>
                      <a:pt x="66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6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4" name="chenying0907 172"/>
              <p:cNvSpPr/>
              <p:nvPr/>
            </p:nvSpPr>
            <p:spPr bwMode="auto">
              <a:xfrm>
                <a:off x="4383088" y="2219325"/>
                <a:ext cx="33338" cy="63500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5" y="0"/>
                  </a:cxn>
                  <a:cxn ang="0">
                    <a:pos x="50" y="2"/>
                  </a:cxn>
                  <a:cxn ang="0">
                    <a:pos x="46" y="5"/>
                  </a:cxn>
                  <a:cxn ang="0">
                    <a:pos x="42" y="8"/>
                  </a:cxn>
                  <a:cxn ang="0">
                    <a:pos x="39" y="11"/>
                  </a:cxn>
                  <a:cxn ang="0">
                    <a:pos x="33" y="19"/>
                  </a:cxn>
                  <a:cxn ang="0">
                    <a:pos x="29" y="30"/>
                  </a:cxn>
                  <a:cxn ang="0">
                    <a:pos x="29" y="30"/>
                  </a:cxn>
                  <a:cxn ang="0">
                    <a:pos x="13" y="70"/>
                  </a:cxn>
                  <a:cxn ang="0">
                    <a:pos x="6" y="91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8"/>
                  </a:cxn>
                  <a:cxn ang="0">
                    <a:pos x="4" y="118"/>
                  </a:cxn>
                  <a:cxn ang="0">
                    <a:pos x="6" y="119"/>
                  </a:cxn>
                  <a:cxn ang="0">
                    <a:pos x="7" y="118"/>
                  </a:cxn>
                  <a:cxn ang="0">
                    <a:pos x="8" y="116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3" y="100"/>
                  </a:cxn>
                  <a:cxn ang="0">
                    <a:pos x="17" y="84"/>
                  </a:cxn>
                  <a:cxn ang="0">
                    <a:pos x="23" y="70"/>
                  </a:cxn>
                  <a:cxn ang="0">
                    <a:pos x="30" y="56"/>
                  </a:cxn>
                  <a:cxn ang="0">
                    <a:pos x="30" y="56"/>
                  </a:cxn>
                  <a:cxn ang="0">
                    <a:pos x="34" y="42"/>
                  </a:cxn>
                  <a:cxn ang="0">
                    <a:pos x="39" y="29"/>
                  </a:cxn>
                  <a:cxn ang="0">
                    <a:pos x="42" y="22"/>
                  </a:cxn>
                  <a:cxn ang="0">
                    <a:pos x="46" y="17"/>
                  </a:cxn>
                  <a:cxn ang="0">
                    <a:pos x="51" y="12"/>
                  </a:cxn>
                  <a:cxn ang="0">
                    <a:pos x="57" y="9"/>
                  </a:cxn>
                  <a:cxn ang="0">
                    <a:pos x="57" y="9"/>
                  </a:cxn>
                  <a:cxn ang="0">
                    <a:pos x="60" y="8"/>
                  </a:cxn>
                  <a:cxn ang="0">
                    <a:pos x="61" y="7"/>
                  </a:cxn>
                  <a:cxn ang="0">
                    <a:pos x="62" y="5"/>
                  </a:cxn>
                  <a:cxn ang="0">
                    <a:pos x="61" y="3"/>
                  </a:cxn>
                  <a:cxn ang="0">
                    <a:pos x="61" y="2"/>
                  </a:cxn>
                  <a:cxn ang="0">
                    <a:pos x="60" y="0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5" y="0"/>
                  </a:cxn>
                </a:cxnLst>
                <a:rect l="0" t="0" r="r" b="b"/>
                <a:pathLst>
                  <a:path w="62" h="119">
                    <a:moveTo>
                      <a:pt x="55" y="0"/>
                    </a:moveTo>
                    <a:lnTo>
                      <a:pt x="55" y="0"/>
                    </a:lnTo>
                    <a:lnTo>
                      <a:pt x="50" y="2"/>
                    </a:lnTo>
                    <a:lnTo>
                      <a:pt x="46" y="5"/>
                    </a:lnTo>
                    <a:lnTo>
                      <a:pt x="42" y="8"/>
                    </a:lnTo>
                    <a:lnTo>
                      <a:pt x="39" y="11"/>
                    </a:lnTo>
                    <a:lnTo>
                      <a:pt x="33" y="19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13" y="70"/>
                    </a:lnTo>
                    <a:lnTo>
                      <a:pt x="6" y="91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8"/>
                    </a:lnTo>
                    <a:lnTo>
                      <a:pt x="4" y="118"/>
                    </a:lnTo>
                    <a:lnTo>
                      <a:pt x="6" y="119"/>
                    </a:lnTo>
                    <a:lnTo>
                      <a:pt x="7" y="118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3" y="100"/>
                    </a:lnTo>
                    <a:lnTo>
                      <a:pt x="17" y="84"/>
                    </a:lnTo>
                    <a:lnTo>
                      <a:pt x="23" y="70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4" y="42"/>
                    </a:lnTo>
                    <a:lnTo>
                      <a:pt x="39" y="29"/>
                    </a:lnTo>
                    <a:lnTo>
                      <a:pt x="42" y="22"/>
                    </a:lnTo>
                    <a:lnTo>
                      <a:pt x="46" y="17"/>
                    </a:lnTo>
                    <a:lnTo>
                      <a:pt x="51" y="12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60" y="8"/>
                    </a:lnTo>
                    <a:lnTo>
                      <a:pt x="61" y="7"/>
                    </a:lnTo>
                    <a:lnTo>
                      <a:pt x="62" y="5"/>
                    </a:lnTo>
                    <a:lnTo>
                      <a:pt x="61" y="3"/>
                    </a:lnTo>
                    <a:lnTo>
                      <a:pt x="61" y="2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5" name="chenying0907 173"/>
              <p:cNvSpPr/>
              <p:nvPr/>
            </p:nvSpPr>
            <p:spPr bwMode="auto">
              <a:xfrm>
                <a:off x="4403725" y="2228850"/>
                <a:ext cx="17463" cy="52388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27" y="1"/>
                  </a:cxn>
                  <a:cxn ang="0">
                    <a:pos x="24" y="2"/>
                  </a:cxn>
                  <a:cxn ang="0">
                    <a:pos x="22" y="6"/>
                  </a:cxn>
                  <a:cxn ang="0">
                    <a:pos x="17" y="12"/>
                  </a:cxn>
                  <a:cxn ang="0">
                    <a:pos x="15" y="20"/>
                  </a:cxn>
                  <a:cxn ang="0">
                    <a:pos x="14" y="27"/>
                  </a:cxn>
                  <a:cxn ang="0">
                    <a:pos x="14" y="27"/>
                  </a:cxn>
                  <a:cxn ang="0">
                    <a:pos x="12" y="45"/>
                  </a:cxn>
                  <a:cxn ang="0">
                    <a:pos x="10" y="61"/>
                  </a:cxn>
                  <a:cxn ang="0">
                    <a:pos x="6" y="78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1" y="100"/>
                  </a:cxn>
                  <a:cxn ang="0">
                    <a:pos x="3" y="100"/>
                  </a:cxn>
                  <a:cxn ang="0">
                    <a:pos x="6" y="100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5" y="80"/>
                  </a:cxn>
                  <a:cxn ang="0">
                    <a:pos x="18" y="75"/>
                  </a:cxn>
                  <a:cxn ang="0">
                    <a:pos x="18" y="75"/>
                  </a:cxn>
                  <a:cxn ang="0">
                    <a:pos x="19" y="72"/>
                  </a:cxn>
                  <a:cxn ang="0">
                    <a:pos x="21" y="69"/>
                  </a:cxn>
                  <a:cxn ang="0">
                    <a:pos x="21" y="62"/>
                  </a:cxn>
                  <a:cxn ang="0">
                    <a:pos x="22" y="49"/>
                  </a:cxn>
                  <a:cxn ang="0">
                    <a:pos x="22" y="49"/>
                  </a:cxn>
                  <a:cxn ang="0">
                    <a:pos x="23" y="28"/>
                  </a:cxn>
                  <a:cxn ang="0">
                    <a:pos x="24" y="22"/>
                  </a:cxn>
                  <a:cxn ang="0">
                    <a:pos x="25" y="17"/>
                  </a:cxn>
                  <a:cxn ang="0">
                    <a:pos x="27" y="13"/>
                  </a:cxn>
                  <a:cxn ang="0">
                    <a:pos x="30" y="10"/>
                  </a:cxn>
                  <a:cxn ang="0">
                    <a:pos x="30" y="10"/>
                  </a:cxn>
                  <a:cxn ang="0">
                    <a:pos x="31" y="9"/>
                  </a:cxn>
                  <a:cxn ang="0">
                    <a:pos x="32" y="8"/>
                  </a:cxn>
                  <a:cxn ang="0">
                    <a:pos x="33" y="3"/>
                  </a:cxn>
                  <a:cxn ang="0">
                    <a:pos x="32" y="2"/>
                  </a:cxn>
                  <a:cxn ang="0">
                    <a:pos x="31" y="1"/>
                  </a:cxn>
                  <a:cxn ang="0">
                    <a:pos x="29" y="0"/>
                  </a:cxn>
                  <a:cxn ang="0">
                    <a:pos x="27" y="1"/>
                  </a:cxn>
                  <a:cxn ang="0">
                    <a:pos x="27" y="1"/>
                  </a:cxn>
                </a:cxnLst>
                <a:rect l="0" t="0" r="r" b="b"/>
                <a:pathLst>
                  <a:path w="33" h="100">
                    <a:moveTo>
                      <a:pt x="27" y="1"/>
                    </a:moveTo>
                    <a:lnTo>
                      <a:pt x="27" y="1"/>
                    </a:lnTo>
                    <a:lnTo>
                      <a:pt x="24" y="2"/>
                    </a:lnTo>
                    <a:lnTo>
                      <a:pt x="22" y="6"/>
                    </a:lnTo>
                    <a:lnTo>
                      <a:pt x="17" y="12"/>
                    </a:lnTo>
                    <a:lnTo>
                      <a:pt x="15" y="20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2" y="45"/>
                    </a:lnTo>
                    <a:lnTo>
                      <a:pt x="10" y="61"/>
                    </a:lnTo>
                    <a:lnTo>
                      <a:pt x="6" y="7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1" y="100"/>
                    </a:lnTo>
                    <a:lnTo>
                      <a:pt x="3" y="100"/>
                    </a:lnTo>
                    <a:lnTo>
                      <a:pt x="6" y="100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5" y="80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19" y="72"/>
                    </a:lnTo>
                    <a:lnTo>
                      <a:pt x="21" y="69"/>
                    </a:lnTo>
                    <a:lnTo>
                      <a:pt x="21" y="6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3" y="28"/>
                    </a:lnTo>
                    <a:lnTo>
                      <a:pt x="24" y="22"/>
                    </a:lnTo>
                    <a:lnTo>
                      <a:pt x="25" y="17"/>
                    </a:lnTo>
                    <a:lnTo>
                      <a:pt x="27" y="13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1" y="9"/>
                    </a:lnTo>
                    <a:lnTo>
                      <a:pt x="32" y="8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29" y="0"/>
                    </a:lnTo>
                    <a:lnTo>
                      <a:pt x="27" y="1"/>
                    </a:lnTo>
                    <a:lnTo>
                      <a:pt x="27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6" name="chenying0907 174"/>
              <p:cNvSpPr/>
              <p:nvPr/>
            </p:nvSpPr>
            <p:spPr bwMode="auto">
              <a:xfrm>
                <a:off x="4340225" y="2436813"/>
                <a:ext cx="4763" cy="428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3" y="80"/>
                  </a:cxn>
                  <a:cxn ang="0">
                    <a:pos x="5" y="80"/>
                  </a:cxn>
                  <a:cxn ang="0">
                    <a:pos x="6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9" y="76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0">
                    <a:moveTo>
                      <a:pt x="0" y="5"/>
                    </a:moveTo>
                    <a:lnTo>
                      <a:pt x="0" y="76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80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7" name="chenying0907 175"/>
              <p:cNvSpPr/>
              <p:nvPr/>
            </p:nvSpPr>
            <p:spPr bwMode="auto">
              <a:xfrm>
                <a:off x="4370388" y="2460625"/>
                <a:ext cx="11113" cy="6508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2" y="2"/>
                  </a:cxn>
                  <a:cxn ang="0">
                    <a:pos x="9" y="9"/>
                  </a:cxn>
                  <a:cxn ang="0">
                    <a:pos x="7" y="15"/>
                  </a:cxn>
                  <a:cxn ang="0">
                    <a:pos x="3" y="29"/>
                  </a:cxn>
                  <a:cxn ang="0">
                    <a:pos x="1" y="44"/>
                  </a:cxn>
                  <a:cxn ang="0">
                    <a:pos x="0" y="59"/>
                  </a:cxn>
                  <a:cxn ang="0">
                    <a:pos x="1" y="90"/>
                  </a:cxn>
                  <a:cxn ang="0">
                    <a:pos x="2" y="118"/>
                  </a:cxn>
                  <a:cxn ang="0">
                    <a:pos x="2" y="118"/>
                  </a:cxn>
                  <a:cxn ang="0">
                    <a:pos x="3" y="120"/>
                  </a:cxn>
                  <a:cxn ang="0">
                    <a:pos x="4" y="122"/>
                  </a:cxn>
                  <a:cxn ang="0">
                    <a:pos x="5" y="123"/>
                  </a:cxn>
                  <a:cxn ang="0">
                    <a:pos x="7" y="123"/>
                  </a:cxn>
                  <a:cxn ang="0">
                    <a:pos x="9" y="123"/>
                  </a:cxn>
                  <a:cxn ang="0">
                    <a:pos x="10" y="122"/>
                  </a:cxn>
                  <a:cxn ang="0">
                    <a:pos x="11" y="120"/>
                  </a:cxn>
                  <a:cxn ang="0">
                    <a:pos x="11" y="118"/>
                  </a:cxn>
                  <a:cxn ang="0">
                    <a:pos x="11" y="118"/>
                  </a:cxn>
                  <a:cxn ang="0">
                    <a:pos x="10" y="91"/>
                  </a:cxn>
                  <a:cxn ang="0">
                    <a:pos x="10" y="61"/>
                  </a:cxn>
                  <a:cxn ang="0">
                    <a:pos x="10" y="47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7" y="13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2" y="5"/>
                  </a:cxn>
                  <a:cxn ang="0">
                    <a:pos x="20" y="3"/>
                  </a:cxn>
                  <a:cxn ang="0">
                    <a:pos x="19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2"/>
                  </a:cxn>
                </a:cxnLst>
                <a:rect l="0" t="0" r="r" b="b"/>
                <a:pathLst>
                  <a:path w="22" h="123">
                    <a:moveTo>
                      <a:pt x="12" y="2"/>
                    </a:moveTo>
                    <a:lnTo>
                      <a:pt x="12" y="2"/>
                    </a:lnTo>
                    <a:lnTo>
                      <a:pt x="9" y="9"/>
                    </a:lnTo>
                    <a:lnTo>
                      <a:pt x="7" y="15"/>
                    </a:lnTo>
                    <a:lnTo>
                      <a:pt x="3" y="29"/>
                    </a:lnTo>
                    <a:lnTo>
                      <a:pt x="1" y="44"/>
                    </a:lnTo>
                    <a:lnTo>
                      <a:pt x="0" y="59"/>
                    </a:lnTo>
                    <a:lnTo>
                      <a:pt x="1" y="90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4" y="122"/>
                    </a:lnTo>
                    <a:lnTo>
                      <a:pt x="5" y="123"/>
                    </a:lnTo>
                    <a:lnTo>
                      <a:pt x="7" y="123"/>
                    </a:lnTo>
                    <a:lnTo>
                      <a:pt x="9" y="123"/>
                    </a:lnTo>
                    <a:lnTo>
                      <a:pt x="10" y="122"/>
                    </a:lnTo>
                    <a:lnTo>
                      <a:pt x="11" y="120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0" y="91"/>
                    </a:lnTo>
                    <a:lnTo>
                      <a:pt x="10" y="61"/>
                    </a:lnTo>
                    <a:lnTo>
                      <a:pt x="10" y="47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7" y="13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8" name="chenying0907 176"/>
              <p:cNvSpPr/>
              <p:nvPr/>
            </p:nvSpPr>
            <p:spPr bwMode="auto">
              <a:xfrm>
                <a:off x="4395788" y="2492375"/>
                <a:ext cx="7938" cy="55563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29"/>
                  </a:cxn>
                  <a:cxn ang="0">
                    <a:pos x="2" y="53"/>
                  </a:cxn>
                  <a:cxn ang="0">
                    <a:pos x="1" y="77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4"/>
                  </a:cxn>
                  <a:cxn ang="0">
                    <a:pos x="4" y="105"/>
                  </a:cxn>
                  <a:cxn ang="0">
                    <a:pos x="6" y="105"/>
                  </a:cxn>
                  <a:cxn ang="0">
                    <a:pos x="7" y="105"/>
                  </a:cxn>
                  <a:cxn ang="0">
                    <a:pos x="9" y="104"/>
                  </a:cxn>
                  <a:cxn ang="0">
                    <a:pos x="10" y="102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1" y="77"/>
                  </a:cxn>
                  <a:cxn ang="0">
                    <a:pos x="13" y="53"/>
                  </a:cxn>
                  <a:cxn ang="0">
                    <a:pos x="14" y="29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05">
                    <a:moveTo>
                      <a:pt x="6" y="5"/>
                    </a:moveTo>
                    <a:lnTo>
                      <a:pt x="6" y="5"/>
                    </a:lnTo>
                    <a:lnTo>
                      <a:pt x="5" y="29"/>
                    </a:lnTo>
                    <a:lnTo>
                      <a:pt x="2" y="53"/>
                    </a:lnTo>
                    <a:lnTo>
                      <a:pt x="1" y="77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4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7" y="105"/>
                    </a:lnTo>
                    <a:lnTo>
                      <a:pt x="9" y="104"/>
                    </a:lnTo>
                    <a:lnTo>
                      <a:pt x="10" y="102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1" y="77"/>
                    </a:lnTo>
                    <a:lnTo>
                      <a:pt x="13" y="53"/>
                    </a:lnTo>
                    <a:lnTo>
                      <a:pt x="14" y="29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9" name="chenying0907 177"/>
              <p:cNvSpPr/>
              <p:nvPr/>
            </p:nvSpPr>
            <p:spPr bwMode="auto">
              <a:xfrm>
                <a:off x="4424363" y="25209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6"/>
                  </a:cxn>
                  <a:cxn ang="0">
                    <a:pos x="3" y="136"/>
                  </a:cxn>
                  <a:cxn ang="0">
                    <a:pos x="4" y="137"/>
                  </a:cxn>
                  <a:cxn ang="0">
                    <a:pos x="6" y="136"/>
                  </a:cxn>
                  <a:cxn ang="0">
                    <a:pos x="7" y="136"/>
                  </a:cxn>
                  <a:cxn ang="0">
                    <a:pos x="8" y="134"/>
                  </a:cxn>
                  <a:cxn ang="0">
                    <a:pos x="9" y="13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137">
                    <a:moveTo>
                      <a:pt x="0" y="4"/>
                    </a:move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6"/>
                    </a:lnTo>
                    <a:lnTo>
                      <a:pt x="3" y="136"/>
                    </a:lnTo>
                    <a:lnTo>
                      <a:pt x="4" y="137"/>
                    </a:lnTo>
                    <a:lnTo>
                      <a:pt x="6" y="136"/>
                    </a:lnTo>
                    <a:lnTo>
                      <a:pt x="7" y="136"/>
                    </a:lnTo>
                    <a:lnTo>
                      <a:pt x="8" y="134"/>
                    </a:lnTo>
                    <a:lnTo>
                      <a:pt x="9" y="13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0" name="chenying0907 178"/>
              <p:cNvSpPr/>
              <p:nvPr/>
            </p:nvSpPr>
            <p:spPr bwMode="auto">
              <a:xfrm>
                <a:off x="4451350" y="2547938"/>
                <a:ext cx="7938" cy="68263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3"/>
                  </a:cxn>
                  <a:cxn ang="0">
                    <a:pos x="1" y="47"/>
                  </a:cxn>
                  <a:cxn ang="0">
                    <a:pos x="0" y="62"/>
                  </a:cxn>
                  <a:cxn ang="0">
                    <a:pos x="0" y="124"/>
                  </a:cxn>
                  <a:cxn ang="0">
                    <a:pos x="0" y="124"/>
                  </a:cxn>
                  <a:cxn ang="0">
                    <a:pos x="1" y="126"/>
                  </a:cxn>
                  <a:cxn ang="0">
                    <a:pos x="2" y="127"/>
                  </a:cxn>
                  <a:cxn ang="0">
                    <a:pos x="3" y="128"/>
                  </a:cxn>
                  <a:cxn ang="0">
                    <a:pos x="5" y="128"/>
                  </a:cxn>
                  <a:cxn ang="0">
                    <a:pos x="6" y="128"/>
                  </a:cxn>
                  <a:cxn ang="0">
                    <a:pos x="8" y="127"/>
                  </a:cxn>
                  <a:cxn ang="0">
                    <a:pos x="9" y="126"/>
                  </a:cxn>
                  <a:cxn ang="0">
                    <a:pos x="9" y="124"/>
                  </a:cxn>
                  <a:cxn ang="0">
                    <a:pos x="9" y="69"/>
                  </a:cxn>
                  <a:cxn ang="0">
                    <a:pos x="9" y="69"/>
                  </a:cxn>
                  <a:cxn ang="0">
                    <a:pos x="10" y="52"/>
                  </a:cxn>
                  <a:cxn ang="0">
                    <a:pos x="11" y="3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28">
                    <a:moveTo>
                      <a:pt x="5" y="5"/>
                    </a:moveTo>
                    <a:lnTo>
                      <a:pt x="5" y="5"/>
                    </a:lnTo>
                    <a:lnTo>
                      <a:pt x="2" y="33"/>
                    </a:lnTo>
                    <a:lnTo>
                      <a:pt x="1" y="47"/>
                    </a:lnTo>
                    <a:lnTo>
                      <a:pt x="0" y="6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1" y="126"/>
                    </a:lnTo>
                    <a:lnTo>
                      <a:pt x="2" y="127"/>
                    </a:lnTo>
                    <a:lnTo>
                      <a:pt x="3" y="128"/>
                    </a:lnTo>
                    <a:lnTo>
                      <a:pt x="5" y="128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0" y="52"/>
                    </a:lnTo>
                    <a:lnTo>
                      <a:pt x="11" y="3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1" name="chenying0907 179"/>
              <p:cNvSpPr/>
              <p:nvPr/>
            </p:nvSpPr>
            <p:spPr bwMode="auto">
              <a:xfrm>
                <a:off x="4478338" y="2578100"/>
                <a:ext cx="6350" cy="555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10" y="10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104">
                    <a:moveTo>
                      <a:pt x="0" y="5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10" y="10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2" name="chenying0907 180"/>
              <p:cNvSpPr/>
              <p:nvPr/>
            </p:nvSpPr>
            <p:spPr bwMode="auto">
              <a:xfrm>
                <a:off x="4500563" y="2608263"/>
                <a:ext cx="7938" cy="49213"/>
              </a:xfrm>
              <a:custGeom>
                <a:avLst/>
                <a:gdLst/>
                <a:ahLst/>
                <a:cxnLst>
                  <a:cxn ang="0">
                    <a:pos x="15" y="88"/>
                  </a:cxn>
                  <a:cxn ang="0">
                    <a:pos x="15" y="88"/>
                  </a:cxn>
                  <a:cxn ang="0">
                    <a:pos x="12" y="79"/>
                  </a:cxn>
                  <a:cxn ang="0">
                    <a:pos x="10" y="68"/>
                  </a:cxn>
                  <a:cxn ang="0">
                    <a:pos x="9" y="57"/>
                  </a:cxn>
                  <a:cxn ang="0">
                    <a:pos x="9" y="47"/>
                  </a:cxn>
                  <a:cxn ang="0">
                    <a:pos x="9" y="2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6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9"/>
                  </a:cxn>
                  <a:cxn ang="0">
                    <a:pos x="3" y="81"/>
                  </a:cxn>
                  <a:cxn ang="0">
                    <a:pos x="6" y="91"/>
                  </a:cxn>
                  <a:cxn ang="0">
                    <a:pos x="6" y="91"/>
                  </a:cxn>
                  <a:cxn ang="0">
                    <a:pos x="7" y="93"/>
                  </a:cxn>
                  <a:cxn ang="0">
                    <a:pos x="8" y="94"/>
                  </a:cxn>
                  <a:cxn ang="0">
                    <a:pos x="10" y="94"/>
                  </a:cxn>
                  <a:cxn ang="0">
                    <a:pos x="12" y="94"/>
                  </a:cxn>
                  <a:cxn ang="0">
                    <a:pos x="13" y="93"/>
                  </a:cxn>
                  <a:cxn ang="0">
                    <a:pos x="14" y="92"/>
                  </a:cxn>
                  <a:cxn ang="0">
                    <a:pos x="15" y="90"/>
                  </a:cxn>
                  <a:cxn ang="0">
                    <a:pos x="15" y="88"/>
                  </a:cxn>
                  <a:cxn ang="0">
                    <a:pos x="15" y="88"/>
                  </a:cxn>
                </a:cxnLst>
                <a:rect l="0" t="0" r="r" b="b"/>
                <a:pathLst>
                  <a:path w="15" h="94">
                    <a:moveTo>
                      <a:pt x="15" y="88"/>
                    </a:moveTo>
                    <a:lnTo>
                      <a:pt x="15" y="88"/>
                    </a:lnTo>
                    <a:lnTo>
                      <a:pt x="12" y="79"/>
                    </a:lnTo>
                    <a:lnTo>
                      <a:pt x="10" y="68"/>
                    </a:lnTo>
                    <a:lnTo>
                      <a:pt x="9" y="57"/>
                    </a:lnTo>
                    <a:lnTo>
                      <a:pt x="9" y="47"/>
                    </a:lnTo>
                    <a:lnTo>
                      <a:pt x="9" y="2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6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9"/>
                    </a:lnTo>
                    <a:lnTo>
                      <a:pt x="3" y="8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7" y="93"/>
                    </a:lnTo>
                    <a:lnTo>
                      <a:pt x="8" y="94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3" y="93"/>
                    </a:lnTo>
                    <a:lnTo>
                      <a:pt x="14" y="92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5" y="88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3" name="chenying0907 181"/>
              <p:cNvSpPr/>
              <p:nvPr/>
            </p:nvSpPr>
            <p:spPr bwMode="auto">
              <a:xfrm>
                <a:off x="4529138" y="2622550"/>
                <a:ext cx="7938" cy="63500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18"/>
                  </a:cxn>
                  <a:cxn ang="0">
                    <a:pos x="3" y="31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86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7"/>
                  </a:cxn>
                  <a:cxn ang="0">
                    <a:pos x="3" y="118"/>
                  </a:cxn>
                  <a:cxn ang="0">
                    <a:pos x="6" y="119"/>
                  </a:cxn>
                  <a:cxn ang="0">
                    <a:pos x="8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1" y="114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1"/>
                  </a:cxn>
                  <a:cxn ang="0">
                    <a:pos x="14" y="18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19">
                    <a:moveTo>
                      <a:pt x="6" y="5"/>
                    </a:moveTo>
                    <a:lnTo>
                      <a:pt x="6" y="5"/>
                    </a:lnTo>
                    <a:lnTo>
                      <a:pt x="5" y="18"/>
                    </a:lnTo>
                    <a:lnTo>
                      <a:pt x="3" y="31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86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8"/>
                    </a:lnTo>
                    <a:lnTo>
                      <a:pt x="6" y="119"/>
                    </a:lnTo>
                    <a:lnTo>
                      <a:pt x="8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1" y="114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1"/>
                    </a:lnTo>
                    <a:lnTo>
                      <a:pt x="14" y="18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4" name="chenying0907 182"/>
              <p:cNvSpPr/>
              <p:nvPr/>
            </p:nvSpPr>
            <p:spPr bwMode="auto">
              <a:xfrm>
                <a:off x="4551363" y="2652713"/>
                <a:ext cx="4763" cy="55563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53"/>
                  </a:cxn>
                  <a:cxn ang="0">
                    <a:pos x="0" y="75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2" y="101"/>
                  </a:cxn>
                  <a:cxn ang="0">
                    <a:pos x="4" y="103"/>
                  </a:cxn>
                  <a:cxn ang="0">
                    <a:pos x="7" y="104"/>
                  </a:cxn>
                  <a:cxn ang="0">
                    <a:pos x="9" y="104"/>
                  </a:cxn>
                  <a:cxn ang="0">
                    <a:pos x="10" y="103"/>
                  </a:cxn>
                  <a:cxn ang="0">
                    <a:pos x="11" y="101"/>
                  </a:cxn>
                  <a:cxn ang="0">
                    <a:pos x="11" y="99"/>
                  </a:cxn>
                  <a:cxn ang="0">
                    <a:pos x="11" y="99"/>
                  </a:cxn>
                  <a:cxn ang="0">
                    <a:pos x="9" y="75"/>
                  </a:cxn>
                  <a:cxn ang="0">
                    <a:pos x="9" y="53"/>
                  </a:cxn>
                  <a:cxn ang="0">
                    <a:pos x="11" y="5"/>
                  </a:cxn>
                  <a:cxn ang="0">
                    <a:pos x="11" y="5"/>
                  </a:cxn>
                </a:cxnLst>
                <a:rect l="0" t="0" r="r" b="b"/>
                <a:pathLst>
                  <a:path w="11" h="104">
                    <a:moveTo>
                      <a:pt x="11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3"/>
                    </a:lnTo>
                    <a:lnTo>
                      <a:pt x="0" y="75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2" y="101"/>
                    </a:lnTo>
                    <a:lnTo>
                      <a:pt x="4" y="103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10" y="103"/>
                    </a:lnTo>
                    <a:lnTo>
                      <a:pt x="11" y="101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9" y="75"/>
                    </a:lnTo>
                    <a:lnTo>
                      <a:pt x="9" y="53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5" name="chenying0907 183"/>
              <p:cNvSpPr/>
              <p:nvPr/>
            </p:nvSpPr>
            <p:spPr bwMode="auto">
              <a:xfrm>
                <a:off x="4572000" y="2676525"/>
                <a:ext cx="6350" cy="5873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57"/>
                  </a:cxn>
                  <a:cxn ang="0">
                    <a:pos x="2" y="83"/>
                  </a:cxn>
                  <a:cxn ang="0">
                    <a:pos x="5" y="109"/>
                  </a:cxn>
                  <a:cxn ang="0">
                    <a:pos x="5" y="109"/>
                  </a:cxn>
                  <a:cxn ang="0">
                    <a:pos x="6" y="111"/>
                  </a:cxn>
                  <a:cxn ang="0">
                    <a:pos x="7" y="112"/>
                  </a:cxn>
                  <a:cxn ang="0">
                    <a:pos x="10" y="113"/>
                  </a:cxn>
                  <a:cxn ang="0">
                    <a:pos x="12" y="113"/>
                  </a:cxn>
                  <a:cxn ang="0">
                    <a:pos x="13" y="112"/>
                  </a:cxn>
                  <a:cxn ang="0">
                    <a:pos x="14" y="111"/>
                  </a:cxn>
                  <a:cxn ang="0">
                    <a:pos x="14" y="109"/>
                  </a:cxn>
                  <a:cxn ang="0">
                    <a:pos x="14" y="109"/>
                  </a:cxn>
                  <a:cxn ang="0">
                    <a:pos x="12" y="83"/>
                  </a:cxn>
                  <a:cxn ang="0">
                    <a:pos x="10" y="5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113">
                    <a:moveTo>
                      <a:pt x="10" y="4"/>
                    </a:move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7"/>
                    </a:lnTo>
                    <a:lnTo>
                      <a:pt x="2" y="83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6" y="111"/>
                    </a:lnTo>
                    <a:lnTo>
                      <a:pt x="7" y="112"/>
                    </a:lnTo>
                    <a:lnTo>
                      <a:pt x="10" y="113"/>
                    </a:lnTo>
                    <a:lnTo>
                      <a:pt x="12" y="113"/>
                    </a:lnTo>
                    <a:lnTo>
                      <a:pt x="13" y="112"/>
                    </a:lnTo>
                    <a:lnTo>
                      <a:pt x="14" y="111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2" y="83"/>
                    </a:lnTo>
                    <a:lnTo>
                      <a:pt x="10" y="5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6" name="chenying0907 184"/>
              <p:cNvSpPr/>
              <p:nvPr/>
            </p:nvSpPr>
            <p:spPr bwMode="auto">
              <a:xfrm>
                <a:off x="4481513" y="2305050"/>
                <a:ext cx="12700" cy="61913"/>
              </a:xfrm>
              <a:custGeom>
                <a:avLst/>
                <a:gdLst/>
                <a:ahLst/>
                <a:cxnLst>
                  <a:cxn ang="0">
                    <a:pos x="21" y="109"/>
                  </a:cxn>
                  <a:cxn ang="0">
                    <a:pos x="21" y="109"/>
                  </a:cxn>
                  <a:cxn ang="0">
                    <a:pos x="16" y="105"/>
                  </a:cxn>
                  <a:cxn ang="0">
                    <a:pos x="13" y="101"/>
                  </a:cxn>
                  <a:cxn ang="0">
                    <a:pos x="11" y="95"/>
                  </a:cxn>
                  <a:cxn ang="0">
                    <a:pos x="9" y="89"/>
                  </a:cxn>
                  <a:cxn ang="0">
                    <a:pos x="9" y="76"/>
                  </a:cxn>
                  <a:cxn ang="0">
                    <a:pos x="9" y="64"/>
                  </a:cxn>
                  <a:cxn ang="0">
                    <a:pos x="9" y="64"/>
                  </a:cxn>
                  <a:cxn ang="0">
                    <a:pos x="10" y="3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89"/>
                  </a:cxn>
                  <a:cxn ang="0">
                    <a:pos x="1" y="95"/>
                  </a:cxn>
                  <a:cxn ang="0">
                    <a:pos x="3" y="100"/>
                  </a:cxn>
                  <a:cxn ang="0">
                    <a:pos x="5" y="105"/>
                  </a:cxn>
                  <a:cxn ang="0">
                    <a:pos x="8" y="110"/>
                  </a:cxn>
                  <a:cxn ang="0">
                    <a:pos x="12" y="115"/>
                  </a:cxn>
                  <a:cxn ang="0">
                    <a:pos x="16" y="118"/>
                  </a:cxn>
                  <a:cxn ang="0">
                    <a:pos x="16" y="118"/>
                  </a:cxn>
                  <a:cxn ang="0">
                    <a:pos x="18" y="119"/>
                  </a:cxn>
                  <a:cxn ang="0">
                    <a:pos x="20" y="119"/>
                  </a:cxn>
                  <a:cxn ang="0">
                    <a:pos x="21" y="118"/>
                  </a:cxn>
                  <a:cxn ang="0">
                    <a:pos x="22" y="117"/>
                  </a:cxn>
                  <a:cxn ang="0">
                    <a:pos x="23" y="115"/>
                  </a:cxn>
                  <a:cxn ang="0">
                    <a:pos x="23" y="112"/>
                  </a:cxn>
                  <a:cxn ang="0">
                    <a:pos x="22" y="111"/>
                  </a:cxn>
                  <a:cxn ang="0">
                    <a:pos x="21" y="109"/>
                  </a:cxn>
                  <a:cxn ang="0">
                    <a:pos x="21" y="109"/>
                  </a:cxn>
                </a:cxnLst>
                <a:rect l="0" t="0" r="r" b="b"/>
                <a:pathLst>
                  <a:path w="23" h="119">
                    <a:moveTo>
                      <a:pt x="21" y="109"/>
                    </a:moveTo>
                    <a:lnTo>
                      <a:pt x="21" y="109"/>
                    </a:lnTo>
                    <a:lnTo>
                      <a:pt x="16" y="105"/>
                    </a:lnTo>
                    <a:lnTo>
                      <a:pt x="13" y="101"/>
                    </a:lnTo>
                    <a:lnTo>
                      <a:pt x="11" y="95"/>
                    </a:lnTo>
                    <a:lnTo>
                      <a:pt x="9" y="89"/>
                    </a:lnTo>
                    <a:lnTo>
                      <a:pt x="9" y="76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10" y="3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9"/>
                    </a:lnTo>
                    <a:lnTo>
                      <a:pt x="1" y="95"/>
                    </a:lnTo>
                    <a:lnTo>
                      <a:pt x="3" y="100"/>
                    </a:lnTo>
                    <a:lnTo>
                      <a:pt x="5" y="105"/>
                    </a:lnTo>
                    <a:lnTo>
                      <a:pt x="8" y="110"/>
                    </a:lnTo>
                    <a:lnTo>
                      <a:pt x="12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8" y="119"/>
                    </a:lnTo>
                    <a:lnTo>
                      <a:pt x="20" y="119"/>
                    </a:lnTo>
                    <a:lnTo>
                      <a:pt x="21" y="118"/>
                    </a:lnTo>
                    <a:lnTo>
                      <a:pt x="22" y="117"/>
                    </a:lnTo>
                    <a:lnTo>
                      <a:pt x="23" y="115"/>
                    </a:lnTo>
                    <a:lnTo>
                      <a:pt x="23" y="112"/>
                    </a:lnTo>
                    <a:lnTo>
                      <a:pt x="22" y="111"/>
                    </a:lnTo>
                    <a:lnTo>
                      <a:pt x="21" y="109"/>
                    </a:lnTo>
                    <a:lnTo>
                      <a:pt x="21" y="109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7" name="chenying0907 185"/>
              <p:cNvSpPr/>
              <p:nvPr/>
            </p:nvSpPr>
            <p:spPr bwMode="auto">
              <a:xfrm>
                <a:off x="4519613" y="2336800"/>
                <a:ext cx="9525" cy="5556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7" y="15"/>
                  </a:cxn>
                  <a:cxn ang="0">
                    <a:pos x="4" y="27"/>
                  </a:cxn>
                  <a:cxn ang="0">
                    <a:pos x="2" y="50"/>
                  </a:cxn>
                  <a:cxn ang="0">
                    <a:pos x="0" y="75"/>
                  </a:cxn>
                  <a:cxn ang="0">
                    <a:pos x="0" y="99"/>
                  </a:cxn>
                  <a:cxn ang="0">
                    <a:pos x="0" y="99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4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99"/>
                  </a:cxn>
                  <a:cxn ang="0">
                    <a:pos x="9" y="99"/>
                  </a:cxn>
                  <a:cxn ang="0">
                    <a:pos x="10" y="75"/>
                  </a:cxn>
                  <a:cxn ang="0">
                    <a:pos x="11" y="52"/>
                  </a:cxn>
                  <a:cxn ang="0">
                    <a:pos x="13" y="29"/>
                  </a:cxn>
                  <a:cxn ang="0">
                    <a:pos x="16" y="17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104">
                    <a:moveTo>
                      <a:pt x="9" y="3"/>
                    </a:moveTo>
                    <a:lnTo>
                      <a:pt x="9" y="3"/>
                    </a:lnTo>
                    <a:lnTo>
                      <a:pt x="7" y="15"/>
                    </a:lnTo>
                    <a:lnTo>
                      <a:pt x="4" y="27"/>
                    </a:lnTo>
                    <a:lnTo>
                      <a:pt x="2" y="50"/>
                    </a:lnTo>
                    <a:lnTo>
                      <a:pt x="0" y="75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4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10" y="75"/>
                    </a:lnTo>
                    <a:lnTo>
                      <a:pt x="11" y="52"/>
                    </a:lnTo>
                    <a:lnTo>
                      <a:pt x="13" y="29"/>
                    </a:lnTo>
                    <a:lnTo>
                      <a:pt x="16" y="17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8" name="chenying0907 186"/>
              <p:cNvSpPr/>
              <p:nvPr/>
            </p:nvSpPr>
            <p:spPr bwMode="auto">
              <a:xfrm>
                <a:off x="4543425" y="2370138"/>
                <a:ext cx="7938" cy="71438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36"/>
                  </a:cxn>
                  <a:cxn ang="0">
                    <a:pos x="3" y="68"/>
                  </a:cxn>
                  <a:cxn ang="0">
                    <a:pos x="1" y="100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5"/>
                  </a:cxn>
                  <a:cxn ang="0">
                    <a:pos x="3" y="136"/>
                  </a:cxn>
                  <a:cxn ang="0">
                    <a:pos x="4" y="136"/>
                  </a:cxn>
                  <a:cxn ang="0">
                    <a:pos x="7" y="136"/>
                  </a:cxn>
                  <a:cxn ang="0">
                    <a:pos x="9" y="135"/>
                  </a:cxn>
                  <a:cxn ang="0">
                    <a:pos x="10" y="134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11" y="100"/>
                  </a:cxn>
                  <a:cxn ang="0">
                    <a:pos x="13" y="68"/>
                  </a:cxn>
                  <a:cxn ang="0">
                    <a:pos x="14" y="36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136">
                    <a:moveTo>
                      <a:pt x="5" y="4"/>
                    </a:moveTo>
                    <a:lnTo>
                      <a:pt x="5" y="4"/>
                    </a:lnTo>
                    <a:lnTo>
                      <a:pt x="4" y="36"/>
                    </a:lnTo>
                    <a:lnTo>
                      <a:pt x="3" y="68"/>
                    </a:lnTo>
                    <a:lnTo>
                      <a:pt x="1" y="100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5"/>
                    </a:lnTo>
                    <a:lnTo>
                      <a:pt x="3" y="136"/>
                    </a:lnTo>
                    <a:lnTo>
                      <a:pt x="4" y="136"/>
                    </a:lnTo>
                    <a:lnTo>
                      <a:pt x="7" y="136"/>
                    </a:lnTo>
                    <a:lnTo>
                      <a:pt x="9" y="135"/>
                    </a:lnTo>
                    <a:lnTo>
                      <a:pt x="10" y="134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1" y="100"/>
                    </a:lnTo>
                    <a:lnTo>
                      <a:pt x="13" y="68"/>
                    </a:lnTo>
                    <a:lnTo>
                      <a:pt x="14" y="36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9" name="chenying0907 187"/>
              <p:cNvSpPr/>
              <p:nvPr/>
            </p:nvSpPr>
            <p:spPr bwMode="auto">
              <a:xfrm>
                <a:off x="4573588" y="24066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28"/>
                  </a:cxn>
                  <a:cxn ang="0">
                    <a:pos x="0" y="128"/>
                  </a:cxn>
                  <a:cxn ang="0">
                    <a:pos x="0" y="130"/>
                  </a:cxn>
                  <a:cxn ang="0">
                    <a:pos x="1" y="131"/>
                  </a:cxn>
                  <a:cxn ang="0">
                    <a:pos x="3" y="132"/>
                  </a:cxn>
                  <a:cxn ang="0">
                    <a:pos x="5" y="133"/>
                  </a:cxn>
                  <a:cxn ang="0">
                    <a:pos x="6" y="132"/>
                  </a:cxn>
                  <a:cxn ang="0">
                    <a:pos x="8" y="131"/>
                  </a:cxn>
                  <a:cxn ang="0">
                    <a:pos x="9" y="130"/>
                  </a:cxn>
                  <a:cxn ang="0">
                    <a:pos x="9" y="12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33">
                    <a:moveTo>
                      <a:pt x="0" y="5"/>
                    </a:moveTo>
                    <a:lnTo>
                      <a:pt x="0" y="128"/>
                    </a:lnTo>
                    <a:lnTo>
                      <a:pt x="0" y="128"/>
                    </a:lnTo>
                    <a:lnTo>
                      <a:pt x="0" y="130"/>
                    </a:lnTo>
                    <a:lnTo>
                      <a:pt x="1" y="131"/>
                    </a:lnTo>
                    <a:lnTo>
                      <a:pt x="3" y="132"/>
                    </a:lnTo>
                    <a:lnTo>
                      <a:pt x="5" y="133"/>
                    </a:lnTo>
                    <a:lnTo>
                      <a:pt x="6" y="132"/>
                    </a:lnTo>
                    <a:lnTo>
                      <a:pt x="8" y="131"/>
                    </a:lnTo>
                    <a:lnTo>
                      <a:pt x="9" y="130"/>
                    </a:lnTo>
                    <a:lnTo>
                      <a:pt x="9" y="12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0" name="chenying0907 188"/>
              <p:cNvSpPr/>
              <p:nvPr/>
            </p:nvSpPr>
            <p:spPr bwMode="auto">
              <a:xfrm>
                <a:off x="4602163" y="24320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8"/>
                  </a:cxn>
                  <a:cxn ang="0">
                    <a:pos x="0" y="118"/>
                  </a:cxn>
                  <a:cxn ang="0">
                    <a:pos x="0" y="120"/>
                  </a:cxn>
                  <a:cxn ang="0">
                    <a:pos x="1" y="121"/>
                  </a:cxn>
                  <a:cxn ang="0">
                    <a:pos x="2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7" y="121"/>
                  </a:cxn>
                  <a:cxn ang="0">
                    <a:pos x="8" y="120"/>
                  </a:cxn>
                  <a:cxn ang="0">
                    <a:pos x="9" y="11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8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1" y="121"/>
                    </a:lnTo>
                    <a:lnTo>
                      <a:pt x="2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7" y="121"/>
                    </a:lnTo>
                    <a:lnTo>
                      <a:pt x="8" y="120"/>
                    </a:lnTo>
                    <a:lnTo>
                      <a:pt x="9" y="11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1" name="chenying0907 189"/>
              <p:cNvSpPr/>
              <p:nvPr/>
            </p:nvSpPr>
            <p:spPr bwMode="auto">
              <a:xfrm>
                <a:off x="4624388" y="24574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1"/>
                  </a:cxn>
                  <a:cxn ang="0">
                    <a:pos x="9" y="119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2" name="chenying0907 190"/>
              <p:cNvSpPr/>
              <p:nvPr/>
            </p:nvSpPr>
            <p:spPr bwMode="auto">
              <a:xfrm>
                <a:off x="4651375" y="2482850"/>
                <a:ext cx="7938" cy="73025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0"/>
                  </a:cxn>
                  <a:cxn ang="0">
                    <a:pos x="1" y="42"/>
                  </a:cxn>
                  <a:cxn ang="0">
                    <a:pos x="0" y="55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1" y="134"/>
                  </a:cxn>
                  <a:cxn ang="0">
                    <a:pos x="2" y="136"/>
                  </a:cxn>
                  <a:cxn ang="0">
                    <a:pos x="3" y="137"/>
                  </a:cxn>
                  <a:cxn ang="0">
                    <a:pos x="5" y="137"/>
                  </a:cxn>
                  <a:cxn ang="0">
                    <a:pos x="7" y="137"/>
                  </a:cxn>
                  <a:cxn ang="0">
                    <a:pos x="8" y="136"/>
                  </a:cxn>
                  <a:cxn ang="0">
                    <a:pos x="9" y="134"/>
                  </a:cxn>
                  <a:cxn ang="0">
                    <a:pos x="10" y="132"/>
                  </a:cxn>
                  <a:cxn ang="0">
                    <a:pos x="10" y="62"/>
                  </a:cxn>
                  <a:cxn ang="0">
                    <a:pos x="10" y="62"/>
                  </a:cxn>
                  <a:cxn ang="0">
                    <a:pos x="10" y="47"/>
                  </a:cxn>
                  <a:cxn ang="0">
                    <a:pos x="11" y="33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37">
                    <a:moveTo>
                      <a:pt x="5" y="5"/>
                    </a:moveTo>
                    <a:lnTo>
                      <a:pt x="5" y="5"/>
                    </a:lnTo>
                    <a:lnTo>
                      <a:pt x="2" y="30"/>
                    </a:lnTo>
                    <a:lnTo>
                      <a:pt x="1" y="42"/>
                    </a:lnTo>
                    <a:lnTo>
                      <a:pt x="0" y="5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1" y="134"/>
                    </a:lnTo>
                    <a:lnTo>
                      <a:pt x="2" y="136"/>
                    </a:lnTo>
                    <a:lnTo>
                      <a:pt x="3" y="137"/>
                    </a:lnTo>
                    <a:lnTo>
                      <a:pt x="5" y="137"/>
                    </a:lnTo>
                    <a:lnTo>
                      <a:pt x="7" y="137"/>
                    </a:lnTo>
                    <a:lnTo>
                      <a:pt x="8" y="136"/>
                    </a:lnTo>
                    <a:lnTo>
                      <a:pt x="9" y="134"/>
                    </a:lnTo>
                    <a:lnTo>
                      <a:pt x="10" y="132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47"/>
                    </a:lnTo>
                    <a:lnTo>
                      <a:pt x="11" y="33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3" name="chenying0907 191"/>
              <p:cNvSpPr/>
              <p:nvPr/>
            </p:nvSpPr>
            <p:spPr bwMode="auto">
              <a:xfrm>
                <a:off x="4684713" y="2500313"/>
                <a:ext cx="4763" cy="873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61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3" y="165"/>
                  </a:cxn>
                  <a:cxn ang="0">
                    <a:pos x="5" y="166"/>
                  </a:cxn>
                  <a:cxn ang="0">
                    <a:pos x="6" y="165"/>
                  </a:cxn>
                  <a:cxn ang="0">
                    <a:pos x="8" y="164"/>
                  </a:cxn>
                  <a:cxn ang="0">
                    <a:pos x="9" y="163"/>
                  </a:cxn>
                  <a:cxn ang="0">
                    <a:pos x="9" y="16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66">
                    <a:moveTo>
                      <a:pt x="0" y="5"/>
                    </a:moveTo>
                    <a:lnTo>
                      <a:pt x="0" y="161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3" y="165"/>
                    </a:lnTo>
                    <a:lnTo>
                      <a:pt x="5" y="166"/>
                    </a:lnTo>
                    <a:lnTo>
                      <a:pt x="6" y="165"/>
                    </a:lnTo>
                    <a:lnTo>
                      <a:pt x="8" y="164"/>
                    </a:lnTo>
                    <a:lnTo>
                      <a:pt x="9" y="163"/>
                    </a:lnTo>
                    <a:lnTo>
                      <a:pt x="9" y="16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4" name="chenying0907 192"/>
              <p:cNvSpPr/>
              <p:nvPr/>
            </p:nvSpPr>
            <p:spPr bwMode="auto">
              <a:xfrm>
                <a:off x="4702175" y="2540000"/>
                <a:ext cx="7938" cy="6985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3" y="19"/>
                  </a:cxn>
                  <a:cxn ang="0">
                    <a:pos x="1" y="34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1" y="96"/>
                  </a:cxn>
                  <a:cxn ang="0">
                    <a:pos x="1" y="127"/>
                  </a:cxn>
                  <a:cxn ang="0">
                    <a:pos x="1" y="127"/>
                  </a:cxn>
                  <a:cxn ang="0">
                    <a:pos x="2" y="129"/>
                  </a:cxn>
                  <a:cxn ang="0">
                    <a:pos x="3" y="131"/>
                  </a:cxn>
                  <a:cxn ang="0">
                    <a:pos x="4" y="132"/>
                  </a:cxn>
                  <a:cxn ang="0">
                    <a:pos x="6" y="132"/>
                  </a:cxn>
                  <a:cxn ang="0">
                    <a:pos x="7" y="132"/>
                  </a:cxn>
                  <a:cxn ang="0">
                    <a:pos x="9" y="131"/>
                  </a:cxn>
                  <a:cxn ang="0">
                    <a:pos x="10" y="129"/>
                  </a:cxn>
                  <a:cxn ang="0">
                    <a:pos x="10" y="127"/>
                  </a:cxn>
                  <a:cxn ang="0">
                    <a:pos x="10" y="127"/>
                  </a:cxn>
                  <a:cxn ang="0">
                    <a:pos x="10" y="97"/>
                  </a:cxn>
                  <a:cxn ang="0">
                    <a:pos x="9" y="66"/>
                  </a:cxn>
                  <a:cxn ang="0">
                    <a:pos x="9" y="51"/>
                  </a:cxn>
                  <a:cxn ang="0">
                    <a:pos x="10" y="36"/>
                  </a:cxn>
                  <a:cxn ang="0">
                    <a:pos x="12" y="21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l="0" t="0" r="r" b="b"/>
                <a:pathLst>
                  <a:path w="15" h="132">
                    <a:moveTo>
                      <a:pt x="6" y="3"/>
                    </a:moveTo>
                    <a:lnTo>
                      <a:pt x="6" y="3"/>
                    </a:lnTo>
                    <a:lnTo>
                      <a:pt x="3" y="19"/>
                    </a:lnTo>
                    <a:lnTo>
                      <a:pt x="1" y="34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1" y="96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9"/>
                    </a:lnTo>
                    <a:lnTo>
                      <a:pt x="3" y="131"/>
                    </a:lnTo>
                    <a:lnTo>
                      <a:pt x="4" y="132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9" y="131"/>
                    </a:lnTo>
                    <a:lnTo>
                      <a:pt x="10" y="129"/>
                    </a:lnTo>
                    <a:lnTo>
                      <a:pt x="10" y="127"/>
                    </a:lnTo>
                    <a:lnTo>
                      <a:pt x="10" y="127"/>
                    </a:lnTo>
                    <a:lnTo>
                      <a:pt x="10" y="97"/>
                    </a:lnTo>
                    <a:lnTo>
                      <a:pt x="9" y="66"/>
                    </a:lnTo>
                    <a:lnTo>
                      <a:pt x="9" y="51"/>
                    </a:lnTo>
                    <a:lnTo>
                      <a:pt x="10" y="36"/>
                    </a:lnTo>
                    <a:lnTo>
                      <a:pt x="12" y="21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5" name="chenying0907 193"/>
              <p:cNvSpPr/>
              <p:nvPr/>
            </p:nvSpPr>
            <p:spPr bwMode="auto">
              <a:xfrm>
                <a:off x="4727575" y="2568575"/>
                <a:ext cx="9525" cy="52388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3" y="48"/>
                  </a:cxn>
                  <a:cxn ang="0">
                    <a:pos x="1" y="72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9" y="98"/>
                  </a:cxn>
                  <a:cxn ang="0">
                    <a:pos x="10" y="97"/>
                  </a:cxn>
                  <a:cxn ang="0">
                    <a:pos x="10" y="95"/>
                  </a:cxn>
                  <a:cxn ang="0">
                    <a:pos x="10" y="95"/>
                  </a:cxn>
                  <a:cxn ang="0">
                    <a:pos x="11" y="72"/>
                  </a:cxn>
                  <a:cxn ang="0">
                    <a:pos x="13" y="50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8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1" y="2"/>
                  </a:cxn>
                  <a:cxn ang="0">
                    <a:pos x="10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99">
                    <a:moveTo>
                      <a:pt x="10" y="3"/>
                    </a:moveTo>
                    <a:lnTo>
                      <a:pt x="10" y="3"/>
                    </a:lnTo>
                    <a:lnTo>
                      <a:pt x="3" y="48"/>
                    </a:lnTo>
                    <a:lnTo>
                      <a:pt x="1" y="72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9" y="98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1" y="72"/>
                    </a:lnTo>
                    <a:lnTo>
                      <a:pt x="13" y="50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10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6" name="chenying0907 194"/>
              <p:cNvSpPr/>
              <p:nvPr/>
            </p:nvSpPr>
            <p:spPr bwMode="auto">
              <a:xfrm>
                <a:off x="4748213" y="2590800"/>
                <a:ext cx="4763" cy="571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3" y="109"/>
                  </a:cxn>
                  <a:cxn ang="0">
                    <a:pos x="4" y="110"/>
                  </a:cxn>
                  <a:cxn ang="0">
                    <a:pos x="6" y="109"/>
                  </a:cxn>
                  <a:cxn ang="0">
                    <a:pos x="7" y="109"/>
                  </a:cxn>
                  <a:cxn ang="0">
                    <a:pos x="9" y="107"/>
                  </a:cxn>
                  <a:cxn ang="0">
                    <a:pos x="9" y="10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10">
                    <a:moveTo>
                      <a:pt x="0" y="5"/>
                    </a:moveTo>
                    <a:lnTo>
                      <a:pt x="0" y="104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3" y="109"/>
                    </a:lnTo>
                    <a:lnTo>
                      <a:pt x="4" y="110"/>
                    </a:lnTo>
                    <a:lnTo>
                      <a:pt x="6" y="109"/>
                    </a:lnTo>
                    <a:lnTo>
                      <a:pt x="7" y="109"/>
                    </a:lnTo>
                    <a:lnTo>
                      <a:pt x="9" y="107"/>
                    </a:lnTo>
                    <a:lnTo>
                      <a:pt x="9" y="10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7" name="chenying0907 195"/>
              <p:cNvSpPr/>
              <p:nvPr/>
            </p:nvSpPr>
            <p:spPr bwMode="auto">
              <a:xfrm>
                <a:off x="4641850" y="2751138"/>
                <a:ext cx="7938" cy="26988"/>
              </a:xfrm>
              <a:custGeom>
                <a:avLst/>
                <a:gdLst/>
                <a:ahLst/>
                <a:cxnLst>
                  <a:cxn ang="0">
                    <a:pos x="15" y="46"/>
                  </a:cxn>
                  <a:cxn ang="0">
                    <a:pos x="15" y="46"/>
                  </a:cxn>
                  <a:cxn ang="0">
                    <a:pos x="12" y="36"/>
                  </a:cxn>
                  <a:cxn ang="0">
                    <a:pos x="11" y="2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7"/>
                  </a:cxn>
                  <a:cxn ang="0">
                    <a:pos x="2" y="38"/>
                  </a:cxn>
                  <a:cxn ang="0">
                    <a:pos x="5" y="48"/>
                  </a:cxn>
                  <a:cxn ang="0">
                    <a:pos x="5" y="48"/>
                  </a:cxn>
                  <a:cxn ang="0">
                    <a:pos x="6" y="50"/>
                  </a:cxn>
                  <a:cxn ang="0">
                    <a:pos x="7" y="51"/>
                  </a:cxn>
                  <a:cxn ang="0">
                    <a:pos x="10" y="51"/>
                  </a:cxn>
                  <a:cxn ang="0">
                    <a:pos x="11" y="51"/>
                  </a:cxn>
                  <a:cxn ang="0">
                    <a:pos x="13" y="51"/>
                  </a:cxn>
                  <a:cxn ang="0">
                    <a:pos x="14" y="49"/>
                  </a:cxn>
                  <a:cxn ang="0">
                    <a:pos x="15" y="48"/>
                  </a:cxn>
                  <a:cxn ang="0">
                    <a:pos x="15" y="46"/>
                  </a:cxn>
                  <a:cxn ang="0">
                    <a:pos x="15" y="46"/>
                  </a:cxn>
                </a:cxnLst>
                <a:rect l="0" t="0" r="r" b="b"/>
                <a:pathLst>
                  <a:path w="15" h="51">
                    <a:moveTo>
                      <a:pt x="15" y="46"/>
                    </a:moveTo>
                    <a:lnTo>
                      <a:pt x="15" y="46"/>
                    </a:lnTo>
                    <a:lnTo>
                      <a:pt x="12" y="36"/>
                    </a:lnTo>
                    <a:lnTo>
                      <a:pt x="11" y="2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7"/>
                    </a:lnTo>
                    <a:lnTo>
                      <a:pt x="2" y="3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6" y="50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1" y="51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8" name="chenying0907 196"/>
              <p:cNvSpPr/>
              <p:nvPr/>
            </p:nvSpPr>
            <p:spPr bwMode="auto">
              <a:xfrm>
                <a:off x="4675188" y="2751138"/>
                <a:ext cx="12700" cy="34925"/>
              </a:xfrm>
              <a:custGeom>
                <a:avLst/>
                <a:gdLst/>
                <a:ahLst/>
                <a:cxnLst>
                  <a:cxn ang="0">
                    <a:pos x="18" y="39"/>
                  </a:cxn>
                  <a:cxn ang="0">
                    <a:pos x="18" y="39"/>
                  </a:cxn>
                  <a:cxn ang="0">
                    <a:pos x="14" y="31"/>
                  </a:cxn>
                  <a:cxn ang="0">
                    <a:pos x="12" y="23"/>
                  </a:cxn>
                  <a:cxn ang="0">
                    <a:pos x="9" y="1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1" y="24"/>
                  </a:cxn>
                  <a:cxn ang="0">
                    <a:pos x="3" y="30"/>
                  </a:cxn>
                  <a:cxn ang="0">
                    <a:pos x="3" y="30"/>
                  </a:cxn>
                  <a:cxn ang="0">
                    <a:pos x="6" y="38"/>
                  </a:cxn>
                  <a:cxn ang="0">
                    <a:pos x="9" y="45"/>
                  </a:cxn>
                  <a:cxn ang="0">
                    <a:pos x="13" y="54"/>
                  </a:cxn>
                  <a:cxn ang="0">
                    <a:pos x="14" y="62"/>
                  </a:cxn>
                  <a:cxn ang="0">
                    <a:pos x="14" y="62"/>
                  </a:cxn>
                  <a:cxn ang="0">
                    <a:pos x="15" y="64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5"/>
                  </a:cxn>
                  <a:cxn ang="0">
                    <a:pos x="23" y="64"/>
                  </a:cxn>
                  <a:cxn ang="0">
                    <a:pos x="24" y="62"/>
                  </a:cxn>
                  <a:cxn ang="0">
                    <a:pos x="24" y="62"/>
                  </a:cxn>
                  <a:cxn ang="0">
                    <a:pos x="23" y="56"/>
                  </a:cxn>
                  <a:cxn ang="0">
                    <a:pos x="22" y="49"/>
                  </a:cxn>
                  <a:cxn ang="0">
                    <a:pos x="18" y="39"/>
                  </a:cxn>
                  <a:cxn ang="0">
                    <a:pos x="18" y="39"/>
                  </a:cxn>
                </a:cxnLst>
                <a:rect l="0" t="0" r="r" b="b"/>
                <a:pathLst>
                  <a:path w="24" h="66">
                    <a:moveTo>
                      <a:pt x="18" y="39"/>
                    </a:moveTo>
                    <a:lnTo>
                      <a:pt x="18" y="39"/>
                    </a:lnTo>
                    <a:lnTo>
                      <a:pt x="14" y="31"/>
                    </a:lnTo>
                    <a:lnTo>
                      <a:pt x="12" y="23"/>
                    </a:lnTo>
                    <a:lnTo>
                      <a:pt x="9" y="1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6" y="38"/>
                    </a:lnTo>
                    <a:lnTo>
                      <a:pt x="9" y="45"/>
                    </a:lnTo>
                    <a:lnTo>
                      <a:pt x="13" y="54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5" y="64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3" y="56"/>
                    </a:lnTo>
                    <a:lnTo>
                      <a:pt x="22" y="49"/>
                    </a:lnTo>
                    <a:lnTo>
                      <a:pt x="18" y="39"/>
                    </a:lnTo>
                    <a:lnTo>
                      <a:pt x="18" y="39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9" name="chenying0907 197"/>
              <p:cNvSpPr/>
              <p:nvPr/>
            </p:nvSpPr>
            <p:spPr bwMode="auto">
              <a:xfrm>
                <a:off x="4710113" y="2759075"/>
                <a:ext cx="9525" cy="4445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4"/>
                  </a:cxn>
                  <a:cxn ang="0">
                    <a:pos x="3" y="44"/>
                  </a:cxn>
                  <a:cxn ang="0">
                    <a:pos x="6" y="63"/>
                  </a:cxn>
                  <a:cxn ang="0">
                    <a:pos x="10" y="82"/>
                  </a:cxn>
                  <a:cxn ang="0">
                    <a:pos x="10" y="82"/>
                  </a:cxn>
                  <a:cxn ang="0">
                    <a:pos x="11" y="84"/>
                  </a:cxn>
                  <a:cxn ang="0">
                    <a:pos x="12" y="85"/>
                  </a:cxn>
                  <a:cxn ang="0">
                    <a:pos x="14" y="85"/>
                  </a:cxn>
                  <a:cxn ang="0">
                    <a:pos x="16" y="85"/>
                  </a:cxn>
                  <a:cxn ang="0">
                    <a:pos x="17" y="84"/>
                  </a:cxn>
                  <a:cxn ang="0">
                    <a:pos x="18" y="83"/>
                  </a:cxn>
                  <a:cxn ang="0">
                    <a:pos x="19" y="82"/>
                  </a:cxn>
                  <a:cxn ang="0">
                    <a:pos x="19" y="80"/>
                  </a:cxn>
                  <a:cxn ang="0">
                    <a:pos x="19" y="80"/>
                  </a:cxn>
                  <a:cxn ang="0">
                    <a:pos x="16" y="61"/>
                  </a:cxn>
                  <a:cxn ang="0">
                    <a:pos x="13" y="43"/>
                  </a:cxn>
                  <a:cxn ang="0">
                    <a:pos x="11" y="24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9" h="85">
                    <a:moveTo>
                      <a:pt x="10" y="4"/>
                    </a:move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4"/>
                    </a:lnTo>
                    <a:lnTo>
                      <a:pt x="3" y="44"/>
                    </a:lnTo>
                    <a:lnTo>
                      <a:pt x="6" y="63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1" y="84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6" y="85"/>
                    </a:lnTo>
                    <a:lnTo>
                      <a:pt x="17" y="84"/>
                    </a:lnTo>
                    <a:lnTo>
                      <a:pt x="18" y="83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6" y="61"/>
                    </a:lnTo>
                    <a:lnTo>
                      <a:pt x="13" y="43"/>
                    </a:lnTo>
                    <a:lnTo>
                      <a:pt x="11" y="24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0" name="chenying0907 198"/>
              <p:cNvSpPr/>
              <p:nvPr/>
            </p:nvSpPr>
            <p:spPr bwMode="auto">
              <a:xfrm>
                <a:off x="4416425" y="2370138"/>
                <a:ext cx="15875" cy="106363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9" y="3"/>
                  </a:cxn>
                  <a:cxn ang="0">
                    <a:pos x="14" y="24"/>
                  </a:cxn>
                  <a:cxn ang="0">
                    <a:pos x="13" y="34"/>
                  </a:cxn>
                  <a:cxn ang="0">
                    <a:pos x="13" y="45"/>
                  </a:cxn>
                  <a:cxn ang="0">
                    <a:pos x="13" y="98"/>
                  </a:cxn>
                  <a:cxn ang="0">
                    <a:pos x="13" y="98"/>
                  </a:cxn>
                  <a:cxn ang="0">
                    <a:pos x="13" y="124"/>
                  </a:cxn>
                  <a:cxn ang="0">
                    <a:pos x="12" y="136"/>
                  </a:cxn>
                  <a:cxn ang="0">
                    <a:pos x="10" y="149"/>
                  </a:cxn>
                  <a:cxn ang="0">
                    <a:pos x="10" y="149"/>
                  </a:cxn>
                  <a:cxn ang="0">
                    <a:pos x="4" y="171"/>
                  </a:cxn>
                  <a:cxn ang="0">
                    <a:pos x="2" y="183"/>
                  </a:cxn>
                  <a:cxn ang="0">
                    <a:pos x="0" y="194"/>
                  </a:cxn>
                  <a:cxn ang="0">
                    <a:pos x="0" y="194"/>
                  </a:cxn>
                  <a:cxn ang="0">
                    <a:pos x="1" y="196"/>
                  </a:cxn>
                  <a:cxn ang="0">
                    <a:pos x="2" y="197"/>
                  </a:cxn>
                  <a:cxn ang="0">
                    <a:pos x="3" y="198"/>
                  </a:cxn>
                  <a:cxn ang="0">
                    <a:pos x="5" y="199"/>
                  </a:cxn>
                  <a:cxn ang="0">
                    <a:pos x="6" y="198"/>
                  </a:cxn>
                  <a:cxn ang="0">
                    <a:pos x="8" y="197"/>
                  </a:cxn>
                  <a:cxn ang="0">
                    <a:pos x="9" y="196"/>
                  </a:cxn>
                  <a:cxn ang="0">
                    <a:pos x="10" y="194"/>
                  </a:cxn>
                  <a:cxn ang="0">
                    <a:pos x="10" y="194"/>
                  </a:cxn>
                  <a:cxn ang="0">
                    <a:pos x="11" y="182"/>
                  </a:cxn>
                  <a:cxn ang="0">
                    <a:pos x="14" y="169"/>
                  </a:cxn>
                  <a:cxn ang="0">
                    <a:pos x="20" y="144"/>
                  </a:cxn>
                  <a:cxn ang="0">
                    <a:pos x="20" y="144"/>
                  </a:cxn>
                  <a:cxn ang="0">
                    <a:pos x="22" y="135"/>
                  </a:cxn>
                  <a:cxn ang="0">
                    <a:pos x="22" y="125"/>
                  </a:cxn>
                  <a:cxn ang="0">
                    <a:pos x="22" y="105"/>
                  </a:cxn>
                  <a:cxn ang="0">
                    <a:pos x="22" y="105"/>
                  </a:cxn>
                  <a:cxn ang="0">
                    <a:pos x="22" y="80"/>
                  </a:cxn>
                  <a:cxn ang="0">
                    <a:pos x="22" y="55"/>
                  </a:cxn>
                  <a:cxn ang="0">
                    <a:pos x="23" y="31"/>
                  </a:cxn>
                  <a:cxn ang="0">
                    <a:pos x="25" y="18"/>
                  </a:cxn>
                  <a:cxn ang="0">
                    <a:pos x="29" y="6"/>
                  </a:cxn>
                  <a:cxn ang="0">
                    <a:pos x="29" y="6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2"/>
                  </a:cxn>
                  <a:cxn ang="0">
                    <a:pos x="19" y="3"/>
                  </a:cxn>
                  <a:cxn ang="0">
                    <a:pos x="19" y="3"/>
                  </a:cxn>
                </a:cxnLst>
                <a:rect l="0" t="0" r="r" b="b"/>
                <a:pathLst>
                  <a:path w="29" h="199">
                    <a:moveTo>
                      <a:pt x="19" y="3"/>
                    </a:moveTo>
                    <a:lnTo>
                      <a:pt x="19" y="3"/>
                    </a:lnTo>
                    <a:lnTo>
                      <a:pt x="14" y="24"/>
                    </a:lnTo>
                    <a:lnTo>
                      <a:pt x="13" y="34"/>
                    </a:lnTo>
                    <a:lnTo>
                      <a:pt x="13" y="4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124"/>
                    </a:lnTo>
                    <a:lnTo>
                      <a:pt x="12" y="136"/>
                    </a:lnTo>
                    <a:lnTo>
                      <a:pt x="10" y="149"/>
                    </a:lnTo>
                    <a:lnTo>
                      <a:pt x="10" y="149"/>
                    </a:lnTo>
                    <a:lnTo>
                      <a:pt x="4" y="171"/>
                    </a:lnTo>
                    <a:lnTo>
                      <a:pt x="2" y="183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1" y="196"/>
                    </a:lnTo>
                    <a:lnTo>
                      <a:pt x="2" y="197"/>
                    </a:lnTo>
                    <a:lnTo>
                      <a:pt x="3" y="198"/>
                    </a:lnTo>
                    <a:lnTo>
                      <a:pt x="5" y="199"/>
                    </a:lnTo>
                    <a:lnTo>
                      <a:pt x="6" y="198"/>
                    </a:lnTo>
                    <a:lnTo>
                      <a:pt x="8" y="197"/>
                    </a:lnTo>
                    <a:lnTo>
                      <a:pt x="9" y="196"/>
                    </a:lnTo>
                    <a:lnTo>
                      <a:pt x="10" y="194"/>
                    </a:lnTo>
                    <a:lnTo>
                      <a:pt x="10" y="194"/>
                    </a:lnTo>
                    <a:lnTo>
                      <a:pt x="11" y="182"/>
                    </a:lnTo>
                    <a:lnTo>
                      <a:pt x="14" y="169"/>
                    </a:lnTo>
                    <a:lnTo>
                      <a:pt x="20" y="144"/>
                    </a:lnTo>
                    <a:lnTo>
                      <a:pt x="20" y="144"/>
                    </a:lnTo>
                    <a:lnTo>
                      <a:pt x="22" y="135"/>
                    </a:lnTo>
                    <a:lnTo>
                      <a:pt x="22" y="125"/>
                    </a:lnTo>
                    <a:lnTo>
                      <a:pt x="22" y="105"/>
                    </a:lnTo>
                    <a:lnTo>
                      <a:pt x="22" y="105"/>
                    </a:lnTo>
                    <a:lnTo>
                      <a:pt x="22" y="80"/>
                    </a:lnTo>
                    <a:lnTo>
                      <a:pt x="22" y="55"/>
                    </a:lnTo>
                    <a:lnTo>
                      <a:pt x="23" y="31"/>
                    </a:lnTo>
                    <a:lnTo>
                      <a:pt x="25" y="18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2"/>
                    </a:lnTo>
                    <a:lnTo>
                      <a:pt x="19" y="3"/>
                    </a:lnTo>
                    <a:lnTo>
                      <a:pt x="19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1" name="chenying0907 199"/>
              <p:cNvSpPr/>
              <p:nvPr/>
            </p:nvSpPr>
            <p:spPr bwMode="auto">
              <a:xfrm>
                <a:off x="4464050" y="2424113"/>
                <a:ext cx="19050" cy="88900"/>
              </a:xfrm>
              <a:custGeom>
                <a:avLst/>
                <a:gdLst/>
                <a:ahLst/>
                <a:cxnLst>
                  <a:cxn ang="0">
                    <a:pos x="26" y="3"/>
                  </a:cxn>
                  <a:cxn ang="0">
                    <a:pos x="26" y="3"/>
                  </a:cxn>
                  <a:cxn ang="0">
                    <a:pos x="18" y="42"/>
                  </a:cxn>
                  <a:cxn ang="0">
                    <a:pos x="11" y="83"/>
                  </a:cxn>
                  <a:cxn ang="0">
                    <a:pos x="6" y="123"/>
                  </a:cxn>
                  <a:cxn ang="0">
                    <a:pos x="0" y="162"/>
                  </a:cxn>
                  <a:cxn ang="0">
                    <a:pos x="0" y="162"/>
                  </a:cxn>
                  <a:cxn ang="0">
                    <a:pos x="0" y="164"/>
                  </a:cxn>
                  <a:cxn ang="0">
                    <a:pos x="2" y="166"/>
                  </a:cxn>
                  <a:cxn ang="0">
                    <a:pos x="3" y="167"/>
                  </a:cxn>
                  <a:cxn ang="0">
                    <a:pos x="5" y="167"/>
                  </a:cxn>
                  <a:cxn ang="0">
                    <a:pos x="8" y="166"/>
                  </a:cxn>
                  <a:cxn ang="0">
                    <a:pos x="10" y="164"/>
                  </a:cxn>
                  <a:cxn ang="0">
                    <a:pos x="10" y="162"/>
                  </a:cxn>
                  <a:cxn ang="0">
                    <a:pos x="10" y="162"/>
                  </a:cxn>
                  <a:cxn ang="0">
                    <a:pos x="15" y="123"/>
                  </a:cxn>
                  <a:cxn ang="0">
                    <a:pos x="20" y="84"/>
                  </a:cxn>
                  <a:cxn ang="0">
                    <a:pos x="26" y="45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5" y="2"/>
                  </a:cxn>
                  <a:cxn ang="0">
                    <a:pos x="34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0"/>
                  </a:cxn>
                  <a:cxn ang="0">
                    <a:pos x="26" y="1"/>
                  </a:cxn>
                  <a:cxn ang="0">
                    <a:pos x="26" y="3"/>
                  </a:cxn>
                  <a:cxn ang="0">
                    <a:pos x="26" y="3"/>
                  </a:cxn>
                </a:cxnLst>
                <a:rect l="0" t="0" r="r" b="b"/>
                <a:pathLst>
                  <a:path w="36" h="167">
                    <a:moveTo>
                      <a:pt x="26" y="3"/>
                    </a:moveTo>
                    <a:lnTo>
                      <a:pt x="26" y="3"/>
                    </a:lnTo>
                    <a:lnTo>
                      <a:pt x="18" y="42"/>
                    </a:lnTo>
                    <a:lnTo>
                      <a:pt x="11" y="83"/>
                    </a:lnTo>
                    <a:lnTo>
                      <a:pt x="6" y="12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2" y="166"/>
                    </a:lnTo>
                    <a:lnTo>
                      <a:pt x="3" y="167"/>
                    </a:lnTo>
                    <a:lnTo>
                      <a:pt x="5" y="167"/>
                    </a:lnTo>
                    <a:lnTo>
                      <a:pt x="8" y="166"/>
                    </a:lnTo>
                    <a:lnTo>
                      <a:pt x="10" y="164"/>
                    </a:lnTo>
                    <a:lnTo>
                      <a:pt x="10" y="162"/>
                    </a:lnTo>
                    <a:lnTo>
                      <a:pt x="10" y="162"/>
                    </a:lnTo>
                    <a:lnTo>
                      <a:pt x="15" y="123"/>
                    </a:lnTo>
                    <a:lnTo>
                      <a:pt x="20" y="84"/>
                    </a:lnTo>
                    <a:lnTo>
                      <a:pt x="26" y="45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6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2" name="chenying0907 200"/>
              <p:cNvSpPr/>
              <p:nvPr/>
            </p:nvSpPr>
            <p:spPr bwMode="auto">
              <a:xfrm>
                <a:off x="4521200" y="2484438"/>
                <a:ext cx="17463" cy="95250"/>
              </a:xfrm>
              <a:custGeom>
                <a:avLst/>
                <a:gdLst/>
                <a:ahLst/>
                <a:cxnLst>
                  <a:cxn ang="0">
                    <a:pos x="26" y="5"/>
                  </a:cxn>
                  <a:cxn ang="0">
                    <a:pos x="26" y="5"/>
                  </a:cxn>
                  <a:cxn ang="0">
                    <a:pos x="25" y="26"/>
                  </a:cxn>
                  <a:cxn ang="0">
                    <a:pos x="23" y="46"/>
                  </a:cxn>
                  <a:cxn ang="0">
                    <a:pos x="20" y="67"/>
                  </a:cxn>
                  <a:cxn ang="0">
                    <a:pos x="14" y="88"/>
                  </a:cxn>
                  <a:cxn ang="0">
                    <a:pos x="14" y="88"/>
                  </a:cxn>
                  <a:cxn ang="0">
                    <a:pos x="11" y="98"/>
                  </a:cxn>
                  <a:cxn ang="0">
                    <a:pos x="9" y="109"/>
                  </a:cxn>
                  <a:cxn ang="0">
                    <a:pos x="6" y="131"/>
                  </a:cxn>
                  <a:cxn ang="0">
                    <a:pos x="3" y="153"/>
                  </a:cxn>
                  <a:cxn ang="0">
                    <a:pos x="0" y="174"/>
                  </a:cxn>
                  <a:cxn ang="0">
                    <a:pos x="0" y="174"/>
                  </a:cxn>
                  <a:cxn ang="0">
                    <a:pos x="0" y="176"/>
                  </a:cxn>
                  <a:cxn ang="0">
                    <a:pos x="1" y="177"/>
                  </a:cxn>
                  <a:cxn ang="0">
                    <a:pos x="4" y="179"/>
                  </a:cxn>
                  <a:cxn ang="0">
                    <a:pos x="6" y="179"/>
                  </a:cxn>
                  <a:cxn ang="0">
                    <a:pos x="7" y="179"/>
                  </a:cxn>
                  <a:cxn ang="0">
                    <a:pos x="8" y="178"/>
                  </a:cxn>
                  <a:cxn ang="0">
                    <a:pos x="9" y="176"/>
                  </a:cxn>
                  <a:cxn ang="0">
                    <a:pos x="9" y="176"/>
                  </a:cxn>
                  <a:cxn ang="0">
                    <a:pos x="12" y="155"/>
                  </a:cxn>
                  <a:cxn ang="0">
                    <a:pos x="15" y="133"/>
                  </a:cxn>
                  <a:cxn ang="0">
                    <a:pos x="18" y="111"/>
                  </a:cxn>
                  <a:cxn ang="0">
                    <a:pos x="24" y="91"/>
                  </a:cxn>
                  <a:cxn ang="0">
                    <a:pos x="24" y="91"/>
                  </a:cxn>
                  <a:cxn ang="0">
                    <a:pos x="28" y="69"/>
                  </a:cxn>
                  <a:cxn ang="0">
                    <a:pos x="32" y="48"/>
                  </a:cxn>
                  <a:cxn ang="0">
                    <a:pos x="34" y="27"/>
                  </a:cxn>
                  <a:cxn ang="0">
                    <a:pos x="35" y="5"/>
                  </a:cxn>
                  <a:cxn ang="0">
                    <a:pos x="35" y="5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1"/>
                  </a:cxn>
                  <a:cxn ang="0">
                    <a:pos x="26" y="3"/>
                  </a:cxn>
                  <a:cxn ang="0">
                    <a:pos x="26" y="5"/>
                  </a:cxn>
                  <a:cxn ang="0">
                    <a:pos x="26" y="5"/>
                  </a:cxn>
                </a:cxnLst>
                <a:rect l="0" t="0" r="r" b="b"/>
                <a:pathLst>
                  <a:path w="35" h="179">
                    <a:moveTo>
                      <a:pt x="26" y="5"/>
                    </a:moveTo>
                    <a:lnTo>
                      <a:pt x="26" y="5"/>
                    </a:lnTo>
                    <a:lnTo>
                      <a:pt x="25" y="26"/>
                    </a:lnTo>
                    <a:lnTo>
                      <a:pt x="23" y="46"/>
                    </a:lnTo>
                    <a:lnTo>
                      <a:pt x="20" y="67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1" y="98"/>
                    </a:lnTo>
                    <a:lnTo>
                      <a:pt x="9" y="109"/>
                    </a:lnTo>
                    <a:lnTo>
                      <a:pt x="6" y="131"/>
                    </a:lnTo>
                    <a:lnTo>
                      <a:pt x="3" y="153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1" y="177"/>
                    </a:lnTo>
                    <a:lnTo>
                      <a:pt x="4" y="179"/>
                    </a:lnTo>
                    <a:lnTo>
                      <a:pt x="6" y="179"/>
                    </a:lnTo>
                    <a:lnTo>
                      <a:pt x="7" y="179"/>
                    </a:lnTo>
                    <a:lnTo>
                      <a:pt x="8" y="178"/>
                    </a:lnTo>
                    <a:lnTo>
                      <a:pt x="9" y="176"/>
                    </a:lnTo>
                    <a:lnTo>
                      <a:pt x="9" y="176"/>
                    </a:lnTo>
                    <a:lnTo>
                      <a:pt x="12" y="155"/>
                    </a:lnTo>
                    <a:lnTo>
                      <a:pt x="15" y="133"/>
                    </a:lnTo>
                    <a:lnTo>
                      <a:pt x="18" y="111"/>
                    </a:lnTo>
                    <a:lnTo>
                      <a:pt x="24" y="91"/>
                    </a:lnTo>
                    <a:lnTo>
                      <a:pt x="24" y="91"/>
                    </a:lnTo>
                    <a:lnTo>
                      <a:pt x="28" y="69"/>
                    </a:lnTo>
                    <a:lnTo>
                      <a:pt x="32" y="48"/>
                    </a:lnTo>
                    <a:lnTo>
                      <a:pt x="34" y="27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6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3" name="chenying0907 201"/>
              <p:cNvSpPr/>
              <p:nvPr/>
            </p:nvSpPr>
            <p:spPr bwMode="auto">
              <a:xfrm>
                <a:off x="4570413" y="2508250"/>
                <a:ext cx="12700" cy="41275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12" y="3"/>
                  </a:cxn>
                  <a:cxn ang="0">
                    <a:pos x="8" y="21"/>
                  </a:cxn>
                  <a:cxn ang="0">
                    <a:pos x="6" y="38"/>
                  </a:cxn>
                  <a:cxn ang="0">
                    <a:pos x="3" y="56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6"/>
                  </a:cxn>
                  <a:cxn ang="0">
                    <a:pos x="1" y="77"/>
                  </a:cxn>
                  <a:cxn ang="0">
                    <a:pos x="2" y="78"/>
                  </a:cxn>
                  <a:cxn ang="0">
                    <a:pos x="3" y="79"/>
                  </a:cxn>
                  <a:cxn ang="0">
                    <a:pos x="5" y="79"/>
                  </a:cxn>
                  <a:cxn ang="0">
                    <a:pos x="7" y="79"/>
                  </a:cxn>
                  <a:cxn ang="0">
                    <a:pos x="8" y="78"/>
                  </a:cxn>
                  <a:cxn ang="0">
                    <a:pos x="9" y="76"/>
                  </a:cxn>
                  <a:cxn ang="0">
                    <a:pos x="9" y="76"/>
                  </a:cxn>
                  <a:cxn ang="0">
                    <a:pos x="12" y="58"/>
                  </a:cxn>
                  <a:cxn ang="0">
                    <a:pos x="14" y="40"/>
                  </a:cxn>
                  <a:cxn ang="0">
                    <a:pos x="17" y="23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2" y="2"/>
                  </a:cxn>
                  <a:cxn ang="0">
                    <a:pos x="21" y="1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3"/>
                  </a:cxn>
                  <a:cxn ang="0">
                    <a:pos x="12" y="3"/>
                  </a:cxn>
                </a:cxnLst>
                <a:rect l="0" t="0" r="r" b="b"/>
                <a:pathLst>
                  <a:path w="22" h="79">
                    <a:moveTo>
                      <a:pt x="12" y="3"/>
                    </a:moveTo>
                    <a:lnTo>
                      <a:pt x="12" y="3"/>
                    </a:lnTo>
                    <a:lnTo>
                      <a:pt x="8" y="21"/>
                    </a:lnTo>
                    <a:lnTo>
                      <a:pt x="6" y="38"/>
                    </a:lnTo>
                    <a:lnTo>
                      <a:pt x="3" y="56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6"/>
                    </a:lnTo>
                    <a:lnTo>
                      <a:pt x="1" y="77"/>
                    </a:lnTo>
                    <a:lnTo>
                      <a:pt x="2" y="78"/>
                    </a:lnTo>
                    <a:lnTo>
                      <a:pt x="3" y="79"/>
                    </a:lnTo>
                    <a:lnTo>
                      <a:pt x="5" y="79"/>
                    </a:lnTo>
                    <a:lnTo>
                      <a:pt x="7" y="79"/>
                    </a:lnTo>
                    <a:lnTo>
                      <a:pt x="8" y="78"/>
                    </a:lnTo>
                    <a:lnTo>
                      <a:pt x="9" y="76"/>
                    </a:lnTo>
                    <a:lnTo>
                      <a:pt x="9" y="76"/>
                    </a:lnTo>
                    <a:lnTo>
                      <a:pt x="12" y="58"/>
                    </a:lnTo>
                    <a:lnTo>
                      <a:pt x="14" y="40"/>
                    </a:lnTo>
                    <a:lnTo>
                      <a:pt x="17" y="23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4" name="chenying0907 202"/>
              <p:cNvSpPr/>
              <p:nvPr/>
            </p:nvSpPr>
            <p:spPr bwMode="auto">
              <a:xfrm>
                <a:off x="4603750" y="2557463"/>
                <a:ext cx="15875" cy="46038"/>
              </a:xfrm>
              <a:custGeom>
                <a:avLst/>
                <a:gdLst/>
                <a:ahLst/>
                <a:cxnLst>
                  <a:cxn ang="0">
                    <a:pos x="20" y="3"/>
                  </a:cxn>
                  <a:cxn ang="0">
                    <a:pos x="20" y="3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81"/>
                  </a:cxn>
                  <a:cxn ang="0">
                    <a:pos x="1" y="83"/>
                  </a:cxn>
                  <a:cxn ang="0">
                    <a:pos x="2" y="84"/>
                  </a:cxn>
                  <a:cxn ang="0">
                    <a:pos x="4" y="85"/>
                  </a:cxn>
                  <a:cxn ang="0">
                    <a:pos x="5" y="85"/>
                  </a:cxn>
                  <a:cxn ang="0">
                    <a:pos x="7" y="85"/>
                  </a:cxn>
                  <a:cxn ang="0">
                    <a:pos x="8" y="84"/>
                  </a:cxn>
                  <a:cxn ang="0">
                    <a:pos x="9" y="82"/>
                  </a:cxn>
                  <a:cxn ang="0">
                    <a:pos x="9" y="82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9" y="3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2" y="0"/>
                  </a:cxn>
                  <a:cxn ang="0">
                    <a:pos x="20" y="1"/>
                  </a:cxn>
                  <a:cxn ang="0">
                    <a:pos x="20" y="3"/>
                  </a:cxn>
                  <a:cxn ang="0">
                    <a:pos x="20" y="3"/>
                  </a:cxn>
                </a:cxnLst>
                <a:rect l="0" t="0" r="r" b="b"/>
                <a:pathLst>
                  <a:path w="29" h="85">
                    <a:moveTo>
                      <a:pt x="20" y="3"/>
                    </a:moveTo>
                    <a:lnTo>
                      <a:pt x="20" y="3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1" y="83"/>
                    </a:lnTo>
                    <a:lnTo>
                      <a:pt x="2" y="84"/>
                    </a:lnTo>
                    <a:lnTo>
                      <a:pt x="4" y="85"/>
                    </a:lnTo>
                    <a:lnTo>
                      <a:pt x="5" y="85"/>
                    </a:lnTo>
                    <a:lnTo>
                      <a:pt x="7" y="85"/>
                    </a:lnTo>
                    <a:lnTo>
                      <a:pt x="8" y="84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9" y="3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0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5" name="chenying0907 203"/>
              <p:cNvSpPr/>
              <p:nvPr/>
            </p:nvSpPr>
            <p:spPr bwMode="auto">
              <a:xfrm>
                <a:off x="4687888" y="2668588"/>
                <a:ext cx="15875" cy="61913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19" y="4"/>
                  </a:cxn>
                  <a:cxn ang="0">
                    <a:pos x="19" y="12"/>
                  </a:cxn>
                  <a:cxn ang="0">
                    <a:pos x="17" y="19"/>
                  </a:cxn>
                  <a:cxn ang="0">
                    <a:pos x="12" y="35"/>
                  </a:cxn>
                  <a:cxn ang="0">
                    <a:pos x="8" y="50"/>
                  </a:cxn>
                  <a:cxn ang="0">
                    <a:pos x="7" y="58"/>
                  </a:cxn>
                  <a:cxn ang="0">
                    <a:pos x="6" y="65"/>
                  </a:cxn>
                  <a:cxn ang="0">
                    <a:pos x="6" y="65"/>
                  </a:cxn>
                  <a:cxn ang="0">
                    <a:pos x="6" y="76"/>
                  </a:cxn>
                  <a:cxn ang="0">
                    <a:pos x="5" y="89"/>
                  </a:cxn>
                  <a:cxn ang="0">
                    <a:pos x="4" y="99"/>
                  </a:cxn>
                  <a:cxn ang="0">
                    <a:pos x="0" y="110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0" y="113"/>
                  </a:cxn>
                  <a:cxn ang="0">
                    <a:pos x="1" y="116"/>
                  </a:cxn>
                  <a:cxn ang="0">
                    <a:pos x="3" y="116"/>
                  </a:cxn>
                  <a:cxn ang="0">
                    <a:pos x="6" y="116"/>
                  </a:cxn>
                  <a:cxn ang="0">
                    <a:pos x="8" y="114"/>
                  </a:cxn>
                  <a:cxn ang="0">
                    <a:pos x="9" y="112"/>
                  </a:cxn>
                  <a:cxn ang="0">
                    <a:pos x="9" y="112"/>
                  </a:cxn>
                  <a:cxn ang="0">
                    <a:pos x="12" y="102"/>
                  </a:cxn>
                  <a:cxn ang="0">
                    <a:pos x="14" y="92"/>
                  </a:cxn>
                  <a:cxn ang="0">
                    <a:pos x="15" y="80"/>
                  </a:cxn>
                  <a:cxn ang="0">
                    <a:pos x="15" y="70"/>
                  </a:cxn>
                  <a:cxn ang="0">
                    <a:pos x="15" y="70"/>
                  </a:cxn>
                  <a:cxn ang="0">
                    <a:pos x="17" y="62"/>
                  </a:cxn>
                  <a:cxn ang="0">
                    <a:pos x="18" y="54"/>
                  </a:cxn>
                  <a:cxn ang="0">
                    <a:pos x="22" y="37"/>
                  </a:cxn>
                  <a:cxn ang="0">
                    <a:pos x="26" y="20"/>
                  </a:cxn>
                  <a:cxn ang="0">
                    <a:pos x="28" y="12"/>
                  </a:cxn>
                  <a:cxn ang="0">
                    <a:pos x="29" y="4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19" y="4"/>
                  </a:cxn>
                  <a:cxn ang="0">
                    <a:pos x="19" y="4"/>
                  </a:cxn>
                </a:cxnLst>
                <a:rect l="0" t="0" r="r" b="b"/>
                <a:pathLst>
                  <a:path w="29" h="116">
                    <a:moveTo>
                      <a:pt x="19" y="4"/>
                    </a:moveTo>
                    <a:lnTo>
                      <a:pt x="19" y="4"/>
                    </a:lnTo>
                    <a:lnTo>
                      <a:pt x="19" y="12"/>
                    </a:lnTo>
                    <a:lnTo>
                      <a:pt x="17" y="19"/>
                    </a:lnTo>
                    <a:lnTo>
                      <a:pt x="12" y="35"/>
                    </a:lnTo>
                    <a:lnTo>
                      <a:pt x="8" y="50"/>
                    </a:lnTo>
                    <a:lnTo>
                      <a:pt x="7" y="58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6" y="76"/>
                    </a:lnTo>
                    <a:lnTo>
                      <a:pt x="5" y="89"/>
                    </a:lnTo>
                    <a:lnTo>
                      <a:pt x="4" y="99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0" y="113"/>
                    </a:lnTo>
                    <a:lnTo>
                      <a:pt x="1" y="116"/>
                    </a:lnTo>
                    <a:lnTo>
                      <a:pt x="3" y="116"/>
                    </a:lnTo>
                    <a:lnTo>
                      <a:pt x="6" y="116"/>
                    </a:lnTo>
                    <a:lnTo>
                      <a:pt x="8" y="114"/>
                    </a:lnTo>
                    <a:lnTo>
                      <a:pt x="9" y="112"/>
                    </a:lnTo>
                    <a:lnTo>
                      <a:pt x="9" y="112"/>
                    </a:lnTo>
                    <a:lnTo>
                      <a:pt x="12" y="102"/>
                    </a:lnTo>
                    <a:lnTo>
                      <a:pt x="14" y="92"/>
                    </a:lnTo>
                    <a:lnTo>
                      <a:pt x="15" y="80"/>
                    </a:lnTo>
                    <a:lnTo>
                      <a:pt x="15" y="70"/>
                    </a:lnTo>
                    <a:lnTo>
                      <a:pt x="15" y="70"/>
                    </a:lnTo>
                    <a:lnTo>
                      <a:pt x="17" y="62"/>
                    </a:lnTo>
                    <a:lnTo>
                      <a:pt x="18" y="54"/>
                    </a:lnTo>
                    <a:lnTo>
                      <a:pt x="22" y="37"/>
                    </a:lnTo>
                    <a:lnTo>
                      <a:pt x="26" y="20"/>
                    </a:lnTo>
                    <a:lnTo>
                      <a:pt x="28" y="12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4"/>
                    </a:lnTo>
                    <a:lnTo>
                      <a:pt x="19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6" name="chenying0907 204"/>
              <p:cNvSpPr/>
              <p:nvPr/>
            </p:nvSpPr>
            <p:spPr bwMode="auto">
              <a:xfrm>
                <a:off x="4714875" y="2657475"/>
                <a:ext cx="11113" cy="61913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12" y="5"/>
                  </a:cxn>
                  <a:cxn ang="0">
                    <a:pos x="10" y="32"/>
                  </a:cxn>
                  <a:cxn ang="0">
                    <a:pos x="6" y="59"/>
                  </a:cxn>
                  <a:cxn ang="0">
                    <a:pos x="2" y="86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0" y="115"/>
                  </a:cxn>
                  <a:cxn ang="0">
                    <a:pos x="1" y="116"/>
                  </a:cxn>
                  <a:cxn ang="0">
                    <a:pos x="3" y="117"/>
                  </a:cxn>
                  <a:cxn ang="0">
                    <a:pos x="4" y="117"/>
                  </a:cxn>
                  <a:cxn ang="0">
                    <a:pos x="6" y="117"/>
                  </a:cxn>
                  <a:cxn ang="0">
                    <a:pos x="8" y="116"/>
                  </a:cxn>
                  <a:cxn ang="0">
                    <a:pos x="9" y="115"/>
                  </a:cxn>
                  <a:cxn ang="0">
                    <a:pos x="9" y="113"/>
                  </a:cxn>
                  <a:cxn ang="0">
                    <a:pos x="9" y="113"/>
                  </a:cxn>
                  <a:cxn ang="0">
                    <a:pos x="11" y="86"/>
                  </a:cxn>
                  <a:cxn ang="0">
                    <a:pos x="15" y="59"/>
                  </a:cxn>
                  <a:cxn ang="0">
                    <a:pos x="19" y="32"/>
                  </a:cxn>
                  <a:cxn ang="0">
                    <a:pos x="21" y="5"/>
                  </a:cxn>
                  <a:cxn ang="0">
                    <a:pos x="21" y="5"/>
                  </a:cxn>
                  <a:cxn ang="0">
                    <a:pos x="21" y="3"/>
                  </a:cxn>
                  <a:cxn ang="0">
                    <a:pos x="20" y="2"/>
                  </a:cxn>
                  <a:cxn ang="0">
                    <a:pos x="19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2"/>
                  </a:cxn>
                  <a:cxn ang="0">
                    <a:pos x="13" y="3"/>
                  </a:cxn>
                  <a:cxn ang="0">
                    <a:pos x="12" y="5"/>
                  </a:cxn>
                  <a:cxn ang="0">
                    <a:pos x="12" y="5"/>
                  </a:cxn>
                </a:cxnLst>
                <a:rect l="0" t="0" r="r" b="b"/>
                <a:pathLst>
                  <a:path w="21" h="117">
                    <a:moveTo>
                      <a:pt x="12" y="5"/>
                    </a:moveTo>
                    <a:lnTo>
                      <a:pt x="12" y="5"/>
                    </a:lnTo>
                    <a:lnTo>
                      <a:pt x="10" y="32"/>
                    </a:lnTo>
                    <a:lnTo>
                      <a:pt x="6" y="59"/>
                    </a:lnTo>
                    <a:lnTo>
                      <a:pt x="2" y="86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1" y="116"/>
                    </a:lnTo>
                    <a:lnTo>
                      <a:pt x="3" y="117"/>
                    </a:lnTo>
                    <a:lnTo>
                      <a:pt x="4" y="117"/>
                    </a:lnTo>
                    <a:lnTo>
                      <a:pt x="6" y="117"/>
                    </a:lnTo>
                    <a:lnTo>
                      <a:pt x="8" y="116"/>
                    </a:lnTo>
                    <a:lnTo>
                      <a:pt x="9" y="115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11" y="86"/>
                    </a:lnTo>
                    <a:lnTo>
                      <a:pt x="15" y="59"/>
                    </a:lnTo>
                    <a:lnTo>
                      <a:pt x="19" y="32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0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2"/>
                    </a:lnTo>
                    <a:lnTo>
                      <a:pt x="13" y="3"/>
                    </a:lnTo>
                    <a:lnTo>
                      <a:pt x="12" y="5"/>
                    </a:lnTo>
                    <a:lnTo>
                      <a:pt x="12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7" name="chenying0907 206"/>
              <p:cNvSpPr>
                <a:spLocks noEditPoints="1"/>
              </p:cNvSpPr>
              <p:nvPr/>
            </p:nvSpPr>
            <p:spPr bwMode="auto">
              <a:xfrm>
                <a:off x="4249738" y="2249488"/>
                <a:ext cx="555625" cy="574675"/>
              </a:xfrm>
              <a:custGeom>
                <a:avLst/>
                <a:gdLst/>
                <a:ahLst/>
                <a:cxnLst>
                  <a:cxn ang="0">
                    <a:pos x="817" y="1056"/>
                  </a:cxn>
                  <a:cxn ang="0">
                    <a:pos x="716" y="1035"/>
                  </a:cxn>
                  <a:cxn ang="0">
                    <a:pos x="659" y="1016"/>
                  </a:cxn>
                  <a:cxn ang="0">
                    <a:pos x="645" y="1010"/>
                  </a:cxn>
                  <a:cxn ang="0">
                    <a:pos x="623" y="986"/>
                  </a:cxn>
                  <a:cxn ang="0">
                    <a:pos x="608" y="970"/>
                  </a:cxn>
                  <a:cxn ang="0">
                    <a:pos x="577" y="929"/>
                  </a:cxn>
                  <a:cxn ang="0">
                    <a:pos x="513" y="864"/>
                  </a:cxn>
                  <a:cxn ang="0">
                    <a:pos x="403" y="767"/>
                  </a:cxn>
                  <a:cxn ang="0">
                    <a:pos x="307" y="683"/>
                  </a:cxn>
                  <a:cxn ang="0">
                    <a:pos x="222" y="574"/>
                  </a:cxn>
                  <a:cxn ang="0">
                    <a:pos x="139" y="472"/>
                  </a:cxn>
                  <a:cxn ang="0">
                    <a:pos x="97" y="439"/>
                  </a:cxn>
                  <a:cxn ang="0">
                    <a:pos x="31" y="360"/>
                  </a:cxn>
                  <a:cxn ang="0">
                    <a:pos x="27" y="300"/>
                  </a:cxn>
                  <a:cxn ang="0">
                    <a:pos x="84" y="371"/>
                  </a:cxn>
                  <a:cxn ang="0">
                    <a:pos x="141" y="426"/>
                  </a:cxn>
                  <a:cxn ang="0">
                    <a:pos x="208" y="491"/>
                  </a:cxn>
                  <a:cxn ang="0">
                    <a:pos x="305" y="624"/>
                  </a:cxn>
                  <a:cxn ang="0">
                    <a:pos x="398" y="714"/>
                  </a:cxn>
                  <a:cxn ang="0">
                    <a:pos x="481" y="790"/>
                  </a:cxn>
                  <a:cxn ang="0">
                    <a:pos x="571" y="872"/>
                  </a:cxn>
                  <a:cxn ang="0">
                    <a:pos x="646" y="943"/>
                  </a:cxn>
                  <a:cxn ang="0">
                    <a:pos x="724" y="871"/>
                  </a:cxn>
                  <a:cxn ang="0">
                    <a:pos x="843" y="787"/>
                  </a:cxn>
                  <a:cxn ang="0">
                    <a:pos x="981" y="693"/>
                  </a:cxn>
                  <a:cxn ang="0">
                    <a:pos x="917" y="620"/>
                  </a:cxn>
                  <a:cxn ang="0">
                    <a:pos x="751" y="446"/>
                  </a:cxn>
                  <a:cxn ang="0">
                    <a:pos x="583" y="291"/>
                  </a:cxn>
                  <a:cxn ang="0">
                    <a:pos x="501" y="195"/>
                  </a:cxn>
                  <a:cxn ang="0">
                    <a:pos x="431" y="116"/>
                  </a:cxn>
                  <a:cxn ang="0">
                    <a:pos x="378" y="54"/>
                  </a:cxn>
                  <a:cxn ang="0">
                    <a:pos x="377" y="0"/>
                  </a:cxn>
                  <a:cxn ang="0">
                    <a:pos x="496" y="134"/>
                  </a:cxn>
                  <a:cxn ang="0">
                    <a:pos x="631" y="290"/>
                  </a:cxn>
                  <a:cxn ang="0">
                    <a:pos x="729" y="380"/>
                  </a:cxn>
                  <a:cxn ang="0">
                    <a:pos x="900" y="546"/>
                  </a:cxn>
                  <a:cxn ang="0">
                    <a:pos x="980" y="641"/>
                  </a:cxn>
                  <a:cxn ang="0">
                    <a:pos x="1020" y="678"/>
                  </a:cxn>
                  <a:cxn ang="0">
                    <a:pos x="1032" y="689"/>
                  </a:cxn>
                  <a:cxn ang="0">
                    <a:pos x="1037" y="700"/>
                  </a:cxn>
                  <a:cxn ang="0">
                    <a:pos x="1051" y="800"/>
                  </a:cxn>
                  <a:cxn ang="0">
                    <a:pos x="1037" y="911"/>
                  </a:cxn>
                  <a:cxn ang="0">
                    <a:pos x="1029" y="991"/>
                  </a:cxn>
                  <a:cxn ang="0">
                    <a:pos x="1023" y="1039"/>
                  </a:cxn>
                  <a:cxn ang="0">
                    <a:pos x="1016" y="1079"/>
                  </a:cxn>
                  <a:cxn ang="0">
                    <a:pos x="1002" y="1088"/>
                  </a:cxn>
                  <a:cxn ang="0">
                    <a:pos x="996" y="1087"/>
                  </a:cxn>
                  <a:cxn ang="0">
                    <a:pos x="954" y="761"/>
                  </a:cxn>
                  <a:cxn ang="0">
                    <a:pos x="842" y="830"/>
                  </a:cxn>
                  <a:cxn ang="0">
                    <a:pos x="729" y="917"/>
                  </a:cxn>
                  <a:cxn ang="0">
                    <a:pos x="672" y="967"/>
                  </a:cxn>
                  <a:cxn ang="0">
                    <a:pos x="699" y="991"/>
                  </a:cxn>
                  <a:cxn ang="0">
                    <a:pos x="772" y="1010"/>
                  </a:cxn>
                  <a:cxn ang="0">
                    <a:pos x="941" y="1046"/>
                  </a:cxn>
                  <a:cxn ang="0">
                    <a:pos x="989" y="1039"/>
                  </a:cxn>
                  <a:cxn ang="0">
                    <a:pos x="990" y="1018"/>
                  </a:cxn>
                  <a:cxn ang="0">
                    <a:pos x="995" y="957"/>
                  </a:cxn>
                  <a:cxn ang="0">
                    <a:pos x="1010" y="856"/>
                  </a:cxn>
                  <a:cxn ang="0">
                    <a:pos x="1010" y="734"/>
                  </a:cxn>
                </a:cxnLst>
                <a:rect l="0" t="0" r="r" b="b"/>
                <a:pathLst>
                  <a:path w="1051" h="1088">
                    <a:moveTo>
                      <a:pt x="991" y="1088"/>
                    </a:moveTo>
                    <a:lnTo>
                      <a:pt x="991" y="1088"/>
                    </a:lnTo>
                    <a:lnTo>
                      <a:pt x="952" y="1084"/>
                    </a:lnTo>
                    <a:lnTo>
                      <a:pt x="911" y="1078"/>
                    </a:lnTo>
                    <a:lnTo>
                      <a:pt x="866" y="1069"/>
                    </a:lnTo>
                    <a:lnTo>
                      <a:pt x="817" y="1056"/>
                    </a:lnTo>
                    <a:lnTo>
                      <a:pt x="817" y="1056"/>
                    </a:lnTo>
                    <a:lnTo>
                      <a:pt x="773" y="1046"/>
                    </a:lnTo>
                    <a:lnTo>
                      <a:pt x="751" y="1041"/>
                    </a:lnTo>
                    <a:lnTo>
                      <a:pt x="728" y="1037"/>
                    </a:lnTo>
                    <a:lnTo>
                      <a:pt x="728" y="1037"/>
                    </a:lnTo>
                    <a:lnTo>
                      <a:pt x="716" y="1035"/>
                    </a:lnTo>
                    <a:lnTo>
                      <a:pt x="706" y="1031"/>
                    </a:lnTo>
                    <a:lnTo>
                      <a:pt x="686" y="1025"/>
                    </a:lnTo>
                    <a:lnTo>
                      <a:pt x="686" y="1025"/>
                    </a:lnTo>
                    <a:lnTo>
                      <a:pt x="673" y="1020"/>
                    </a:lnTo>
                    <a:lnTo>
                      <a:pt x="659" y="1016"/>
                    </a:lnTo>
                    <a:lnTo>
                      <a:pt x="659" y="1016"/>
                    </a:lnTo>
                    <a:lnTo>
                      <a:pt x="654" y="1015"/>
                    </a:lnTo>
                    <a:lnTo>
                      <a:pt x="651" y="1013"/>
                    </a:lnTo>
                    <a:lnTo>
                      <a:pt x="650" y="1012"/>
                    </a:lnTo>
                    <a:lnTo>
                      <a:pt x="649" y="1011"/>
                    </a:lnTo>
                    <a:lnTo>
                      <a:pt x="649" y="1011"/>
                    </a:lnTo>
                    <a:lnTo>
                      <a:pt x="645" y="1010"/>
                    </a:lnTo>
                    <a:lnTo>
                      <a:pt x="645" y="1010"/>
                    </a:lnTo>
                    <a:lnTo>
                      <a:pt x="640" y="1006"/>
                    </a:lnTo>
                    <a:lnTo>
                      <a:pt x="635" y="1001"/>
                    </a:lnTo>
                    <a:lnTo>
                      <a:pt x="628" y="991"/>
                    </a:lnTo>
                    <a:lnTo>
                      <a:pt x="623" y="986"/>
                    </a:lnTo>
                    <a:lnTo>
                      <a:pt x="623" y="986"/>
                    </a:lnTo>
                    <a:lnTo>
                      <a:pt x="620" y="983"/>
                    </a:lnTo>
                    <a:lnTo>
                      <a:pt x="619" y="982"/>
                    </a:lnTo>
                    <a:lnTo>
                      <a:pt x="619" y="982"/>
                    </a:lnTo>
                    <a:lnTo>
                      <a:pt x="614" y="979"/>
                    </a:lnTo>
                    <a:lnTo>
                      <a:pt x="611" y="976"/>
                    </a:lnTo>
                    <a:lnTo>
                      <a:pt x="608" y="970"/>
                    </a:lnTo>
                    <a:lnTo>
                      <a:pt x="608" y="965"/>
                    </a:lnTo>
                    <a:lnTo>
                      <a:pt x="608" y="963"/>
                    </a:lnTo>
                    <a:lnTo>
                      <a:pt x="606" y="961"/>
                    </a:lnTo>
                    <a:lnTo>
                      <a:pt x="606" y="961"/>
                    </a:lnTo>
                    <a:lnTo>
                      <a:pt x="591" y="946"/>
                    </a:lnTo>
                    <a:lnTo>
                      <a:pt x="577" y="929"/>
                    </a:lnTo>
                    <a:lnTo>
                      <a:pt x="577" y="929"/>
                    </a:lnTo>
                    <a:lnTo>
                      <a:pt x="561" y="912"/>
                    </a:lnTo>
                    <a:lnTo>
                      <a:pt x="546" y="895"/>
                    </a:lnTo>
                    <a:lnTo>
                      <a:pt x="529" y="879"/>
                    </a:lnTo>
                    <a:lnTo>
                      <a:pt x="513" y="864"/>
                    </a:lnTo>
                    <a:lnTo>
                      <a:pt x="513" y="864"/>
                    </a:lnTo>
                    <a:lnTo>
                      <a:pt x="490" y="846"/>
                    </a:lnTo>
                    <a:lnTo>
                      <a:pt x="469" y="827"/>
                    </a:lnTo>
                    <a:lnTo>
                      <a:pt x="428" y="789"/>
                    </a:lnTo>
                    <a:lnTo>
                      <a:pt x="428" y="789"/>
                    </a:lnTo>
                    <a:lnTo>
                      <a:pt x="416" y="777"/>
                    </a:lnTo>
                    <a:lnTo>
                      <a:pt x="403" y="767"/>
                    </a:lnTo>
                    <a:lnTo>
                      <a:pt x="378" y="745"/>
                    </a:lnTo>
                    <a:lnTo>
                      <a:pt x="378" y="745"/>
                    </a:lnTo>
                    <a:lnTo>
                      <a:pt x="356" y="729"/>
                    </a:lnTo>
                    <a:lnTo>
                      <a:pt x="336" y="711"/>
                    </a:lnTo>
                    <a:lnTo>
                      <a:pt x="317" y="693"/>
                    </a:lnTo>
                    <a:lnTo>
                      <a:pt x="307" y="683"/>
                    </a:lnTo>
                    <a:lnTo>
                      <a:pt x="299" y="673"/>
                    </a:lnTo>
                    <a:lnTo>
                      <a:pt x="299" y="673"/>
                    </a:lnTo>
                    <a:lnTo>
                      <a:pt x="271" y="638"/>
                    </a:lnTo>
                    <a:lnTo>
                      <a:pt x="271" y="638"/>
                    </a:lnTo>
                    <a:lnTo>
                      <a:pt x="238" y="596"/>
                    </a:lnTo>
                    <a:lnTo>
                      <a:pt x="222" y="574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194" y="534"/>
                    </a:lnTo>
                    <a:lnTo>
                      <a:pt x="178" y="514"/>
                    </a:lnTo>
                    <a:lnTo>
                      <a:pt x="160" y="493"/>
                    </a:lnTo>
                    <a:lnTo>
                      <a:pt x="139" y="472"/>
                    </a:lnTo>
                    <a:lnTo>
                      <a:pt x="139" y="472"/>
                    </a:lnTo>
                    <a:lnTo>
                      <a:pt x="128" y="461"/>
                    </a:lnTo>
                    <a:lnTo>
                      <a:pt x="115" y="453"/>
                    </a:lnTo>
                    <a:lnTo>
                      <a:pt x="115" y="453"/>
                    </a:lnTo>
                    <a:lnTo>
                      <a:pt x="103" y="444"/>
                    </a:lnTo>
                    <a:lnTo>
                      <a:pt x="97" y="439"/>
                    </a:lnTo>
                    <a:lnTo>
                      <a:pt x="92" y="433"/>
                    </a:lnTo>
                    <a:lnTo>
                      <a:pt x="92" y="433"/>
                    </a:lnTo>
                    <a:lnTo>
                      <a:pt x="74" y="414"/>
                    </a:lnTo>
                    <a:lnTo>
                      <a:pt x="57" y="393"/>
                    </a:lnTo>
                    <a:lnTo>
                      <a:pt x="57" y="393"/>
                    </a:lnTo>
                    <a:lnTo>
                      <a:pt x="31" y="360"/>
                    </a:lnTo>
                    <a:lnTo>
                      <a:pt x="16" y="345"/>
                    </a:lnTo>
                    <a:lnTo>
                      <a:pt x="2" y="329"/>
                    </a:lnTo>
                    <a:lnTo>
                      <a:pt x="2" y="329"/>
                    </a:lnTo>
                    <a:lnTo>
                      <a:pt x="0" y="327"/>
                    </a:lnTo>
                    <a:lnTo>
                      <a:pt x="0" y="327"/>
                    </a:lnTo>
                    <a:lnTo>
                      <a:pt x="27" y="300"/>
                    </a:lnTo>
                    <a:lnTo>
                      <a:pt x="27" y="300"/>
                    </a:lnTo>
                    <a:lnTo>
                      <a:pt x="45" y="322"/>
                    </a:lnTo>
                    <a:lnTo>
                      <a:pt x="45" y="322"/>
                    </a:lnTo>
                    <a:lnTo>
                      <a:pt x="68" y="351"/>
                    </a:lnTo>
                    <a:lnTo>
                      <a:pt x="68" y="351"/>
                    </a:lnTo>
                    <a:lnTo>
                      <a:pt x="84" y="371"/>
                    </a:lnTo>
                    <a:lnTo>
                      <a:pt x="102" y="392"/>
                    </a:lnTo>
                    <a:lnTo>
                      <a:pt x="111" y="401"/>
                    </a:lnTo>
                    <a:lnTo>
                      <a:pt x="120" y="411"/>
                    </a:lnTo>
                    <a:lnTo>
                      <a:pt x="131" y="419"/>
                    </a:lnTo>
                    <a:lnTo>
                      <a:pt x="141" y="426"/>
                    </a:lnTo>
                    <a:lnTo>
                      <a:pt x="141" y="426"/>
                    </a:lnTo>
                    <a:lnTo>
                      <a:pt x="151" y="434"/>
                    </a:lnTo>
                    <a:lnTo>
                      <a:pt x="163" y="444"/>
                    </a:lnTo>
                    <a:lnTo>
                      <a:pt x="174" y="454"/>
                    </a:lnTo>
                    <a:lnTo>
                      <a:pt x="186" y="465"/>
                    </a:lnTo>
                    <a:lnTo>
                      <a:pt x="197" y="478"/>
                    </a:lnTo>
                    <a:lnTo>
                      <a:pt x="208" y="491"/>
                    </a:lnTo>
                    <a:lnTo>
                      <a:pt x="219" y="506"/>
                    </a:lnTo>
                    <a:lnTo>
                      <a:pt x="229" y="521"/>
                    </a:lnTo>
                    <a:lnTo>
                      <a:pt x="229" y="521"/>
                    </a:lnTo>
                    <a:lnTo>
                      <a:pt x="261" y="567"/>
                    </a:lnTo>
                    <a:lnTo>
                      <a:pt x="291" y="607"/>
                    </a:lnTo>
                    <a:lnTo>
                      <a:pt x="305" y="624"/>
                    </a:lnTo>
                    <a:lnTo>
                      <a:pt x="319" y="640"/>
                    </a:lnTo>
                    <a:lnTo>
                      <a:pt x="332" y="654"/>
                    </a:lnTo>
                    <a:lnTo>
                      <a:pt x="346" y="668"/>
                    </a:lnTo>
                    <a:lnTo>
                      <a:pt x="346" y="668"/>
                    </a:lnTo>
                    <a:lnTo>
                      <a:pt x="371" y="692"/>
                    </a:lnTo>
                    <a:lnTo>
                      <a:pt x="398" y="714"/>
                    </a:lnTo>
                    <a:lnTo>
                      <a:pt x="398" y="714"/>
                    </a:lnTo>
                    <a:lnTo>
                      <a:pt x="429" y="741"/>
                    </a:lnTo>
                    <a:lnTo>
                      <a:pt x="445" y="755"/>
                    </a:lnTo>
                    <a:lnTo>
                      <a:pt x="459" y="769"/>
                    </a:lnTo>
                    <a:lnTo>
                      <a:pt x="459" y="769"/>
                    </a:lnTo>
                    <a:lnTo>
                      <a:pt x="481" y="790"/>
                    </a:lnTo>
                    <a:lnTo>
                      <a:pt x="504" y="809"/>
                    </a:lnTo>
                    <a:lnTo>
                      <a:pt x="504" y="809"/>
                    </a:lnTo>
                    <a:lnTo>
                      <a:pt x="526" y="828"/>
                    </a:lnTo>
                    <a:lnTo>
                      <a:pt x="548" y="849"/>
                    </a:lnTo>
                    <a:lnTo>
                      <a:pt x="548" y="849"/>
                    </a:lnTo>
                    <a:lnTo>
                      <a:pt x="571" y="872"/>
                    </a:lnTo>
                    <a:lnTo>
                      <a:pt x="594" y="896"/>
                    </a:lnTo>
                    <a:lnTo>
                      <a:pt x="594" y="896"/>
                    </a:lnTo>
                    <a:lnTo>
                      <a:pt x="615" y="920"/>
                    </a:lnTo>
                    <a:lnTo>
                      <a:pt x="638" y="943"/>
                    </a:lnTo>
                    <a:lnTo>
                      <a:pt x="643" y="948"/>
                    </a:lnTo>
                    <a:lnTo>
                      <a:pt x="646" y="943"/>
                    </a:lnTo>
                    <a:lnTo>
                      <a:pt x="646" y="943"/>
                    </a:lnTo>
                    <a:lnTo>
                      <a:pt x="658" y="929"/>
                    </a:lnTo>
                    <a:lnTo>
                      <a:pt x="669" y="917"/>
                    </a:lnTo>
                    <a:lnTo>
                      <a:pt x="682" y="904"/>
                    </a:lnTo>
                    <a:lnTo>
                      <a:pt x="696" y="893"/>
                    </a:lnTo>
                    <a:lnTo>
                      <a:pt x="724" y="871"/>
                    </a:lnTo>
                    <a:lnTo>
                      <a:pt x="753" y="851"/>
                    </a:lnTo>
                    <a:lnTo>
                      <a:pt x="753" y="851"/>
                    </a:lnTo>
                    <a:lnTo>
                      <a:pt x="784" y="829"/>
                    </a:lnTo>
                    <a:lnTo>
                      <a:pt x="784" y="829"/>
                    </a:lnTo>
                    <a:lnTo>
                      <a:pt x="812" y="807"/>
                    </a:lnTo>
                    <a:lnTo>
                      <a:pt x="843" y="787"/>
                    </a:lnTo>
                    <a:lnTo>
                      <a:pt x="906" y="748"/>
                    </a:lnTo>
                    <a:lnTo>
                      <a:pt x="906" y="748"/>
                    </a:lnTo>
                    <a:lnTo>
                      <a:pt x="944" y="725"/>
                    </a:lnTo>
                    <a:lnTo>
                      <a:pt x="980" y="702"/>
                    </a:lnTo>
                    <a:lnTo>
                      <a:pt x="986" y="698"/>
                    </a:lnTo>
                    <a:lnTo>
                      <a:pt x="981" y="693"/>
                    </a:lnTo>
                    <a:lnTo>
                      <a:pt x="981" y="693"/>
                    </a:lnTo>
                    <a:lnTo>
                      <a:pt x="964" y="676"/>
                    </a:lnTo>
                    <a:lnTo>
                      <a:pt x="949" y="660"/>
                    </a:lnTo>
                    <a:lnTo>
                      <a:pt x="920" y="624"/>
                    </a:lnTo>
                    <a:lnTo>
                      <a:pt x="917" y="620"/>
                    </a:lnTo>
                    <a:lnTo>
                      <a:pt x="917" y="620"/>
                    </a:lnTo>
                    <a:lnTo>
                      <a:pt x="882" y="579"/>
                    </a:lnTo>
                    <a:lnTo>
                      <a:pt x="850" y="543"/>
                    </a:lnTo>
                    <a:lnTo>
                      <a:pt x="819" y="510"/>
                    </a:lnTo>
                    <a:lnTo>
                      <a:pt x="789" y="480"/>
                    </a:lnTo>
                    <a:lnTo>
                      <a:pt x="789" y="480"/>
                    </a:lnTo>
                    <a:lnTo>
                      <a:pt x="751" y="446"/>
                    </a:lnTo>
                    <a:lnTo>
                      <a:pt x="712" y="412"/>
                    </a:lnTo>
                    <a:lnTo>
                      <a:pt x="712" y="412"/>
                    </a:lnTo>
                    <a:lnTo>
                      <a:pt x="668" y="372"/>
                    </a:lnTo>
                    <a:lnTo>
                      <a:pt x="624" y="332"/>
                    </a:lnTo>
                    <a:lnTo>
                      <a:pt x="604" y="313"/>
                    </a:lnTo>
                    <a:lnTo>
                      <a:pt x="583" y="291"/>
                    </a:lnTo>
                    <a:lnTo>
                      <a:pt x="564" y="269"/>
                    </a:lnTo>
                    <a:lnTo>
                      <a:pt x="544" y="246"/>
                    </a:lnTo>
                    <a:lnTo>
                      <a:pt x="544" y="246"/>
                    </a:lnTo>
                    <a:lnTo>
                      <a:pt x="522" y="221"/>
                    </a:lnTo>
                    <a:lnTo>
                      <a:pt x="501" y="195"/>
                    </a:lnTo>
                    <a:lnTo>
                      <a:pt x="501" y="195"/>
                    </a:lnTo>
                    <a:lnTo>
                      <a:pt x="475" y="165"/>
                    </a:lnTo>
                    <a:lnTo>
                      <a:pt x="450" y="135"/>
                    </a:lnTo>
                    <a:lnTo>
                      <a:pt x="450" y="135"/>
                    </a:lnTo>
                    <a:lnTo>
                      <a:pt x="441" y="125"/>
                    </a:lnTo>
                    <a:lnTo>
                      <a:pt x="431" y="116"/>
                    </a:lnTo>
                    <a:lnTo>
                      <a:pt x="431" y="116"/>
                    </a:lnTo>
                    <a:lnTo>
                      <a:pt x="422" y="107"/>
                    </a:lnTo>
                    <a:lnTo>
                      <a:pt x="413" y="98"/>
                    </a:lnTo>
                    <a:lnTo>
                      <a:pt x="413" y="98"/>
                    </a:lnTo>
                    <a:lnTo>
                      <a:pt x="400" y="81"/>
                    </a:lnTo>
                    <a:lnTo>
                      <a:pt x="389" y="67"/>
                    </a:lnTo>
                    <a:lnTo>
                      <a:pt x="378" y="54"/>
                    </a:lnTo>
                    <a:lnTo>
                      <a:pt x="366" y="44"/>
                    </a:lnTo>
                    <a:lnTo>
                      <a:pt x="366" y="44"/>
                    </a:lnTo>
                    <a:lnTo>
                      <a:pt x="355" y="33"/>
                    </a:lnTo>
                    <a:lnTo>
                      <a:pt x="346" y="21"/>
                    </a:lnTo>
                    <a:lnTo>
                      <a:pt x="346" y="21"/>
                    </a:lnTo>
                    <a:lnTo>
                      <a:pt x="377" y="0"/>
                    </a:lnTo>
                    <a:lnTo>
                      <a:pt x="377" y="0"/>
                    </a:lnTo>
                    <a:lnTo>
                      <a:pt x="382" y="6"/>
                    </a:lnTo>
                    <a:lnTo>
                      <a:pt x="382" y="6"/>
                    </a:lnTo>
                    <a:lnTo>
                      <a:pt x="433" y="64"/>
                    </a:lnTo>
                    <a:lnTo>
                      <a:pt x="433" y="64"/>
                    </a:lnTo>
                    <a:lnTo>
                      <a:pt x="496" y="134"/>
                    </a:lnTo>
                    <a:lnTo>
                      <a:pt x="527" y="170"/>
                    </a:lnTo>
                    <a:lnTo>
                      <a:pt x="558" y="207"/>
                    </a:lnTo>
                    <a:lnTo>
                      <a:pt x="558" y="207"/>
                    </a:lnTo>
                    <a:lnTo>
                      <a:pt x="585" y="239"/>
                    </a:lnTo>
                    <a:lnTo>
                      <a:pt x="614" y="273"/>
                    </a:lnTo>
                    <a:lnTo>
                      <a:pt x="631" y="290"/>
                    </a:lnTo>
                    <a:lnTo>
                      <a:pt x="647" y="307"/>
                    </a:lnTo>
                    <a:lnTo>
                      <a:pt x="665" y="324"/>
                    </a:lnTo>
                    <a:lnTo>
                      <a:pt x="683" y="341"/>
                    </a:lnTo>
                    <a:lnTo>
                      <a:pt x="683" y="341"/>
                    </a:lnTo>
                    <a:lnTo>
                      <a:pt x="729" y="380"/>
                    </a:lnTo>
                    <a:lnTo>
                      <a:pt x="729" y="380"/>
                    </a:lnTo>
                    <a:lnTo>
                      <a:pt x="765" y="411"/>
                    </a:lnTo>
                    <a:lnTo>
                      <a:pt x="801" y="444"/>
                    </a:lnTo>
                    <a:lnTo>
                      <a:pt x="801" y="444"/>
                    </a:lnTo>
                    <a:lnTo>
                      <a:pt x="836" y="477"/>
                    </a:lnTo>
                    <a:lnTo>
                      <a:pt x="869" y="511"/>
                    </a:lnTo>
                    <a:lnTo>
                      <a:pt x="900" y="546"/>
                    </a:lnTo>
                    <a:lnTo>
                      <a:pt x="930" y="581"/>
                    </a:lnTo>
                    <a:lnTo>
                      <a:pt x="930" y="581"/>
                    </a:lnTo>
                    <a:lnTo>
                      <a:pt x="946" y="600"/>
                    </a:lnTo>
                    <a:lnTo>
                      <a:pt x="946" y="600"/>
                    </a:lnTo>
                    <a:lnTo>
                      <a:pt x="962" y="620"/>
                    </a:lnTo>
                    <a:lnTo>
                      <a:pt x="980" y="641"/>
                    </a:lnTo>
                    <a:lnTo>
                      <a:pt x="998" y="661"/>
                    </a:lnTo>
                    <a:lnTo>
                      <a:pt x="1008" y="669"/>
                    </a:lnTo>
                    <a:lnTo>
                      <a:pt x="1018" y="677"/>
                    </a:lnTo>
                    <a:lnTo>
                      <a:pt x="1019" y="678"/>
                    </a:lnTo>
                    <a:lnTo>
                      <a:pt x="1020" y="678"/>
                    </a:lnTo>
                    <a:lnTo>
                      <a:pt x="1020" y="678"/>
                    </a:lnTo>
                    <a:lnTo>
                      <a:pt x="1025" y="680"/>
                    </a:lnTo>
                    <a:lnTo>
                      <a:pt x="1029" y="684"/>
                    </a:lnTo>
                    <a:lnTo>
                      <a:pt x="1029" y="685"/>
                    </a:lnTo>
                    <a:lnTo>
                      <a:pt x="1030" y="686"/>
                    </a:lnTo>
                    <a:lnTo>
                      <a:pt x="1030" y="686"/>
                    </a:lnTo>
                    <a:lnTo>
                      <a:pt x="1032" y="689"/>
                    </a:lnTo>
                    <a:lnTo>
                      <a:pt x="1035" y="692"/>
                    </a:lnTo>
                    <a:lnTo>
                      <a:pt x="1036" y="695"/>
                    </a:lnTo>
                    <a:lnTo>
                      <a:pt x="1037" y="698"/>
                    </a:lnTo>
                    <a:lnTo>
                      <a:pt x="1037" y="699"/>
                    </a:lnTo>
                    <a:lnTo>
                      <a:pt x="1037" y="700"/>
                    </a:lnTo>
                    <a:lnTo>
                      <a:pt x="1037" y="700"/>
                    </a:lnTo>
                    <a:lnTo>
                      <a:pt x="1041" y="711"/>
                    </a:lnTo>
                    <a:lnTo>
                      <a:pt x="1045" y="723"/>
                    </a:lnTo>
                    <a:lnTo>
                      <a:pt x="1047" y="735"/>
                    </a:lnTo>
                    <a:lnTo>
                      <a:pt x="1049" y="748"/>
                    </a:lnTo>
                    <a:lnTo>
                      <a:pt x="1051" y="774"/>
                    </a:lnTo>
                    <a:lnTo>
                      <a:pt x="1051" y="800"/>
                    </a:lnTo>
                    <a:lnTo>
                      <a:pt x="1050" y="826"/>
                    </a:lnTo>
                    <a:lnTo>
                      <a:pt x="1047" y="851"/>
                    </a:lnTo>
                    <a:lnTo>
                      <a:pt x="1044" y="872"/>
                    </a:lnTo>
                    <a:lnTo>
                      <a:pt x="1040" y="892"/>
                    </a:lnTo>
                    <a:lnTo>
                      <a:pt x="1040" y="892"/>
                    </a:lnTo>
                    <a:lnTo>
                      <a:pt x="1037" y="911"/>
                    </a:lnTo>
                    <a:lnTo>
                      <a:pt x="1035" y="929"/>
                    </a:lnTo>
                    <a:lnTo>
                      <a:pt x="1030" y="967"/>
                    </a:lnTo>
                    <a:lnTo>
                      <a:pt x="1030" y="973"/>
                    </a:lnTo>
                    <a:lnTo>
                      <a:pt x="1030" y="973"/>
                    </a:lnTo>
                    <a:lnTo>
                      <a:pt x="1029" y="991"/>
                    </a:lnTo>
                    <a:lnTo>
                      <a:pt x="1029" y="991"/>
                    </a:lnTo>
                    <a:lnTo>
                      <a:pt x="1029" y="1009"/>
                    </a:lnTo>
                    <a:lnTo>
                      <a:pt x="1028" y="1017"/>
                    </a:lnTo>
                    <a:lnTo>
                      <a:pt x="1026" y="1024"/>
                    </a:lnTo>
                    <a:lnTo>
                      <a:pt x="1026" y="1024"/>
                    </a:lnTo>
                    <a:lnTo>
                      <a:pt x="1024" y="1031"/>
                    </a:lnTo>
                    <a:lnTo>
                      <a:pt x="1023" y="1039"/>
                    </a:lnTo>
                    <a:lnTo>
                      <a:pt x="1023" y="1051"/>
                    </a:lnTo>
                    <a:lnTo>
                      <a:pt x="1023" y="1051"/>
                    </a:lnTo>
                    <a:lnTo>
                      <a:pt x="1023" y="1059"/>
                    </a:lnTo>
                    <a:lnTo>
                      <a:pt x="1021" y="1068"/>
                    </a:lnTo>
                    <a:lnTo>
                      <a:pt x="1019" y="1075"/>
                    </a:lnTo>
                    <a:lnTo>
                      <a:pt x="1016" y="1079"/>
                    </a:lnTo>
                    <a:lnTo>
                      <a:pt x="1013" y="1083"/>
                    </a:lnTo>
                    <a:lnTo>
                      <a:pt x="1013" y="1083"/>
                    </a:lnTo>
                    <a:lnTo>
                      <a:pt x="1010" y="1085"/>
                    </a:lnTo>
                    <a:lnTo>
                      <a:pt x="1008" y="1086"/>
                    </a:lnTo>
                    <a:lnTo>
                      <a:pt x="1005" y="1087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998" y="1087"/>
                    </a:lnTo>
                    <a:lnTo>
                      <a:pt x="997" y="1087"/>
                    </a:lnTo>
                    <a:lnTo>
                      <a:pt x="996" y="1087"/>
                    </a:lnTo>
                    <a:lnTo>
                      <a:pt x="996" y="1087"/>
                    </a:lnTo>
                    <a:lnTo>
                      <a:pt x="992" y="1088"/>
                    </a:lnTo>
                    <a:lnTo>
                      <a:pt x="991" y="1088"/>
                    </a:lnTo>
                    <a:close/>
                    <a:moveTo>
                      <a:pt x="1002" y="731"/>
                    </a:moveTo>
                    <a:lnTo>
                      <a:pt x="1002" y="731"/>
                    </a:lnTo>
                    <a:lnTo>
                      <a:pt x="954" y="761"/>
                    </a:lnTo>
                    <a:lnTo>
                      <a:pt x="954" y="761"/>
                    </a:lnTo>
                    <a:lnTo>
                      <a:pt x="918" y="784"/>
                    </a:lnTo>
                    <a:lnTo>
                      <a:pt x="918" y="784"/>
                    </a:lnTo>
                    <a:lnTo>
                      <a:pt x="885" y="803"/>
                    </a:lnTo>
                    <a:lnTo>
                      <a:pt x="885" y="803"/>
                    </a:lnTo>
                    <a:lnTo>
                      <a:pt x="856" y="821"/>
                    </a:lnTo>
                    <a:lnTo>
                      <a:pt x="842" y="830"/>
                    </a:lnTo>
                    <a:lnTo>
                      <a:pt x="829" y="839"/>
                    </a:lnTo>
                    <a:lnTo>
                      <a:pt x="819" y="847"/>
                    </a:lnTo>
                    <a:lnTo>
                      <a:pt x="819" y="847"/>
                    </a:lnTo>
                    <a:lnTo>
                      <a:pt x="773" y="881"/>
                    </a:lnTo>
                    <a:lnTo>
                      <a:pt x="729" y="917"/>
                    </a:lnTo>
                    <a:lnTo>
                      <a:pt x="729" y="917"/>
                    </a:lnTo>
                    <a:lnTo>
                      <a:pt x="717" y="925"/>
                    </a:lnTo>
                    <a:lnTo>
                      <a:pt x="717" y="925"/>
                    </a:lnTo>
                    <a:lnTo>
                      <a:pt x="704" y="936"/>
                    </a:lnTo>
                    <a:lnTo>
                      <a:pt x="691" y="948"/>
                    </a:lnTo>
                    <a:lnTo>
                      <a:pt x="678" y="960"/>
                    </a:lnTo>
                    <a:lnTo>
                      <a:pt x="672" y="967"/>
                    </a:lnTo>
                    <a:lnTo>
                      <a:pt x="668" y="974"/>
                    </a:lnTo>
                    <a:lnTo>
                      <a:pt x="664" y="980"/>
                    </a:lnTo>
                    <a:lnTo>
                      <a:pt x="671" y="982"/>
                    </a:lnTo>
                    <a:lnTo>
                      <a:pt x="671" y="982"/>
                    </a:lnTo>
                    <a:lnTo>
                      <a:pt x="699" y="991"/>
                    </a:lnTo>
                    <a:lnTo>
                      <a:pt x="699" y="991"/>
                    </a:lnTo>
                    <a:lnTo>
                      <a:pt x="718" y="996"/>
                    </a:lnTo>
                    <a:lnTo>
                      <a:pt x="738" y="1003"/>
                    </a:lnTo>
                    <a:lnTo>
                      <a:pt x="738" y="1003"/>
                    </a:lnTo>
                    <a:lnTo>
                      <a:pt x="756" y="1007"/>
                    </a:lnTo>
                    <a:lnTo>
                      <a:pt x="772" y="1010"/>
                    </a:lnTo>
                    <a:lnTo>
                      <a:pt x="772" y="1010"/>
                    </a:lnTo>
                    <a:lnTo>
                      <a:pt x="792" y="1014"/>
                    </a:lnTo>
                    <a:lnTo>
                      <a:pt x="811" y="1018"/>
                    </a:lnTo>
                    <a:lnTo>
                      <a:pt x="811" y="1018"/>
                    </a:lnTo>
                    <a:lnTo>
                      <a:pt x="854" y="1028"/>
                    </a:lnTo>
                    <a:lnTo>
                      <a:pt x="897" y="1039"/>
                    </a:lnTo>
                    <a:lnTo>
                      <a:pt x="941" y="1046"/>
                    </a:lnTo>
                    <a:lnTo>
                      <a:pt x="962" y="1049"/>
                    </a:lnTo>
                    <a:lnTo>
                      <a:pt x="984" y="1051"/>
                    </a:lnTo>
                    <a:lnTo>
                      <a:pt x="991" y="1052"/>
                    </a:lnTo>
                    <a:lnTo>
                      <a:pt x="990" y="1045"/>
                    </a:lnTo>
                    <a:lnTo>
                      <a:pt x="990" y="1045"/>
                    </a:lnTo>
                    <a:lnTo>
                      <a:pt x="989" y="1039"/>
                    </a:lnTo>
                    <a:lnTo>
                      <a:pt x="989" y="1039"/>
                    </a:lnTo>
                    <a:lnTo>
                      <a:pt x="987" y="1032"/>
                    </a:lnTo>
                    <a:lnTo>
                      <a:pt x="987" y="1029"/>
                    </a:lnTo>
                    <a:lnTo>
                      <a:pt x="987" y="1027"/>
                    </a:lnTo>
                    <a:lnTo>
                      <a:pt x="987" y="1027"/>
                    </a:lnTo>
                    <a:lnTo>
                      <a:pt x="990" y="1018"/>
                    </a:lnTo>
                    <a:lnTo>
                      <a:pt x="992" y="1008"/>
                    </a:lnTo>
                    <a:lnTo>
                      <a:pt x="993" y="988"/>
                    </a:lnTo>
                    <a:lnTo>
                      <a:pt x="993" y="988"/>
                    </a:lnTo>
                    <a:lnTo>
                      <a:pt x="994" y="974"/>
                    </a:lnTo>
                    <a:lnTo>
                      <a:pt x="994" y="974"/>
                    </a:lnTo>
                    <a:lnTo>
                      <a:pt x="995" y="957"/>
                    </a:lnTo>
                    <a:lnTo>
                      <a:pt x="995" y="957"/>
                    </a:lnTo>
                    <a:lnTo>
                      <a:pt x="998" y="925"/>
                    </a:lnTo>
                    <a:lnTo>
                      <a:pt x="1000" y="910"/>
                    </a:lnTo>
                    <a:lnTo>
                      <a:pt x="1004" y="893"/>
                    </a:lnTo>
                    <a:lnTo>
                      <a:pt x="1004" y="893"/>
                    </a:lnTo>
                    <a:lnTo>
                      <a:pt x="1010" y="856"/>
                    </a:lnTo>
                    <a:lnTo>
                      <a:pt x="1013" y="835"/>
                    </a:lnTo>
                    <a:lnTo>
                      <a:pt x="1015" y="813"/>
                    </a:lnTo>
                    <a:lnTo>
                      <a:pt x="1016" y="793"/>
                    </a:lnTo>
                    <a:lnTo>
                      <a:pt x="1015" y="772"/>
                    </a:lnTo>
                    <a:lnTo>
                      <a:pt x="1014" y="753"/>
                    </a:lnTo>
                    <a:lnTo>
                      <a:pt x="1010" y="734"/>
                    </a:lnTo>
                    <a:lnTo>
                      <a:pt x="1008" y="726"/>
                    </a:lnTo>
                    <a:lnTo>
                      <a:pt x="1002" y="73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8" name="chenying0907 207"/>
              <p:cNvSpPr/>
              <p:nvPr/>
            </p:nvSpPr>
            <p:spPr bwMode="auto">
              <a:xfrm>
                <a:off x="4251325" y="2251075"/>
                <a:ext cx="195263" cy="161925"/>
              </a:xfrm>
              <a:custGeom>
                <a:avLst/>
                <a:gdLst/>
                <a:ahLst/>
                <a:cxnLst>
                  <a:cxn ang="0">
                    <a:pos x="15" y="307"/>
                  </a:cxn>
                  <a:cxn ang="0">
                    <a:pos x="9" y="306"/>
                  </a:cxn>
                  <a:cxn ang="0">
                    <a:pos x="2" y="298"/>
                  </a:cxn>
                  <a:cxn ang="0">
                    <a:pos x="0" y="293"/>
                  </a:cxn>
                  <a:cxn ang="0">
                    <a:pos x="2" y="281"/>
                  </a:cxn>
                  <a:cxn ang="0">
                    <a:pos x="6" y="275"/>
                  </a:cxn>
                  <a:cxn ang="0">
                    <a:pos x="12" y="272"/>
                  </a:cxn>
                  <a:cxn ang="0">
                    <a:pos x="18" y="269"/>
                  </a:cxn>
                  <a:cxn ang="0">
                    <a:pos x="30" y="259"/>
                  </a:cxn>
                  <a:cxn ang="0">
                    <a:pos x="48" y="238"/>
                  </a:cxn>
                  <a:cxn ang="0">
                    <a:pos x="59" y="222"/>
                  </a:cxn>
                  <a:cxn ang="0">
                    <a:pos x="75" y="201"/>
                  </a:cxn>
                  <a:cxn ang="0">
                    <a:pos x="94" y="180"/>
                  </a:cxn>
                  <a:cxn ang="0">
                    <a:pos x="136" y="143"/>
                  </a:cxn>
                  <a:cxn ang="0">
                    <a:pos x="160" y="124"/>
                  </a:cxn>
                  <a:cxn ang="0">
                    <a:pos x="174" y="112"/>
                  </a:cxn>
                  <a:cxn ang="0">
                    <a:pos x="224" y="83"/>
                  </a:cxn>
                  <a:cxn ang="0">
                    <a:pos x="241" y="73"/>
                  </a:cxn>
                  <a:cxn ang="0">
                    <a:pos x="259" y="63"/>
                  </a:cxn>
                  <a:cxn ang="0">
                    <a:pos x="305" y="32"/>
                  </a:cxn>
                  <a:cxn ang="0">
                    <a:pos x="345" y="3"/>
                  </a:cxn>
                  <a:cxn ang="0">
                    <a:pos x="354" y="0"/>
                  </a:cxn>
                  <a:cxn ang="0">
                    <a:pos x="359" y="1"/>
                  </a:cxn>
                  <a:cxn ang="0">
                    <a:pos x="366" y="8"/>
                  </a:cxn>
                  <a:cxn ang="0">
                    <a:pos x="368" y="12"/>
                  </a:cxn>
                  <a:cxn ang="0">
                    <a:pos x="369" y="22"/>
                  </a:cxn>
                  <a:cxn ang="0">
                    <a:pos x="367" y="29"/>
                  </a:cxn>
                  <a:cxn ang="0">
                    <a:pos x="362" y="35"/>
                  </a:cxn>
                  <a:cxn ang="0">
                    <a:pos x="339" y="51"/>
                  </a:cxn>
                  <a:cxn ang="0">
                    <a:pos x="270" y="96"/>
                  </a:cxn>
                  <a:cxn ang="0">
                    <a:pos x="240" y="115"/>
                  </a:cxn>
                  <a:cxn ang="0">
                    <a:pos x="180" y="157"/>
                  </a:cxn>
                  <a:cxn ang="0">
                    <a:pos x="151" y="179"/>
                  </a:cxn>
                  <a:cxn ang="0">
                    <a:pos x="109" y="218"/>
                  </a:cxn>
                  <a:cxn ang="0">
                    <a:pos x="78" y="252"/>
                  </a:cxn>
                  <a:cxn ang="0">
                    <a:pos x="69" y="264"/>
                  </a:cxn>
                  <a:cxn ang="0">
                    <a:pos x="47" y="290"/>
                  </a:cxn>
                  <a:cxn ang="0">
                    <a:pos x="35" y="300"/>
                  </a:cxn>
                  <a:cxn ang="0">
                    <a:pos x="21" y="306"/>
                  </a:cxn>
                  <a:cxn ang="0">
                    <a:pos x="15" y="307"/>
                  </a:cxn>
                </a:cxnLst>
                <a:rect l="0" t="0" r="r" b="b"/>
                <a:pathLst>
                  <a:path w="369" h="307">
                    <a:moveTo>
                      <a:pt x="15" y="307"/>
                    </a:moveTo>
                    <a:lnTo>
                      <a:pt x="15" y="307"/>
                    </a:lnTo>
                    <a:lnTo>
                      <a:pt x="12" y="307"/>
                    </a:lnTo>
                    <a:lnTo>
                      <a:pt x="9" y="306"/>
                    </a:lnTo>
                    <a:lnTo>
                      <a:pt x="5" y="303"/>
                    </a:lnTo>
                    <a:lnTo>
                      <a:pt x="2" y="298"/>
                    </a:lnTo>
                    <a:lnTo>
                      <a:pt x="0" y="293"/>
                    </a:lnTo>
                    <a:lnTo>
                      <a:pt x="0" y="293"/>
                    </a:lnTo>
                    <a:lnTo>
                      <a:pt x="0" y="287"/>
                    </a:lnTo>
                    <a:lnTo>
                      <a:pt x="2" y="281"/>
                    </a:lnTo>
                    <a:lnTo>
                      <a:pt x="4" y="277"/>
                    </a:lnTo>
                    <a:lnTo>
                      <a:pt x="6" y="275"/>
                    </a:lnTo>
                    <a:lnTo>
                      <a:pt x="9" y="273"/>
                    </a:lnTo>
                    <a:lnTo>
                      <a:pt x="12" y="272"/>
                    </a:lnTo>
                    <a:lnTo>
                      <a:pt x="12" y="272"/>
                    </a:lnTo>
                    <a:lnTo>
                      <a:pt x="18" y="269"/>
                    </a:lnTo>
                    <a:lnTo>
                      <a:pt x="24" y="265"/>
                    </a:lnTo>
                    <a:lnTo>
                      <a:pt x="30" y="259"/>
                    </a:lnTo>
                    <a:lnTo>
                      <a:pt x="36" y="253"/>
                    </a:lnTo>
                    <a:lnTo>
                      <a:pt x="48" y="238"/>
                    </a:lnTo>
                    <a:lnTo>
                      <a:pt x="59" y="222"/>
                    </a:lnTo>
                    <a:lnTo>
                      <a:pt x="59" y="222"/>
                    </a:lnTo>
                    <a:lnTo>
                      <a:pt x="68" y="210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94" y="180"/>
                    </a:lnTo>
                    <a:lnTo>
                      <a:pt x="114" y="162"/>
                    </a:lnTo>
                    <a:lnTo>
                      <a:pt x="136" y="143"/>
                    </a:lnTo>
                    <a:lnTo>
                      <a:pt x="157" y="126"/>
                    </a:lnTo>
                    <a:lnTo>
                      <a:pt x="160" y="124"/>
                    </a:lnTo>
                    <a:lnTo>
                      <a:pt x="160" y="124"/>
                    </a:lnTo>
                    <a:lnTo>
                      <a:pt x="174" y="112"/>
                    </a:lnTo>
                    <a:lnTo>
                      <a:pt x="190" y="102"/>
                    </a:lnTo>
                    <a:lnTo>
                      <a:pt x="224" y="83"/>
                    </a:lnTo>
                    <a:lnTo>
                      <a:pt x="224" y="83"/>
                    </a:lnTo>
                    <a:lnTo>
                      <a:pt x="241" y="73"/>
                    </a:lnTo>
                    <a:lnTo>
                      <a:pt x="259" y="63"/>
                    </a:lnTo>
                    <a:lnTo>
                      <a:pt x="259" y="63"/>
                    </a:lnTo>
                    <a:lnTo>
                      <a:pt x="283" y="47"/>
                    </a:lnTo>
                    <a:lnTo>
                      <a:pt x="305" y="32"/>
                    </a:lnTo>
                    <a:lnTo>
                      <a:pt x="345" y="3"/>
                    </a:lnTo>
                    <a:lnTo>
                      <a:pt x="345" y="3"/>
                    </a:lnTo>
                    <a:lnTo>
                      <a:pt x="350" y="1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9" y="1"/>
                    </a:lnTo>
                    <a:lnTo>
                      <a:pt x="363" y="4"/>
                    </a:lnTo>
                    <a:lnTo>
                      <a:pt x="366" y="8"/>
                    </a:lnTo>
                    <a:lnTo>
                      <a:pt x="368" y="12"/>
                    </a:lnTo>
                    <a:lnTo>
                      <a:pt x="368" y="12"/>
                    </a:lnTo>
                    <a:lnTo>
                      <a:pt x="369" y="16"/>
                    </a:lnTo>
                    <a:lnTo>
                      <a:pt x="369" y="22"/>
                    </a:lnTo>
                    <a:lnTo>
                      <a:pt x="369" y="25"/>
                    </a:lnTo>
                    <a:lnTo>
                      <a:pt x="367" y="29"/>
                    </a:lnTo>
                    <a:lnTo>
                      <a:pt x="365" y="32"/>
                    </a:lnTo>
                    <a:lnTo>
                      <a:pt x="362" y="35"/>
                    </a:lnTo>
                    <a:lnTo>
                      <a:pt x="362" y="35"/>
                    </a:lnTo>
                    <a:lnTo>
                      <a:pt x="339" y="51"/>
                    </a:lnTo>
                    <a:lnTo>
                      <a:pt x="317" y="67"/>
                    </a:lnTo>
                    <a:lnTo>
                      <a:pt x="270" y="96"/>
                    </a:lnTo>
                    <a:lnTo>
                      <a:pt x="270" y="96"/>
                    </a:lnTo>
                    <a:lnTo>
                      <a:pt x="240" y="115"/>
                    </a:lnTo>
                    <a:lnTo>
                      <a:pt x="210" y="135"/>
                    </a:lnTo>
                    <a:lnTo>
                      <a:pt x="180" y="157"/>
                    </a:lnTo>
                    <a:lnTo>
                      <a:pt x="151" y="179"/>
                    </a:lnTo>
                    <a:lnTo>
                      <a:pt x="151" y="179"/>
                    </a:lnTo>
                    <a:lnTo>
                      <a:pt x="131" y="198"/>
                    </a:lnTo>
                    <a:lnTo>
                      <a:pt x="109" y="218"/>
                    </a:lnTo>
                    <a:lnTo>
                      <a:pt x="88" y="239"/>
                    </a:lnTo>
                    <a:lnTo>
                      <a:pt x="78" y="252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59" y="277"/>
                    </a:lnTo>
                    <a:lnTo>
                      <a:pt x="47" y="290"/>
                    </a:lnTo>
                    <a:lnTo>
                      <a:pt x="42" y="295"/>
                    </a:lnTo>
                    <a:lnTo>
                      <a:pt x="35" y="300"/>
                    </a:lnTo>
                    <a:lnTo>
                      <a:pt x="29" y="304"/>
                    </a:lnTo>
                    <a:lnTo>
                      <a:pt x="21" y="306"/>
                    </a:lnTo>
                    <a:lnTo>
                      <a:pt x="21" y="306"/>
                    </a:lnTo>
                    <a:lnTo>
                      <a:pt x="15" y="307"/>
                    </a:lnTo>
                    <a:lnTo>
                      <a:pt x="15" y="307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9" name="chenying0907 208"/>
              <p:cNvSpPr/>
              <p:nvPr/>
            </p:nvSpPr>
            <p:spPr bwMode="auto">
              <a:xfrm>
                <a:off x="4284663" y="2282825"/>
                <a:ext cx="195263" cy="171450"/>
              </a:xfrm>
              <a:custGeom>
                <a:avLst/>
                <a:gdLst/>
                <a:ahLst/>
                <a:cxnLst>
                  <a:cxn ang="0">
                    <a:pos x="15" y="323"/>
                  </a:cxn>
                  <a:cxn ang="0">
                    <a:pos x="6" y="319"/>
                  </a:cxn>
                  <a:cxn ang="0">
                    <a:pos x="1" y="309"/>
                  </a:cxn>
                  <a:cxn ang="0">
                    <a:pos x="0" y="306"/>
                  </a:cxn>
                  <a:cxn ang="0">
                    <a:pos x="0" y="297"/>
                  </a:cxn>
                  <a:cxn ang="0">
                    <a:pos x="4" y="290"/>
                  </a:cxn>
                  <a:cxn ang="0">
                    <a:pos x="7" y="287"/>
                  </a:cxn>
                  <a:cxn ang="0">
                    <a:pos x="15" y="277"/>
                  </a:cxn>
                  <a:cxn ang="0">
                    <a:pos x="20" y="266"/>
                  </a:cxn>
                  <a:cxn ang="0">
                    <a:pos x="29" y="253"/>
                  </a:cxn>
                  <a:cxn ang="0">
                    <a:pos x="48" y="230"/>
                  </a:cxn>
                  <a:cxn ang="0">
                    <a:pos x="68" y="211"/>
                  </a:cxn>
                  <a:cxn ang="0">
                    <a:pos x="94" y="190"/>
                  </a:cxn>
                  <a:cxn ang="0">
                    <a:pos x="126" y="162"/>
                  </a:cxn>
                  <a:cxn ang="0">
                    <a:pos x="159" y="135"/>
                  </a:cxn>
                  <a:cxn ang="0">
                    <a:pos x="187" y="111"/>
                  </a:cxn>
                  <a:cxn ang="0">
                    <a:pos x="236" y="73"/>
                  </a:cxn>
                  <a:cxn ang="0">
                    <a:pos x="254" y="61"/>
                  </a:cxn>
                  <a:cxn ang="0">
                    <a:pos x="311" y="23"/>
                  </a:cxn>
                  <a:cxn ang="0">
                    <a:pos x="344" y="3"/>
                  </a:cxn>
                  <a:cxn ang="0">
                    <a:pos x="348" y="1"/>
                  </a:cxn>
                  <a:cxn ang="0">
                    <a:pos x="352" y="0"/>
                  </a:cxn>
                  <a:cxn ang="0">
                    <a:pos x="358" y="2"/>
                  </a:cxn>
                  <a:cxn ang="0">
                    <a:pos x="366" y="9"/>
                  </a:cxn>
                  <a:cxn ang="0">
                    <a:pos x="368" y="14"/>
                  </a:cxn>
                  <a:cxn ang="0">
                    <a:pos x="369" y="22"/>
                  </a:cxn>
                  <a:cxn ang="0">
                    <a:pos x="366" y="29"/>
                  </a:cxn>
                  <a:cxn ang="0">
                    <a:pos x="361" y="35"/>
                  </a:cxn>
                  <a:cxn ang="0">
                    <a:pos x="325" y="57"/>
                  </a:cxn>
                  <a:cxn ang="0">
                    <a:pos x="271" y="92"/>
                  </a:cxn>
                  <a:cxn ang="0">
                    <a:pos x="250" y="107"/>
                  </a:cxn>
                  <a:cxn ang="0">
                    <a:pos x="190" y="157"/>
                  </a:cxn>
                  <a:cxn ang="0">
                    <a:pos x="164" y="179"/>
                  </a:cxn>
                  <a:cxn ang="0">
                    <a:pos x="134" y="203"/>
                  </a:cxn>
                  <a:cxn ang="0">
                    <a:pos x="102" y="229"/>
                  </a:cxn>
                  <a:cxn ang="0">
                    <a:pos x="72" y="258"/>
                  </a:cxn>
                  <a:cxn ang="0">
                    <a:pos x="66" y="264"/>
                  </a:cxn>
                  <a:cxn ang="0">
                    <a:pos x="51" y="286"/>
                  </a:cxn>
                  <a:cxn ang="0">
                    <a:pos x="46" y="295"/>
                  </a:cxn>
                  <a:cxn ang="0">
                    <a:pos x="33" y="312"/>
                  </a:cxn>
                  <a:cxn ang="0">
                    <a:pos x="24" y="319"/>
                  </a:cxn>
                  <a:cxn ang="0">
                    <a:pos x="15" y="323"/>
                  </a:cxn>
                </a:cxnLst>
                <a:rect l="0" t="0" r="r" b="b"/>
                <a:pathLst>
                  <a:path w="369" h="323">
                    <a:moveTo>
                      <a:pt x="15" y="323"/>
                    </a:moveTo>
                    <a:lnTo>
                      <a:pt x="15" y="323"/>
                    </a:lnTo>
                    <a:lnTo>
                      <a:pt x="10" y="322"/>
                    </a:lnTo>
                    <a:lnTo>
                      <a:pt x="6" y="319"/>
                    </a:lnTo>
                    <a:lnTo>
                      <a:pt x="3" y="315"/>
                    </a:lnTo>
                    <a:lnTo>
                      <a:pt x="1" y="309"/>
                    </a:lnTo>
                    <a:lnTo>
                      <a:pt x="1" y="309"/>
                    </a:lnTo>
                    <a:lnTo>
                      <a:pt x="0" y="306"/>
                    </a:lnTo>
                    <a:lnTo>
                      <a:pt x="0" y="300"/>
                    </a:lnTo>
                    <a:lnTo>
                      <a:pt x="0" y="297"/>
                    </a:lnTo>
                    <a:lnTo>
                      <a:pt x="2" y="294"/>
                    </a:lnTo>
                    <a:lnTo>
                      <a:pt x="4" y="290"/>
                    </a:lnTo>
                    <a:lnTo>
                      <a:pt x="7" y="287"/>
                    </a:lnTo>
                    <a:lnTo>
                      <a:pt x="7" y="287"/>
                    </a:lnTo>
                    <a:lnTo>
                      <a:pt x="11" y="283"/>
                    </a:lnTo>
                    <a:lnTo>
                      <a:pt x="15" y="277"/>
                    </a:lnTo>
                    <a:lnTo>
                      <a:pt x="20" y="266"/>
                    </a:lnTo>
                    <a:lnTo>
                      <a:pt x="20" y="266"/>
                    </a:lnTo>
                    <a:lnTo>
                      <a:pt x="24" y="259"/>
                    </a:lnTo>
                    <a:lnTo>
                      <a:pt x="29" y="253"/>
                    </a:lnTo>
                    <a:lnTo>
                      <a:pt x="29" y="253"/>
                    </a:lnTo>
                    <a:lnTo>
                      <a:pt x="48" y="230"/>
                    </a:lnTo>
                    <a:lnTo>
                      <a:pt x="59" y="221"/>
                    </a:lnTo>
                    <a:lnTo>
                      <a:pt x="68" y="211"/>
                    </a:lnTo>
                    <a:lnTo>
                      <a:pt x="68" y="211"/>
                    </a:lnTo>
                    <a:lnTo>
                      <a:pt x="94" y="190"/>
                    </a:lnTo>
                    <a:lnTo>
                      <a:pt x="94" y="190"/>
                    </a:lnTo>
                    <a:lnTo>
                      <a:pt x="126" y="162"/>
                    </a:lnTo>
                    <a:lnTo>
                      <a:pt x="159" y="135"/>
                    </a:lnTo>
                    <a:lnTo>
                      <a:pt x="159" y="135"/>
                    </a:lnTo>
                    <a:lnTo>
                      <a:pt x="187" y="111"/>
                    </a:lnTo>
                    <a:lnTo>
                      <a:pt x="187" y="111"/>
                    </a:lnTo>
                    <a:lnTo>
                      <a:pt x="220" y="85"/>
                    </a:lnTo>
                    <a:lnTo>
                      <a:pt x="236" y="73"/>
                    </a:lnTo>
                    <a:lnTo>
                      <a:pt x="254" y="61"/>
                    </a:lnTo>
                    <a:lnTo>
                      <a:pt x="254" y="61"/>
                    </a:lnTo>
                    <a:lnTo>
                      <a:pt x="282" y="41"/>
                    </a:lnTo>
                    <a:lnTo>
                      <a:pt x="311" y="23"/>
                    </a:lnTo>
                    <a:lnTo>
                      <a:pt x="311" y="23"/>
                    </a:lnTo>
                    <a:lnTo>
                      <a:pt x="344" y="3"/>
                    </a:lnTo>
                    <a:lnTo>
                      <a:pt x="344" y="3"/>
                    </a:lnTo>
                    <a:lnTo>
                      <a:pt x="348" y="1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55" y="1"/>
                    </a:lnTo>
                    <a:lnTo>
                      <a:pt x="358" y="2"/>
                    </a:lnTo>
                    <a:lnTo>
                      <a:pt x="363" y="5"/>
                    </a:lnTo>
                    <a:lnTo>
                      <a:pt x="366" y="9"/>
                    </a:lnTo>
                    <a:lnTo>
                      <a:pt x="368" y="14"/>
                    </a:lnTo>
                    <a:lnTo>
                      <a:pt x="368" y="14"/>
                    </a:lnTo>
                    <a:lnTo>
                      <a:pt x="369" y="17"/>
                    </a:lnTo>
                    <a:lnTo>
                      <a:pt x="369" y="22"/>
                    </a:lnTo>
                    <a:lnTo>
                      <a:pt x="368" y="25"/>
                    </a:lnTo>
                    <a:lnTo>
                      <a:pt x="366" y="29"/>
                    </a:lnTo>
                    <a:lnTo>
                      <a:pt x="364" y="32"/>
                    </a:lnTo>
                    <a:lnTo>
                      <a:pt x="361" y="35"/>
                    </a:lnTo>
                    <a:lnTo>
                      <a:pt x="361" y="35"/>
                    </a:lnTo>
                    <a:lnTo>
                      <a:pt x="325" y="57"/>
                    </a:lnTo>
                    <a:lnTo>
                      <a:pt x="325" y="57"/>
                    </a:lnTo>
                    <a:lnTo>
                      <a:pt x="271" y="92"/>
                    </a:lnTo>
                    <a:lnTo>
                      <a:pt x="271" y="92"/>
                    </a:lnTo>
                    <a:lnTo>
                      <a:pt x="250" y="107"/>
                    </a:lnTo>
                    <a:lnTo>
                      <a:pt x="229" y="123"/>
                    </a:lnTo>
                    <a:lnTo>
                      <a:pt x="190" y="157"/>
                    </a:lnTo>
                    <a:lnTo>
                      <a:pt x="190" y="157"/>
                    </a:lnTo>
                    <a:lnTo>
                      <a:pt x="164" y="179"/>
                    </a:lnTo>
                    <a:lnTo>
                      <a:pt x="164" y="179"/>
                    </a:lnTo>
                    <a:lnTo>
                      <a:pt x="134" y="203"/>
                    </a:lnTo>
                    <a:lnTo>
                      <a:pt x="134" y="203"/>
                    </a:lnTo>
                    <a:lnTo>
                      <a:pt x="102" y="229"/>
                    </a:lnTo>
                    <a:lnTo>
                      <a:pt x="86" y="242"/>
                    </a:lnTo>
                    <a:lnTo>
                      <a:pt x="72" y="258"/>
                    </a:lnTo>
                    <a:lnTo>
                      <a:pt x="72" y="258"/>
                    </a:lnTo>
                    <a:lnTo>
                      <a:pt x="66" y="264"/>
                    </a:lnTo>
                    <a:lnTo>
                      <a:pt x="61" y="271"/>
                    </a:lnTo>
                    <a:lnTo>
                      <a:pt x="51" y="286"/>
                    </a:lnTo>
                    <a:lnTo>
                      <a:pt x="51" y="286"/>
                    </a:lnTo>
                    <a:lnTo>
                      <a:pt x="46" y="295"/>
                    </a:lnTo>
                    <a:lnTo>
                      <a:pt x="40" y="303"/>
                    </a:lnTo>
                    <a:lnTo>
                      <a:pt x="33" y="312"/>
                    </a:lnTo>
                    <a:lnTo>
                      <a:pt x="24" y="319"/>
                    </a:lnTo>
                    <a:lnTo>
                      <a:pt x="24" y="319"/>
                    </a:lnTo>
                    <a:lnTo>
                      <a:pt x="19" y="322"/>
                    </a:lnTo>
                    <a:lnTo>
                      <a:pt x="15" y="323"/>
                    </a:lnTo>
                    <a:lnTo>
                      <a:pt x="15" y="32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0" name="chenying0907 209"/>
              <p:cNvSpPr/>
              <p:nvPr/>
            </p:nvSpPr>
            <p:spPr bwMode="auto">
              <a:xfrm>
                <a:off x="4446588" y="2346325"/>
                <a:ext cx="285750" cy="307975"/>
              </a:xfrm>
              <a:custGeom>
                <a:avLst/>
                <a:gdLst/>
                <a:ahLst/>
                <a:cxnLst>
                  <a:cxn ang="0">
                    <a:pos x="524" y="583"/>
                  </a:cxn>
                  <a:cxn ang="0">
                    <a:pos x="515" y="580"/>
                  </a:cxn>
                  <a:cxn ang="0">
                    <a:pos x="501" y="571"/>
                  </a:cxn>
                  <a:cxn ang="0">
                    <a:pos x="476" y="549"/>
                  </a:cxn>
                  <a:cxn ang="0">
                    <a:pos x="437" y="513"/>
                  </a:cxn>
                  <a:cxn ang="0">
                    <a:pos x="414" y="488"/>
                  </a:cxn>
                  <a:cxn ang="0">
                    <a:pos x="388" y="460"/>
                  </a:cxn>
                  <a:cxn ang="0">
                    <a:pos x="339" y="409"/>
                  </a:cxn>
                  <a:cxn ang="0">
                    <a:pos x="300" y="361"/>
                  </a:cxn>
                  <a:cxn ang="0">
                    <a:pos x="288" y="344"/>
                  </a:cxn>
                  <a:cxn ang="0">
                    <a:pos x="246" y="293"/>
                  </a:cxn>
                  <a:cxn ang="0">
                    <a:pos x="202" y="245"/>
                  </a:cxn>
                  <a:cxn ang="0">
                    <a:pos x="167" y="208"/>
                  </a:cxn>
                  <a:cxn ang="0">
                    <a:pos x="134" y="170"/>
                  </a:cxn>
                  <a:cxn ang="0">
                    <a:pos x="121" y="153"/>
                  </a:cxn>
                  <a:cxn ang="0">
                    <a:pos x="95" y="121"/>
                  </a:cxn>
                  <a:cxn ang="0">
                    <a:pos x="54" y="76"/>
                  </a:cxn>
                  <a:cxn ang="0">
                    <a:pos x="24" y="48"/>
                  </a:cxn>
                  <a:cxn ang="0">
                    <a:pos x="8" y="36"/>
                  </a:cxn>
                  <a:cxn ang="0">
                    <a:pos x="3" y="29"/>
                  </a:cxn>
                  <a:cxn ang="0">
                    <a:pos x="0" y="22"/>
                  </a:cxn>
                  <a:cxn ang="0">
                    <a:pos x="1" y="13"/>
                  </a:cxn>
                  <a:cxn ang="0">
                    <a:pos x="4" y="8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25" y="3"/>
                  </a:cxn>
                  <a:cxn ang="0">
                    <a:pos x="41" y="15"/>
                  </a:cxn>
                  <a:cxn ang="0">
                    <a:pos x="70" y="41"/>
                  </a:cxn>
                  <a:cxn ang="0">
                    <a:pos x="110" y="84"/>
                  </a:cxn>
                  <a:cxn ang="0">
                    <a:pos x="136" y="115"/>
                  </a:cxn>
                  <a:cxn ang="0">
                    <a:pos x="206" y="198"/>
                  </a:cxn>
                  <a:cxn ang="0">
                    <a:pos x="290" y="291"/>
                  </a:cxn>
                  <a:cxn ang="0">
                    <a:pos x="303" y="306"/>
                  </a:cxn>
                  <a:cxn ang="0">
                    <a:pos x="341" y="353"/>
                  </a:cxn>
                  <a:cxn ang="0">
                    <a:pos x="371" y="390"/>
                  </a:cxn>
                  <a:cxn ang="0">
                    <a:pos x="403" y="425"/>
                  </a:cxn>
                  <a:cxn ang="0">
                    <a:pos x="433" y="457"/>
                  </a:cxn>
                  <a:cxn ang="0">
                    <a:pos x="457" y="482"/>
                  </a:cxn>
                  <a:cxn ang="0">
                    <a:pos x="493" y="518"/>
                  </a:cxn>
                  <a:cxn ang="0">
                    <a:pos x="519" y="540"/>
                  </a:cxn>
                  <a:cxn ang="0">
                    <a:pos x="532" y="549"/>
                  </a:cxn>
                  <a:cxn ang="0">
                    <a:pos x="539" y="554"/>
                  </a:cxn>
                  <a:cxn ang="0">
                    <a:pos x="541" y="560"/>
                  </a:cxn>
                  <a:cxn ang="0">
                    <a:pos x="541" y="570"/>
                  </a:cxn>
                  <a:cxn ang="0">
                    <a:pos x="539" y="575"/>
                  </a:cxn>
                  <a:cxn ang="0">
                    <a:pos x="530" y="582"/>
                  </a:cxn>
                  <a:cxn ang="0">
                    <a:pos x="524" y="583"/>
                  </a:cxn>
                </a:cxnLst>
                <a:rect l="0" t="0" r="r" b="b"/>
                <a:pathLst>
                  <a:path w="541" h="583">
                    <a:moveTo>
                      <a:pt x="524" y="583"/>
                    </a:moveTo>
                    <a:lnTo>
                      <a:pt x="524" y="583"/>
                    </a:lnTo>
                    <a:lnTo>
                      <a:pt x="520" y="582"/>
                    </a:lnTo>
                    <a:lnTo>
                      <a:pt x="515" y="580"/>
                    </a:lnTo>
                    <a:lnTo>
                      <a:pt x="515" y="580"/>
                    </a:lnTo>
                    <a:lnTo>
                      <a:pt x="501" y="571"/>
                    </a:lnTo>
                    <a:lnTo>
                      <a:pt x="488" y="560"/>
                    </a:lnTo>
                    <a:lnTo>
                      <a:pt x="476" y="549"/>
                    </a:lnTo>
                    <a:lnTo>
                      <a:pt x="462" y="538"/>
                    </a:lnTo>
                    <a:lnTo>
                      <a:pt x="437" y="513"/>
                    </a:lnTo>
                    <a:lnTo>
                      <a:pt x="414" y="488"/>
                    </a:lnTo>
                    <a:lnTo>
                      <a:pt x="414" y="488"/>
                    </a:lnTo>
                    <a:lnTo>
                      <a:pt x="388" y="460"/>
                    </a:lnTo>
                    <a:lnTo>
                      <a:pt x="388" y="460"/>
                    </a:lnTo>
                    <a:lnTo>
                      <a:pt x="365" y="437"/>
                    </a:lnTo>
                    <a:lnTo>
                      <a:pt x="339" y="409"/>
                    </a:lnTo>
                    <a:lnTo>
                      <a:pt x="313" y="377"/>
                    </a:lnTo>
                    <a:lnTo>
                      <a:pt x="300" y="361"/>
                    </a:lnTo>
                    <a:lnTo>
                      <a:pt x="288" y="344"/>
                    </a:lnTo>
                    <a:lnTo>
                      <a:pt x="288" y="344"/>
                    </a:lnTo>
                    <a:lnTo>
                      <a:pt x="268" y="319"/>
                    </a:lnTo>
                    <a:lnTo>
                      <a:pt x="246" y="293"/>
                    </a:lnTo>
                    <a:lnTo>
                      <a:pt x="224" y="269"/>
                    </a:lnTo>
                    <a:lnTo>
                      <a:pt x="202" y="245"/>
                    </a:lnTo>
                    <a:lnTo>
                      <a:pt x="202" y="245"/>
                    </a:lnTo>
                    <a:lnTo>
                      <a:pt x="167" y="208"/>
                    </a:lnTo>
                    <a:lnTo>
                      <a:pt x="150" y="189"/>
                    </a:lnTo>
                    <a:lnTo>
                      <a:pt x="134" y="170"/>
                    </a:lnTo>
                    <a:lnTo>
                      <a:pt x="134" y="170"/>
                    </a:lnTo>
                    <a:lnTo>
                      <a:pt x="121" y="153"/>
                    </a:lnTo>
                    <a:lnTo>
                      <a:pt x="121" y="153"/>
                    </a:lnTo>
                    <a:lnTo>
                      <a:pt x="95" y="121"/>
                    </a:lnTo>
                    <a:lnTo>
                      <a:pt x="69" y="90"/>
                    </a:lnTo>
                    <a:lnTo>
                      <a:pt x="54" y="76"/>
                    </a:lnTo>
                    <a:lnTo>
                      <a:pt x="40" y="61"/>
                    </a:lnTo>
                    <a:lnTo>
                      <a:pt x="24" y="48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5" y="32"/>
                    </a:lnTo>
                    <a:lnTo>
                      <a:pt x="3" y="29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4" y="8"/>
                    </a:lnTo>
                    <a:lnTo>
                      <a:pt x="7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41" y="15"/>
                    </a:lnTo>
                    <a:lnTo>
                      <a:pt x="55" y="28"/>
                    </a:lnTo>
                    <a:lnTo>
                      <a:pt x="70" y="41"/>
                    </a:lnTo>
                    <a:lnTo>
                      <a:pt x="83" y="55"/>
                    </a:lnTo>
                    <a:lnTo>
                      <a:pt x="110" y="84"/>
                    </a:lnTo>
                    <a:lnTo>
                      <a:pt x="136" y="115"/>
                    </a:lnTo>
                    <a:lnTo>
                      <a:pt x="136" y="115"/>
                    </a:lnTo>
                    <a:lnTo>
                      <a:pt x="170" y="156"/>
                    </a:lnTo>
                    <a:lnTo>
                      <a:pt x="206" y="198"/>
                    </a:lnTo>
                    <a:lnTo>
                      <a:pt x="246" y="242"/>
                    </a:lnTo>
                    <a:lnTo>
                      <a:pt x="290" y="291"/>
                    </a:lnTo>
                    <a:lnTo>
                      <a:pt x="290" y="291"/>
                    </a:lnTo>
                    <a:lnTo>
                      <a:pt x="303" y="306"/>
                    </a:lnTo>
                    <a:lnTo>
                      <a:pt x="317" y="322"/>
                    </a:lnTo>
                    <a:lnTo>
                      <a:pt x="341" y="353"/>
                    </a:lnTo>
                    <a:lnTo>
                      <a:pt x="341" y="353"/>
                    </a:lnTo>
                    <a:lnTo>
                      <a:pt x="371" y="390"/>
                    </a:lnTo>
                    <a:lnTo>
                      <a:pt x="387" y="407"/>
                    </a:lnTo>
                    <a:lnTo>
                      <a:pt x="403" y="425"/>
                    </a:lnTo>
                    <a:lnTo>
                      <a:pt x="403" y="425"/>
                    </a:lnTo>
                    <a:lnTo>
                      <a:pt x="433" y="457"/>
                    </a:lnTo>
                    <a:lnTo>
                      <a:pt x="433" y="457"/>
                    </a:lnTo>
                    <a:lnTo>
                      <a:pt x="457" y="482"/>
                    </a:lnTo>
                    <a:lnTo>
                      <a:pt x="481" y="507"/>
                    </a:lnTo>
                    <a:lnTo>
                      <a:pt x="493" y="518"/>
                    </a:lnTo>
                    <a:lnTo>
                      <a:pt x="507" y="529"/>
                    </a:lnTo>
                    <a:lnTo>
                      <a:pt x="519" y="540"/>
                    </a:lnTo>
                    <a:lnTo>
                      <a:pt x="532" y="549"/>
                    </a:lnTo>
                    <a:lnTo>
                      <a:pt x="532" y="549"/>
                    </a:lnTo>
                    <a:lnTo>
                      <a:pt x="537" y="552"/>
                    </a:lnTo>
                    <a:lnTo>
                      <a:pt x="539" y="554"/>
                    </a:lnTo>
                    <a:lnTo>
                      <a:pt x="540" y="557"/>
                    </a:lnTo>
                    <a:lnTo>
                      <a:pt x="541" y="560"/>
                    </a:lnTo>
                    <a:lnTo>
                      <a:pt x="541" y="565"/>
                    </a:lnTo>
                    <a:lnTo>
                      <a:pt x="541" y="570"/>
                    </a:lnTo>
                    <a:lnTo>
                      <a:pt x="541" y="570"/>
                    </a:lnTo>
                    <a:lnTo>
                      <a:pt x="539" y="575"/>
                    </a:lnTo>
                    <a:lnTo>
                      <a:pt x="534" y="579"/>
                    </a:lnTo>
                    <a:lnTo>
                      <a:pt x="530" y="582"/>
                    </a:lnTo>
                    <a:lnTo>
                      <a:pt x="527" y="583"/>
                    </a:lnTo>
                    <a:lnTo>
                      <a:pt x="524" y="583"/>
                    </a:lnTo>
                    <a:lnTo>
                      <a:pt x="524" y="58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1" name="chenying0907 210"/>
              <p:cNvSpPr/>
              <p:nvPr/>
            </p:nvSpPr>
            <p:spPr bwMode="auto">
              <a:xfrm>
                <a:off x="4349750" y="2435225"/>
                <a:ext cx="273050" cy="288925"/>
              </a:xfrm>
              <a:custGeom>
                <a:avLst/>
                <a:gdLst/>
                <a:ahLst/>
                <a:cxnLst>
                  <a:cxn ang="0">
                    <a:pos x="493" y="546"/>
                  </a:cxn>
                  <a:cxn ang="0">
                    <a:pos x="481" y="537"/>
                  </a:cxn>
                  <a:cxn ang="0">
                    <a:pos x="475" y="524"/>
                  </a:cxn>
                  <a:cxn ang="0">
                    <a:pos x="457" y="505"/>
                  </a:cxn>
                  <a:cxn ang="0">
                    <a:pos x="444" y="490"/>
                  </a:cxn>
                  <a:cxn ang="0">
                    <a:pos x="436" y="479"/>
                  </a:cxn>
                  <a:cxn ang="0">
                    <a:pos x="411" y="452"/>
                  </a:cxn>
                  <a:cxn ang="0">
                    <a:pos x="402" y="443"/>
                  </a:cxn>
                  <a:cxn ang="0">
                    <a:pos x="387" y="420"/>
                  </a:cxn>
                  <a:cxn ang="0">
                    <a:pos x="376" y="410"/>
                  </a:cxn>
                  <a:cxn ang="0">
                    <a:pos x="345" y="378"/>
                  </a:cxn>
                  <a:cxn ang="0">
                    <a:pos x="321" y="352"/>
                  </a:cxn>
                  <a:cxn ang="0">
                    <a:pos x="280" y="313"/>
                  </a:cxn>
                  <a:cxn ang="0">
                    <a:pos x="252" y="285"/>
                  </a:cxn>
                  <a:cxn ang="0">
                    <a:pos x="151" y="183"/>
                  </a:cxn>
                  <a:cxn ang="0">
                    <a:pos x="106" y="136"/>
                  </a:cxn>
                  <a:cxn ang="0">
                    <a:pos x="64" y="92"/>
                  </a:cxn>
                  <a:cxn ang="0">
                    <a:pos x="33" y="58"/>
                  </a:cxn>
                  <a:cxn ang="0">
                    <a:pos x="13" y="39"/>
                  </a:cxn>
                  <a:cxn ang="0">
                    <a:pos x="3" y="26"/>
                  </a:cxn>
                  <a:cxn ang="0">
                    <a:pos x="0" y="14"/>
                  </a:cxn>
                  <a:cxn ang="0">
                    <a:pos x="5" y="6"/>
                  </a:cxn>
                  <a:cxn ang="0">
                    <a:pos x="19" y="0"/>
                  </a:cxn>
                  <a:cxn ang="0">
                    <a:pos x="26" y="2"/>
                  </a:cxn>
                  <a:cxn ang="0">
                    <a:pos x="34" y="8"/>
                  </a:cxn>
                  <a:cxn ang="0">
                    <a:pos x="72" y="47"/>
                  </a:cxn>
                  <a:cxn ang="0">
                    <a:pos x="94" y="67"/>
                  </a:cxn>
                  <a:cxn ang="0">
                    <a:pos x="151" y="133"/>
                  </a:cxn>
                  <a:cxn ang="0">
                    <a:pos x="191" y="176"/>
                  </a:cxn>
                  <a:cxn ang="0">
                    <a:pos x="275" y="260"/>
                  </a:cxn>
                  <a:cxn ang="0">
                    <a:pos x="311" y="293"/>
                  </a:cxn>
                  <a:cxn ang="0">
                    <a:pos x="364" y="343"/>
                  </a:cxn>
                  <a:cxn ang="0">
                    <a:pos x="407" y="387"/>
                  </a:cxn>
                  <a:cxn ang="0">
                    <a:pos x="423" y="411"/>
                  </a:cxn>
                  <a:cxn ang="0">
                    <a:pos x="440" y="429"/>
                  </a:cxn>
                  <a:cxn ang="0">
                    <a:pos x="452" y="440"/>
                  </a:cxn>
                  <a:cxn ang="0">
                    <a:pos x="460" y="452"/>
                  </a:cxn>
                  <a:cxn ang="0">
                    <a:pos x="481" y="478"/>
                  </a:cxn>
                  <a:cxn ang="0">
                    <a:pos x="496" y="493"/>
                  </a:cxn>
                  <a:cxn ang="0">
                    <a:pos x="508" y="510"/>
                  </a:cxn>
                  <a:cxn ang="0">
                    <a:pos x="512" y="513"/>
                  </a:cxn>
                  <a:cxn ang="0">
                    <a:pos x="515" y="524"/>
                  </a:cxn>
                  <a:cxn ang="0">
                    <a:pos x="515" y="533"/>
                  </a:cxn>
                  <a:cxn ang="0">
                    <a:pos x="510" y="542"/>
                  </a:cxn>
                  <a:cxn ang="0">
                    <a:pos x="499" y="546"/>
                  </a:cxn>
                </a:cxnLst>
                <a:rect l="0" t="0" r="r" b="b"/>
                <a:pathLst>
                  <a:path w="515" h="546">
                    <a:moveTo>
                      <a:pt x="499" y="546"/>
                    </a:moveTo>
                    <a:lnTo>
                      <a:pt x="499" y="546"/>
                    </a:lnTo>
                    <a:lnTo>
                      <a:pt x="493" y="546"/>
                    </a:lnTo>
                    <a:lnTo>
                      <a:pt x="488" y="543"/>
                    </a:lnTo>
                    <a:lnTo>
                      <a:pt x="483" y="540"/>
                    </a:lnTo>
                    <a:lnTo>
                      <a:pt x="481" y="537"/>
                    </a:lnTo>
                    <a:lnTo>
                      <a:pt x="480" y="534"/>
                    </a:lnTo>
                    <a:lnTo>
                      <a:pt x="480" y="534"/>
                    </a:lnTo>
                    <a:lnTo>
                      <a:pt x="475" y="524"/>
                    </a:lnTo>
                    <a:lnTo>
                      <a:pt x="470" y="517"/>
                    </a:lnTo>
                    <a:lnTo>
                      <a:pt x="463" y="511"/>
                    </a:lnTo>
                    <a:lnTo>
                      <a:pt x="457" y="505"/>
                    </a:lnTo>
                    <a:lnTo>
                      <a:pt x="457" y="505"/>
                    </a:lnTo>
                    <a:lnTo>
                      <a:pt x="450" y="498"/>
                    </a:lnTo>
                    <a:lnTo>
                      <a:pt x="444" y="490"/>
                    </a:lnTo>
                    <a:lnTo>
                      <a:pt x="444" y="490"/>
                    </a:lnTo>
                    <a:lnTo>
                      <a:pt x="436" y="479"/>
                    </a:lnTo>
                    <a:lnTo>
                      <a:pt x="436" y="479"/>
                    </a:lnTo>
                    <a:lnTo>
                      <a:pt x="425" y="466"/>
                    </a:lnTo>
                    <a:lnTo>
                      <a:pt x="419" y="458"/>
                    </a:lnTo>
                    <a:lnTo>
                      <a:pt x="411" y="452"/>
                    </a:lnTo>
                    <a:lnTo>
                      <a:pt x="411" y="452"/>
                    </a:lnTo>
                    <a:lnTo>
                      <a:pt x="407" y="448"/>
                    </a:lnTo>
                    <a:lnTo>
                      <a:pt x="402" y="443"/>
                    </a:lnTo>
                    <a:lnTo>
                      <a:pt x="395" y="433"/>
                    </a:lnTo>
                    <a:lnTo>
                      <a:pt x="395" y="433"/>
                    </a:lnTo>
                    <a:lnTo>
                      <a:pt x="387" y="420"/>
                    </a:lnTo>
                    <a:lnTo>
                      <a:pt x="382" y="415"/>
                    </a:lnTo>
                    <a:lnTo>
                      <a:pt x="376" y="410"/>
                    </a:lnTo>
                    <a:lnTo>
                      <a:pt x="376" y="410"/>
                    </a:lnTo>
                    <a:lnTo>
                      <a:pt x="367" y="404"/>
                    </a:lnTo>
                    <a:lnTo>
                      <a:pt x="360" y="395"/>
                    </a:lnTo>
                    <a:lnTo>
                      <a:pt x="345" y="378"/>
                    </a:lnTo>
                    <a:lnTo>
                      <a:pt x="345" y="378"/>
                    </a:lnTo>
                    <a:lnTo>
                      <a:pt x="333" y="364"/>
                    </a:lnTo>
                    <a:lnTo>
                      <a:pt x="321" y="352"/>
                    </a:lnTo>
                    <a:lnTo>
                      <a:pt x="321" y="352"/>
                    </a:lnTo>
                    <a:lnTo>
                      <a:pt x="299" y="332"/>
                    </a:lnTo>
                    <a:lnTo>
                      <a:pt x="280" y="313"/>
                    </a:lnTo>
                    <a:lnTo>
                      <a:pt x="280" y="313"/>
                    </a:lnTo>
                    <a:lnTo>
                      <a:pt x="252" y="285"/>
                    </a:lnTo>
                    <a:lnTo>
                      <a:pt x="252" y="285"/>
                    </a:lnTo>
                    <a:lnTo>
                      <a:pt x="225" y="260"/>
                    </a:lnTo>
                    <a:lnTo>
                      <a:pt x="200" y="234"/>
                    </a:lnTo>
                    <a:lnTo>
                      <a:pt x="151" y="183"/>
                    </a:lnTo>
                    <a:lnTo>
                      <a:pt x="151" y="183"/>
                    </a:lnTo>
                    <a:lnTo>
                      <a:pt x="106" y="136"/>
                    </a:lnTo>
                    <a:lnTo>
                      <a:pt x="106" y="136"/>
                    </a:lnTo>
                    <a:lnTo>
                      <a:pt x="87" y="116"/>
                    </a:lnTo>
                    <a:lnTo>
                      <a:pt x="87" y="116"/>
                    </a:lnTo>
                    <a:lnTo>
                      <a:pt x="64" y="92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33" y="58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13" y="39"/>
                    </a:lnTo>
                    <a:lnTo>
                      <a:pt x="8" y="33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6"/>
                    </a:lnTo>
                    <a:lnTo>
                      <a:pt x="9" y="3"/>
                    </a:lnTo>
                    <a:lnTo>
                      <a:pt x="14" y="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6" y="2"/>
                    </a:lnTo>
                    <a:lnTo>
                      <a:pt x="31" y="4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42" y="18"/>
                    </a:lnTo>
                    <a:lnTo>
                      <a:pt x="51" y="29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83" y="57"/>
                    </a:lnTo>
                    <a:lnTo>
                      <a:pt x="94" y="67"/>
                    </a:lnTo>
                    <a:lnTo>
                      <a:pt x="94" y="67"/>
                    </a:lnTo>
                    <a:lnTo>
                      <a:pt x="124" y="100"/>
                    </a:lnTo>
                    <a:lnTo>
                      <a:pt x="151" y="133"/>
                    </a:lnTo>
                    <a:lnTo>
                      <a:pt x="164" y="146"/>
                    </a:lnTo>
                    <a:lnTo>
                      <a:pt x="164" y="146"/>
                    </a:lnTo>
                    <a:lnTo>
                      <a:pt x="191" y="176"/>
                    </a:lnTo>
                    <a:lnTo>
                      <a:pt x="219" y="205"/>
                    </a:lnTo>
                    <a:lnTo>
                      <a:pt x="247" y="232"/>
                    </a:lnTo>
                    <a:lnTo>
                      <a:pt x="275" y="260"/>
                    </a:lnTo>
                    <a:lnTo>
                      <a:pt x="275" y="260"/>
                    </a:lnTo>
                    <a:lnTo>
                      <a:pt x="311" y="293"/>
                    </a:lnTo>
                    <a:lnTo>
                      <a:pt x="311" y="293"/>
                    </a:lnTo>
                    <a:lnTo>
                      <a:pt x="342" y="321"/>
                    </a:lnTo>
                    <a:lnTo>
                      <a:pt x="342" y="321"/>
                    </a:lnTo>
                    <a:lnTo>
                      <a:pt x="364" y="343"/>
                    </a:lnTo>
                    <a:lnTo>
                      <a:pt x="386" y="363"/>
                    </a:lnTo>
                    <a:lnTo>
                      <a:pt x="396" y="375"/>
                    </a:lnTo>
                    <a:lnTo>
                      <a:pt x="407" y="387"/>
                    </a:lnTo>
                    <a:lnTo>
                      <a:pt x="415" y="398"/>
                    </a:lnTo>
                    <a:lnTo>
                      <a:pt x="423" y="411"/>
                    </a:lnTo>
                    <a:lnTo>
                      <a:pt x="423" y="411"/>
                    </a:lnTo>
                    <a:lnTo>
                      <a:pt x="426" y="416"/>
                    </a:lnTo>
                    <a:lnTo>
                      <a:pt x="430" y="421"/>
                    </a:lnTo>
                    <a:lnTo>
                      <a:pt x="440" y="429"/>
                    </a:lnTo>
                    <a:lnTo>
                      <a:pt x="440" y="429"/>
                    </a:lnTo>
                    <a:lnTo>
                      <a:pt x="446" y="435"/>
                    </a:lnTo>
                    <a:lnTo>
                      <a:pt x="452" y="440"/>
                    </a:lnTo>
                    <a:lnTo>
                      <a:pt x="452" y="440"/>
                    </a:lnTo>
                    <a:lnTo>
                      <a:pt x="460" y="452"/>
                    </a:lnTo>
                    <a:lnTo>
                      <a:pt x="460" y="452"/>
                    </a:lnTo>
                    <a:lnTo>
                      <a:pt x="470" y="466"/>
                    </a:lnTo>
                    <a:lnTo>
                      <a:pt x="475" y="472"/>
                    </a:lnTo>
                    <a:lnTo>
                      <a:pt x="481" y="478"/>
                    </a:lnTo>
                    <a:lnTo>
                      <a:pt x="481" y="478"/>
                    </a:lnTo>
                    <a:lnTo>
                      <a:pt x="489" y="486"/>
                    </a:lnTo>
                    <a:lnTo>
                      <a:pt x="496" y="493"/>
                    </a:lnTo>
                    <a:lnTo>
                      <a:pt x="502" y="501"/>
                    </a:lnTo>
                    <a:lnTo>
                      <a:pt x="507" y="509"/>
                    </a:lnTo>
                    <a:lnTo>
                      <a:pt x="508" y="510"/>
                    </a:lnTo>
                    <a:lnTo>
                      <a:pt x="509" y="511"/>
                    </a:lnTo>
                    <a:lnTo>
                      <a:pt x="509" y="511"/>
                    </a:lnTo>
                    <a:lnTo>
                      <a:pt x="512" y="513"/>
                    </a:lnTo>
                    <a:lnTo>
                      <a:pt x="514" y="516"/>
                    </a:lnTo>
                    <a:lnTo>
                      <a:pt x="515" y="520"/>
                    </a:lnTo>
                    <a:lnTo>
                      <a:pt x="515" y="524"/>
                    </a:lnTo>
                    <a:lnTo>
                      <a:pt x="515" y="530"/>
                    </a:lnTo>
                    <a:lnTo>
                      <a:pt x="515" y="530"/>
                    </a:lnTo>
                    <a:lnTo>
                      <a:pt x="515" y="533"/>
                    </a:lnTo>
                    <a:lnTo>
                      <a:pt x="514" y="537"/>
                    </a:lnTo>
                    <a:lnTo>
                      <a:pt x="513" y="540"/>
                    </a:lnTo>
                    <a:lnTo>
                      <a:pt x="510" y="542"/>
                    </a:lnTo>
                    <a:lnTo>
                      <a:pt x="510" y="542"/>
                    </a:lnTo>
                    <a:lnTo>
                      <a:pt x="506" y="545"/>
                    </a:lnTo>
                    <a:lnTo>
                      <a:pt x="499" y="546"/>
                    </a:lnTo>
                    <a:lnTo>
                      <a:pt x="499" y="54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2" name="chenying0907 211"/>
              <p:cNvSpPr/>
              <p:nvPr/>
            </p:nvSpPr>
            <p:spPr bwMode="auto">
              <a:xfrm>
                <a:off x="4708525" y="2740025"/>
                <a:ext cx="77788" cy="74613"/>
              </a:xfrm>
              <a:custGeom>
                <a:avLst/>
                <a:gdLst/>
                <a:ahLst/>
                <a:cxnLst>
                  <a:cxn ang="0">
                    <a:pos x="116" y="142"/>
                  </a:cxn>
                  <a:cxn ang="0">
                    <a:pos x="111" y="142"/>
                  </a:cxn>
                  <a:cxn ang="0">
                    <a:pos x="101" y="140"/>
                  </a:cxn>
                  <a:cxn ang="0">
                    <a:pos x="90" y="136"/>
                  </a:cxn>
                  <a:cxn ang="0">
                    <a:pos x="88" y="139"/>
                  </a:cxn>
                  <a:cxn ang="0">
                    <a:pos x="79" y="141"/>
                  </a:cxn>
                  <a:cxn ang="0">
                    <a:pos x="77" y="141"/>
                  </a:cxn>
                  <a:cxn ang="0">
                    <a:pos x="63" y="139"/>
                  </a:cxn>
                  <a:cxn ang="0">
                    <a:pos x="49" y="136"/>
                  </a:cxn>
                  <a:cxn ang="0">
                    <a:pos x="42" y="134"/>
                  </a:cxn>
                  <a:cxn ang="0">
                    <a:pos x="33" y="127"/>
                  </a:cxn>
                  <a:cxn ang="0">
                    <a:pos x="30" y="129"/>
                  </a:cxn>
                  <a:cxn ang="0">
                    <a:pos x="21" y="131"/>
                  </a:cxn>
                  <a:cxn ang="0">
                    <a:pos x="18" y="130"/>
                  </a:cxn>
                  <a:cxn ang="0">
                    <a:pos x="12" y="127"/>
                  </a:cxn>
                  <a:cxn ang="0">
                    <a:pos x="7" y="122"/>
                  </a:cxn>
                  <a:cxn ang="0">
                    <a:pos x="6" y="117"/>
                  </a:cxn>
                  <a:cxn ang="0">
                    <a:pos x="5" y="115"/>
                  </a:cxn>
                  <a:cxn ang="0">
                    <a:pos x="1" y="108"/>
                  </a:cxn>
                  <a:cxn ang="0">
                    <a:pos x="1" y="101"/>
                  </a:cxn>
                  <a:cxn ang="0">
                    <a:pos x="3" y="95"/>
                  </a:cxn>
                  <a:cxn ang="0">
                    <a:pos x="13" y="83"/>
                  </a:cxn>
                  <a:cxn ang="0">
                    <a:pos x="31" y="62"/>
                  </a:cxn>
                  <a:cxn ang="0">
                    <a:pos x="63" y="34"/>
                  </a:cxn>
                  <a:cxn ang="0">
                    <a:pos x="92" y="13"/>
                  </a:cxn>
                  <a:cxn ang="0">
                    <a:pos x="98" y="8"/>
                  </a:cxn>
                  <a:cxn ang="0">
                    <a:pos x="113" y="1"/>
                  </a:cxn>
                  <a:cxn ang="0">
                    <a:pos x="121" y="0"/>
                  </a:cxn>
                  <a:cxn ang="0">
                    <a:pos x="131" y="2"/>
                  </a:cxn>
                  <a:cxn ang="0">
                    <a:pos x="137" y="5"/>
                  </a:cxn>
                  <a:cxn ang="0">
                    <a:pos x="143" y="15"/>
                  </a:cxn>
                  <a:cxn ang="0">
                    <a:pos x="147" y="29"/>
                  </a:cxn>
                  <a:cxn ang="0">
                    <a:pos x="148" y="35"/>
                  </a:cxn>
                  <a:cxn ang="0">
                    <a:pos x="147" y="53"/>
                  </a:cxn>
                  <a:cxn ang="0">
                    <a:pos x="148" y="84"/>
                  </a:cxn>
                  <a:cxn ang="0">
                    <a:pos x="148" y="100"/>
                  </a:cxn>
                  <a:cxn ang="0">
                    <a:pos x="146" y="116"/>
                  </a:cxn>
                  <a:cxn ang="0">
                    <a:pos x="145" y="125"/>
                  </a:cxn>
                  <a:cxn ang="0">
                    <a:pos x="141" y="132"/>
                  </a:cxn>
                  <a:cxn ang="0">
                    <a:pos x="136" y="136"/>
                  </a:cxn>
                  <a:cxn ang="0">
                    <a:pos x="128" y="141"/>
                  </a:cxn>
                  <a:cxn ang="0">
                    <a:pos x="126" y="141"/>
                  </a:cxn>
                  <a:cxn ang="0">
                    <a:pos x="121" y="142"/>
                  </a:cxn>
                  <a:cxn ang="0">
                    <a:pos x="116" y="142"/>
                  </a:cxn>
                </a:cxnLst>
                <a:rect l="0" t="0" r="r" b="b"/>
                <a:pathLst>
                  <a:path w="148" h="142">
                    <a:moveTo>
                      <a:pt x="116" y="142"/>
                    </a:moveTo>
                    <a:lnTo>
                      <a:pt x="116" y="142"/>
                    </a:lnTo>
                    <a:lnTo>
                      <a:pt x="111" y="142"/>
                    </a:lnTo>
                    <a:lnTo>
                      <a:pt x="111" y="142"/>
                    </a:lnTo>
                    <a:lnTo>
                      <a:pt x="101" y="140"/>
                    </a:lnTo>
                    <a:lnTo>
                      <a:pt x="101" y="140"/>
                    </a:lnTo>
                    <a:lnTo>
                      <a:pt x="93" y="136"/>
                    </a:lnTo>
                    <a:lnTo>
                      <a:pt x="90" y="136"/>
                    </a:lnTo>
                    <a:lnTo>
                      <a:pt x="88" y="139"/>
                    </a:lnTo>
                    <a:lnTo>
                      <a:pt x="88" y="139"/>
                    </a:lnTo>
                    <a:lnTo>
                      <a:pt x="84" y="141"/>
                    </a:lnTo>
                    <a:lnTo>
                      <a:pt x="79" y="141"/>
                    </a:lnTo>
                    <a:lnTo>
                      <a:pt x="79" y="141"/>
                    </a:lnTo>
                    <a:lnTo>
                      <a:pt x="77" y="141"/>
                    </a:lnTo>
                    <a:lnTo>
                      <a:pt x="77" y="141"/>
                    </a:lnTo>
                    <a:lnTo>
                      <a:pt x="63" y="139"/>
                    </a:lnTo>
                    <a:lnTo>
                      <a:pt x="63" y="139"/>
                    </a:lnTo>
                    <a:lnTo>
                      <a:pt x="49" y="136"/>
                    </a:lnTo>
                    <a:lnTo>
                      <a:pt x="49" y="136"/>
                    </a:lnTo>
                    <a:lnTo>
                      <a:pt x="42" y="134"/>
                    </a:lnTo>
                    <a:lnTo>
                      <a:pt x="36" y="130"/>
                    </a:lnTo>
                    <a:lnTo>
                      <a:pt x="33" y="127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25" y="130"/>
                    </a:lnTo>
                    <a:lnTo>
                      <a:pt x="21" y="131"/>
                    </a:lnTo>
                    <a:lnTo>
                      <a:pt x="21" y="131"/>
                    </a:lnTo>
                    <a:lnTo>
                      <a:pt x="18" y="130"/>
                    </a:lnTo>
                    <a:lnTo>
                      <a:pt x="13" y="129"/>
                    </a:lnTo>
                    <a:lnTo>
                      <a:pt x="12" y="127"/>
                    </a:lnTo>
                    <a:lnTo>
                      <a:pt x="10" y="125"/>
                    </a:lnTo>
                    <a:lnTo>
                      <a:pt x="7" y="122"/>
                    </a:lnTo>
                    <a:lnTo>
                      <a:pt x="6" y="119"/>
                    </a:lnTo>
                    <a:lnTo>
                      <a:pt x="6" y="117"/>
                    </a:lnTo>
                    <a:lnTo>
                      <a:pt x="5" y="115"/>
                    </a:lnTo>
                    <a:lnTo>
                      <a:pt x="5" y="115"/>
                    </a:lnTo>
                    <a:lnTo>
                      <a:pt x="2" y="112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1" y="101"/>
                    </a:lnTo>
                    <a:lnTo>
                      <a:pt x="2" y="98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13" y="83"/>
                    </a:lnTo>
                    <a:lnTo>
                      <a:pt x="22" y="72"/>
                    </a:lnTo>
                    <a:lnTo>
                      <a:pt x="31" y="62"/>
                    </a:lnTo>
                    <a:lnTo>
                      <a:pt x="42" y="52"/>
                    </a:lnTo>
                    <a:lnTo>
                      <a:pt x="63" y="34"/>
                    </a:lnTo>
                    <a:lnTo>
                      <a:pt x="87" y="17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8" y="8"/>
                    </a:lnTo>
                    <a:lnTo>
                      <a:pt x="105" y="4"/>
                    </a:lnTo>
                    <a:lnTo>
                      <a:pt x="113" y="1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6" y="1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7" y="5"/>
                    </a:lnTo>
                    <a:lnTo>
                      <a:pt x="141" y="9"/>
                    </a:lnTo>
                    <a:lnTo>
                      <a:pt x="143" y="15"/>
                    </a:lnTo>
                    <a:lnTo>
                      <a:pt x="145" y="20"/>
                    </a:lnTo>
                    <a:lnTo>
                      <a:pt x="147" y="29"/>
                    </a:lnTo>
                    <a:lnTo>
                      <a:pt x="148" y="35"/>
                    </a:lnTo>
                    <a:lnTo>
                      <a:pt x="148" y="35"/>
                    </a:lnTo>
                    <a:lnTo>
                      <a:pt x="147" y="53"/>
                    </a:lnTo>
                    <a:lnTo>
                      <a:pt x="147" y="53"/>
                    </a:lnTo>
                    <a:lnTo>
                      <a:pt x="147" y="81"/>
                    </a:lnTo>
                    <a:lnTo>
                      <a:pt x="148" y="84"/>
                    </a:lnTo>
                    <a:lnTo>
                      <a:pt x="148" y="84"/>
                    </a:lnTo>
                    <a:lnTo>
                      <a:pt x="148" y="100"/>
                    </a:lnTo>
                    <a:lnTo>
                      <a:pt x="147" y="108"/>
                    </a:lnTo>
                    <a:lnTo>
                      <a:pt x="146" y="116"/>
                    </a:lnTo>
                    <a:lnTo>
                      <a:pt x="146" y="116"/>
                    </a:lnTo>
                    <a:lnTo>
                      <a:pt x="145" y="125"/>
                    </a:lnTo>
                    <a:lnTo>
                      <a:pt x="143" y="128"/>
                    </a:lnTo>
                    <a:lnTo>
                      <a:pt x="141" y="132"/>
                    </a:lnTo>
                    <a:lnTo>
                      <a:pt x="139" y="134"/>
                    </a:lnTo>
                    <a:lnTo>
                      <a:pt x="136" y="136"/>
                    </a:lnTo>
                    <a:lnTo>
                      <a:pt x="128" y="141"/>
                    </a:lnTo>
                    <a:lnTo>
                      <a:pt x="128" y="141"/>
                    </a:lnTo>
                    <a:lnTo>
                      <a:pt x="127" y="141"/>
                    </a:lnTo>
                    <a:lnTo>
                      <a:pt x="126" y="141"/>
                    </a:lnTo>
                    <a:lnTo>
                      <a:pt x="126" y="141"/>
                    </a:lnTo>
                    <a:lnTo>
                      <a:pt x="121" y="142"/>
                    </a:lnTo>
                    <a:lnTo>
                      <a:pt x="116" y="142"/>
                    </a:lnTo>
                    <a:lnTo>
                      <a:pt x="116" y="14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3" name="chenying0907 212"/>
              <p:cNvSpPr/>
              <p:nvPr/>
            </p:nvSpPr>
            <p:spPr bwMode="auto">
              <a:xfrm>
                <a:off x="4197350" y="2182813"/>
                <a:ext cx="260350" cy="244475"/>
              </a:xfrm>
              <a:custGeom>
                <a:avLst/>
                <a:gdLst/>
                <a:ahLst/>
                <a:cxnLst>
                  <a:cxn ang="0">
                    <a:pos x="106" y="462"/>
                  </a:cxn>
                  <a:cxn ang="0">
                    <a:pos x="96" y="455"/>
                  </a:cxn>
                  <a:cxn ang="0">
                    <a:pos x="94" y="452"/>
                  </a:cxn>
                  <a:cxn ang="0">
                    <a:pos x="85" y="442"/>
                  </a:cxn>
                  <a:cxn ang="0">
                    <a:pos x="76" y="430"/>
                  </a:cxn>
                  <a:cxn ang="0">
                    <a:pos x="53" y="411"/>
                  </a:cxn>
                  <a:cxn ang="0">
                    <a:pos x="35" y="386"/>
                  </a:cxn>
                  <a:cxn ang="0">
                    <a:pos x="15" y="339"/>
                  </a:cxn>
                  <a:cxn ang="0">
                    <a:pos x="5" y="299"/>
                  </a:cxn>
                  <a:cxn ang="0">
                    <a:pos x="0" y="253"/>
                  </a:cxn>
                  <a:cxn ang="0">
                    <a:pos x="3" y="202"/>
                  </a:cxn>
                  <a:cxn ang="0">
                    <a:pos x="8" y="172"/>
                  </a:cxn>
                  <a:cxn ang="0">
                    <a:pos x="24" y="124"/>
                  </a:cxn>
                  <a:cxn ang="0">
                    <a:pos x="48" y="85"/>
                  </a:cxn>
                  <a:cxn ang="0">
                    <a:pos x="68" y="64"/>
                  </a:cxn>
                  <a:cxn ang="0">
                    <a:pos x="124" y="25"/>
                  </a:cxn>
                  <a:cxn ang="0">
                    <a:pos x="193" y="4"/>
                  </a:cxn>
                  <a:cxn ang="0">
                    <a:pos x="241" y="0"/>
                  </a:cxn>
                  <a:cxn ang="0">
                    <a:pos x="298" y="5"/>
                  </a:cxn>
                  <a:cxn ang="0">
                    <a:pos x="352" y="20"/>
                  </a:cxn>
                  <a:cxn ang="0">
                    <a:pos x="401" y="44"/>
                  </a:cxn>
                  <a:cxn ang="0">
                    <a:pos x="445" y="76"/>
                  </a:cxn>
                  <a:cxn ang="0">
                    <a:pos x="480" y="115"/>
                  </a:cxn>
                  <a:cxn ang="0">
                    <a:pos x="492" y="135"/>
                  </a:cxn>
                  <a:cxn ang="0">
                    <a:pos x="491" y="146"/>
                  </a:cxn>
                  <a:cxn ang="0">
                    <a:pos x="483" y="153"/>
                  </a:cxn>
                  <a:cxn ang="0">
                    <a:pos x="473" y="157"/>
                  </a:cxn>
                  <a:cxn ang="0">
                    <a:pos x="465" y="154"/>
                  </a:cxn>
                  <a:cxn ang="0">
                    <a:pos x="458" y="147"/>
                  </a:cxn>
                  <a:cxn ang="0">
                    <a:pos x="429" y="112"/>
                  </a:cxn>
                  <a:cxn ang="0">
                    <a:pos x="395" y="85"/>
                  </a:cxn>
                  <a:cxn ang="0">
                    <a:pos x="356" y="65"/>
                  </a:cxn>
                  <a:cxn ang="0">
                    <a:pos x="289" y="42"/>
                  </a:cxn>
                  <a:cxn ang="0">
                    <a:pos x="247" y="34"/>
                  </a:cxn>
                  <a:cxn ang="0">
                    <a:pos x="219" y="34"/>
                  </a:cxn>
                  <a:cxn ang="0">
                    <a:pos x="182" y="40"/>
                  </a:cxn>
                  <a:cxn ang="0">
                    <a:pos x="144" y="53"/>
                  </a:cxn>
                  <a:cxn ang="0">
                    <a:pos x="109" y="74"/>
                  </a:cxn>
                  <a:cxn ang="0">
                    <a:pos x="80" y="100"/>
                  </a:cxn>
                  <a:cxn ang="0">
                    <a:pos x="59" y="133"/>
                  </a:cxn>
                  <a:cxn ang="0">
                    <a:pos x="48" y="163"/>
                  </a:cxn>
                  <a:cxn ang="0">
                    <a:pos x="39" y="210"/>
                  </a:cxn>
                  <a:cxn ang="0">
                    <a:pos x="38" y="259"/>
                  </a:cxn>
                  <a:cxn ang="0">
                    <a:pos x="45" y="304"/>
                  </a:cxn>
                  <a:cxn ang="0">
                    <a:pos x="60" y="348"/>
                  </a:cxn>
                  <a:cxn ang="0">
                    <a:pos x="76" y="373"/>
                  </a:cxn>
                  <a:cxn ang="0">
                    <a:pos x="101" y="402"/>
                  </a:cxn>
                  <a:cxn ang="0">
                    <a:pos x="122" y="429"/>
                  </a:cxn>
                  <a:cxn ang="0">
                    <a:pos x="125" y="431"/>
                  </a:cxn>
                  <a:cxn ang="0">
                    <a:pos x="131" y="446"/>
                  </a:cxn>
                  <a:cxn ang="0">
                    <a:pos x="129" y="455"/>
                  </a:cxn>
                  <a:cxn ang="0">
                    <a:pos x="121" y="462"/>
                  </a:cxn>
                  <a:cxn ang="0">
                    <a:pos x="110" y="463"/>
                  </a:cxn>
                </a:cxnLst>
                <a:rect l="0" t="0" r="r" b="b"/>
                <a:pathLst>
                  <a:path w="492" h="463">
                    <a:moveTo>
                      <a:pt x="110" y="463"/>
                    </a:moveTo>
                    <a:lnTo>
                      <a:pt x="110" y="463"/>
                    </a:lnTo>
                    <a:lnTo>
                      <a:pt x="106" y="462"/>
                    </a:lnTo>
                    <a:lnTo>
                      <a:pt x="102" y="461"/>
                    </a:lnTo>
                    <a:lnTo>
                      <a:pt x="98" y="458"/>
                    </a:lnTo>
                    <a:lnTo>
                      <a:pt x="96" y="455"/>
                    </a:lnTo>
                    <a:lnTo>
                      <a:pt x="96" y="455"/>
                    </a:lnTo>
                    <a:lnTo>
                      <a:pt x="94" y="453"/>
                    </a:lnTo>
                    <a:lnTo>
                      <a:pt x="94" y="452"/>
                    </a:lnTo>
                    <a:lnTo>
                      <a:pt x="91" y="450"/>
                    </a:lnTo>
                    <a:lnTo>
                      <a:pt x="91" y="450"/>
                    </a:lnTo>
                    <a:lnTo>
                      <a:pt x="85" y="442"/>
                    </a:lnTo>
                    <a:lnTo>
                      <a:pt x="85" y="442"/>
                    </a:lnTo>
                    <a:lnTo>
                      <a:pt x="80" y="435"/>
                    </a:lnTo>
                    <a:lnTo>
                      <a:pt x="76" y="430"/>
                    </a:lnTo>
                    <a:lnTo>
                      <a:pt x="65" y="421"/>
                    </a:lnTo>
                    <a:lnTo>
                      <a:pt x="65" y="421"/>
                    </a:lnTo>
                    <a:lnTo>
                      <a:pt x="53" y="411"/>
                    </a:lnTo>
                    <a:lnTo>
                      <a:pt x="53" y="411"/>
                    </a:lnTo>
                    <a:lnTo>
                      <a:pt x="44" y="399"/>
                    </a:lnTo>
                    <a:lnTo>
                      <a:pt x="35" y="386"/>
                    </a:lnTo>
                    <a:lnTo>
                      <a:pt x="27" y="370"/>
                    </a:lnTo>
                    <a:lnTo>
                      <a:pt x="21" y="355"/>
                    </a:lnTo>
                    <a:lnTo>
                      <a:pt x="15" y="339"/>
                    </a:lnTo>
                    <a:lnTo>
                      <a:pt x="11" y="325"/>
                    </a:lnTo>
                    <a:lnTo>
                      <a:pt x="5" y="299"/>
                    </a:lnTo>
                    <a:lnTo>
                      <a:pt x="5" y="299"/>
                    </a:lnTo>
                    <a:lnTo>
                      <a:pt x="3" y="285"/>
                    </a:lnTo>
                    <a:lnTo>
                      <a:pt x="0" y="269"/>
                    </a:lnTo>
                    <a:lnTo>
                      <a:pt x="0" y="253"/>
                    </a:lnTo>
                    <a:lnTo>
                      <a:pt x="0" y="235"/>
                    </a:lnTo>
                    <a:lnTo>
                      <a:pt x="0" y="218"/>
                    </a:lnTo>
                    <a:lnTo>
                      <a:pt x="3" y="202"/>
                    </a:lnTo>
                    <a:lnTo>
                      <a:pt x="5" y="186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3" y="154"/>
                    </a:lnTo>
                    <a:lnTo>
                      <a:pt x="18" y="139"/>
                    </a:lnTo>
                    <a:lnTo>
                      <a:pt x="24" y="124"/>
                    </a:lnTo>
                    <a:lnTo>
                      <a:pt x="31" y="110"/>
                    </a:lnTo>
                    <a:lnTo>
                      <a:pt x="39" y="98"/>
                    </a:lnTo>
                    <a:lnTo>
                      <a:pt x="48" y="85"/>
                    </a:lnTo>
                    <a:lnTo>
                      <a:pt x="57" y="74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85" y="49"/>
                    </a:lnTo>
                    <a:lnTo>
                      <a:pt x="105" y="36"/>
                    </a:lnTo>
                    <a:lnTo>
                      <a:pt x="124" y="25"/>
                    </a:lnTo>
                    <a:lnTo>
                      <a:pt x="146" y="16"/>
                    </a:lnTo>
                    <a:lnTo>
                      <a:pt x="169" y="9"/>
                    </a:lnTo>
                    <a:lnTo>
                      <a:pt x="193" y="4"/>
                    </a:lnTo>
                    <a:lnTo>
                      <a:pt x="216" y="1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60" y="1"/>
                    </a:lnTo>
                    <a:lnTo>
                      <a:pt x="279" y="2"/>
                    </a:lnTo>
                    <a:lnTo>
                      <a:pt x="298" y="5"/>
                    </a:lnTo>
                    <a:lnTo>
                      <a:pt x="316" y="9"/>
                    </a:lnTo>
                    <a:lnTo>
                      <a:pt x="334" y="14"/>
                    </a:lnTo>
                    <a:lnTo>
                      <a:pt x="352" y="20"/>
                    </a:lnTo>
                    <a:lnTo>
                      <a:pt x="368" y="27"/>
                    </a:lnTo>
                    <a:lnTo>
                      <a:pt x="385" y="35"/>
                    </a:lnTo>
                    <a:lnTo>
                      <a:pt x="401" y="44"/>
                    </a:lnTo>
                    <a:lnTo>
                      <a:pt x="416" y="54"/>
                    </a:lnTo>
                    <a:lnTo>
                      <a:pt x="430" y="65"/>
                    </a:lnTo>
                    <a:lnTo>
                      <a:pt x="445" y="76"/>
                    </a:lnTo>
                    <a:lnTo>
                      <a:pt x="457" y="88"/>
                    </a:lnTo>
                    <a:lnTo>
                      <a:pt x="469" y="102"/>
                    </a:lnTo>
                    <a:lnTo>
                      <a:pt x="480" y="115"/>
                    </a:lnTo>
                    <a:lnTo>
                      <a:pt x="490" y="130"/>
                    </a:lnTo>
                    <a:lnTo>
                      <a:pt x="490" y="130"/>
                    </a:lnTo>
                    <a:lnTo>
                      <a:pt x="492" y="135"/>
                    </a:lnTo>
                    <a:lnTo>
                      <a:pt x="492" y="139"/>
                    </a:lnTo>
                    <a:lnTo>
                      <a:pt x="492" y="143"/>
                    </a:lnTo>
                    <a:lnTo>
                      <a:pt x="491" y="146"/>
                    </a:lnTo>
                    <a:lnTo>
                      <a:pt x="491" y="146"/>
                    </a:lnTo>
                    <a:lnTo>
                      <a:pt x="487" y="150"/>
                    </a:lnTo>
                    <a:lnTo>
                      <a:pt x="483" y="153"/>
                    </a:lnTo>
                    <a:lnTo>
                      <a:pt x="478" y="155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69" y="155"/>
                    </a:lnTo>
                    <a:lnTo>
                      <a:pt x="465" y="154"/>
                    </a:lnTo>
                    <a:lnTo>
                      <a:pt x="462" y="151"/>
                    </a:lnTo>
                    <a:lnTo>
                      <a:pt x="458" y="147"/>
                    </a:lnTo>
                    <a:lnTo>
                      <a:pt x="458" y="147"/>
                    </a:lnTo>
                    <a:lnTo>
                      <a:pt x="450" y="135"/>
                    </a:lnTo>
                    <a:lnTo>
                      <a:pt x="439" y="123"/>
                    </a:lnTo>
                    <a:lnTo>
                      <a:pt x="429" y="112"/>
                    </a:lnTo>
                    <a:lnTo>
                      <a:pt x="419" y="102"/>
                    </a:lnTo>
                    <a:lnTo>
                      <a:pt x="407" y="94"/>
                    </a:lnTo>
                    <a:lnTo>
                      <a:pt x="395" y="85"/>
                    </a:lnTo>
                    <a:lnTo>
                      <a:pt x="383" y="77"/>
                    </a:lnTo>
                    <a:lnTo>
                      <a:pt x="369" y="71"/>
                    </a:lnTo>
                    <a:lnTo>
                      <a:pt x="356" y="65"/>
                    </a:lnTo>
                    <a:lnTo>
                      <a:pt x="342" y="59"/>
                    </a:lnTo>
                    <a:lnTo>
                      <a:pt x="316" y="50"/>
                    </a:lnTo>
                    <a:lnTo>
                      <a:pt x="289" y="42"/>
                    </a:lnTo>
                    <a:lnTo>
                      <a:pt x="263" y="36"/>
                    </a:lnTo>
                    <a:lnTo>
                      <a:pt x="263" y="36"/>
                    </a:lnTo>
                    <a:lnTo>
                      <a:pt x="247" y="34"/>
                    </a:lnTo>
                    <a:lnTo>
                      <a:pt x="232" y="33"/>
                    </a:lnTo>
                    <a:lnTo>
                      <a:pt x="232" y="33"/>
                    </a:lnTo>
                    <a:lnTo>
                      <a:pt x="219" y="34"/>
                    </a:lnTo>
                    <a:lnTo>
                      <a:pt x="207" y="35"/>
                    </a:lnTo>
                    <a:lnTo>
                      <a:pt x="195" y="37"/>
                    </a:lnTo>
                    <a:lnTo>
                      <a:pt x="182" y="40"/>
                    </a:lnTo>
                    <a:lnTo>
                      <a:pt x="169" y="44"/>
                    </a:lnTo>
                    <a:lnTo>
                      <a:pt x="156" y="48"/>
                    </a:lnTo>
                    <a:lnTo>
                      <a:pt x="144" y="53"/>
                    </a:lnTo>
                    <a:lnTo>
                      <a:pt x="133" y="59"/>
                    </a:lnTo>
                    <a:lnTo>
                      <a:pt x="120" y="66"/>
                    </a:lnTo>
                    <a:lnTo>
                      <a:pt x="109" y="74"/>
                    </a:lnTo>
                    <a:lnTo>
                      <a:pt x="99" y="82"/>
                    </a:lnTo>
                    <a:lnTo>
                      <a:pt x="89" y="90"/>
                    </a:lnTo>
                    <a:lnTo>
                      <a:pt x="80" y="100"/>
                    </a:lnTo>
                    <a:lnTo>
                      <a:pt x="72" y="110"/>
                    </a:lnTo>
                    <a:lnTo>
                      <a:pt x="66" y="121"/>
                    </a:lnTo>
                    <a:lnTo>
                      <a:pt x="59" y="133"/>
                    </a:lnTo>
                    <a:lnTo>
                      <a:pt x="59" y="133"/>
                    </a:lnTo>
                    <a:lnTo>
                      <a:pt x="53" y="147"/>
                    </a:lnTo>
                    <a:lnTo>
                      <a:pt x="48" y="163"/>
                    </a:lnTo>
                    <a:lnTo>
                      <a:pt x="44" y="178"/>
                    </a:lnTo>
                    <a:lnTo>
                      <a:pt x="41" y="195"/>
                    </a:lnTo>
                    <a:lnTo>
                      <a:pt x="39" y="210"/>
                    </a:lnTo>
                    <a:lnTo>
                      <a:pt x="38" y="227"/>
                    </a:lnTo>
                    <a:lnTo>
                      <a:pt x="37" y="242"/>
                    </a:lnTo>
                    <a:lnTo>
                      <a:pt x="38" y="259"/>
                    </a:lnTo>
                    <a:lnTo>
                      <a:pt x="39" y="274"/>
                    </a:lnTo>
                    <a:lnTo>
                      <a:pt x="42" y="290"/>
                    </a:lnTo>
                    <a:lnTo>
                      <a:pt x="45" y="304"/>
                    </a:lnTo>
                    <a:lnTo>
                      <a:pt x="49" y="320"/>
                    </a:lnTo>
                    <a:lnTo>
                      <a:pt x="54" y="334"/>
                    </a:lnTo>
                    <a:lnTo>
                      <a:pt x="60" y="348"/>
                    </a:lnTo>
                    <a:lnTo>
                      <a:pt x="68" y="361"/>
                    </a:lnTo>
                    <a:lnTo>
                      <a:pt x="76" y="373"/>
                    </a:lnTo>
                    <a:lnTo>
                      <a:pt x="76" y="373"/>
                    </a:lnTo>
                    <a:lnTo>
                      <a:pt x="87" y="389"/>
                    </a:lnTo>
                    <a:lnTo>
                      <a:pt x="101" y="402"/>
                    </a:lnTo>
                    <a:lnTo>
                      <a:pt x="101" y="402"/>
                    </a:lnTo>
                    <a:lnTo>
                      <a:pt x="112" y="416"/>
                    </a:lnTo>
                    <a:lnTo>
                      <a:pt x="121" y="428"/>
                    </a:lnTo>
                    <a:lnTo>
                      <a:pt x="122" y="429"/>
                    </a:lnTo>
                    <a:lnTo>
                      <a:pt x="123" y="430"/>
                    </a:lnTo>
                    <a:lnTo>
                      <a:pt x="123" y="430"/>
                    </a:lnTo>
                    <a:lnTo>
                      <a:pt x="125" y="431"/>
                    </a:lnTo>
                    <a:lnTo>
                      <a:pt x="128" y="434"/>
                    </a:lnTo>
                    <a:lnTo>
                      <a:pt x="130" y="440"/>
                    </a:lnTo>
                    <a:lnTo>
                      <a:pt x="131" y="446"/>
                    </a:lnTo>
                    <a:lnTo>
                      <a:pt x="130" y="451"/>
                    </a:lnTo>
                    <a:lnTo>
                      <a:pt x="130" y="451"/>
                    </a:lnTo>
                    <a:lnTo>
                      <a:pt x="129" y="455"/>
                    </a:lnTo>
                    <a:lnTo>
                      <a:pt x="125" y="458"/>
                    </a:lnTo>
                    <a:lnTo>
                      <a:pt x="123" y="460"/>
                    </a:lnTo>
                    <a:lnTo>
                      <a:pt x="121" y="462"/>
                    </a:lnTo>
                    <a:lnTo>
                      <a:pt x="117" y="463"/>
                    </a:lnTo>
                    <a:lnTo>
                      <a:pt x="114" y="463"/>
                    </a:lnTo>
                    <a:lnTo>
                      <a:pt x="110" y="46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54" name="chenying0907 6"/>
          <p:cNvGrpSpPr/>
          <p:nvPr/>
        </p:nvGrpSpPr>
        <p:grpSpPr>
          <a:xfrm>
            <a:off x="67166" y="5077465"/>
            <a:ext cx="589770" cy="730995"/>
            <a:chOff x="3616066" y="3890310"/>
            <a:chExt cx="1313209" cy="1326436"/>
          </a:xfrm>
        </p:grpSpPr>
        <p:sp>
          <p:nvSpPr>
            <p:cNvPr id="355" name="椭圆 31"/>
            <p:cNvSpPr/>
            <p:nvPr/>
          </p:nvSpPr>
          <p:spPr>
            <a:xfrm rot="15654318">
              <a:off x="3609453" y="3896923"/>
              <a:ext cx="1326436" cy="1313209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25400" cap="rnd">
              <a:solidFill>
                <a:schemeClr val="accent2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399" dirty="0">
                <a:solidFill>
                  <a:srgbClr val="60544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56" name="chenying0907 219"/>
            <p:cNvGrpSpPr/>
            <p:nvPr/>
          </p:nvGrpSpPr>
          <p:grpSpPr>
            <a:xfrm>
              <a:off x="3903477" y="4174350"/>
              <a:ext cx="723795" cy="739644"/>
              <a:chOff x="5268913" y="4124325"/>
              <a:chExt cx="652463" cy="666751"/>
            </a:xfrm>
            <a:solidFill>
              <a:srgbClr val="005188"/>
            </a:solidFill>
          </p:grpSpPr>
          <p:sp>
            <p:nvSpPr>
              <p:cNvPr id="357" name="chenying0907 719"/>
              <p:cNvSpPr/>
              <p:nvPr/>
            </p:nvSpPr>
            <p:spPr bwMode="auto">
              <a:xfrm>
                <a:off x="5356226" y="4351338"/>
                <a:ext cx="9525" cy="57150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15"/>
                  </a:cxn>
                  <a:cxn ang="0">
                    <a:pos x="7" y="25"/>
                  </a:cxn>
                  <a:cxn ang="0">
                    <a:pos x="9" y="35"/>
                  </a:cxn>
                  <a:cxn ang="0">
                    <a:pos x="11" y="46"/>
                  </a:cxn>
                  <a:cxn ang="0">
                    <a:pos x="11" y="46"/>
                  </a:cxn>
                  <a:cxn ang="0">
                    <a:pos x="11" y="53"/>
                  </a:cxn>
                  <a:cxn ang="0">
                    <a:pos x="9" y="60"/>
                  </a:cxn>
                  <a:cxn ang="0">
                    <a:pos x="6" y="75"/>
                  </a:cxn>
                  <a:cxn ang="0">
                    <a:pos x="2" y="89"/>
                  </a:cxn>
                  <a:cxn ang="0">
                    <a:pos x="1" y="96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6" y="108"/>
                  </a:cxn>
                  <a:cxn ang="0">
                    <a:pos x="8" y="108"/>
                  </a:cxn>
                  <a:cxn ang="0">
                    <a:pos x="9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2" y="89"/>
                  </a:cxn>
                  <a:cxn ang="0">
                    <a:pos x="15" y="75"/>
                  </a:cxn>
                  <a:cxn ang="0">
                    <a:pos x="18" y="60"/>
                  </a:cxn>
                  <a:cxn ang="0">
                    <a:pos x="20" y="46"/>
                  </a:cxn>
                  <a:cxn ang="0">
                    <a:pos x="20" y="46"/>
                  </a:cxn>
                  <a:cxn ang="0">
                    <a:pos x="20" y="41"/>
                  </a:cxn>
                  <a:cxn ang="0">
                    <a:pos x="20" y="35"/>
                  </a:cxn>
                  <a:cxn ang="0">
                    <a:pos x="18" y="24"/>
                  </a:cxn>
                  <a:cxn ang="0">
                    <a:pos x="14" y="13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20" h="109">
                    <a:moveTo>
                      <a:pt x="9" y="3"/>
                    </a:move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5"/>
                    </a:lnTo>
                    <a:lnTo>
                      <a:pt x="7" y="25"/>
                    </a:lnTo>
                    <a:lnTo>
                      <a:pt x="9" y="35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53"/>
                    </a:lnTo>
                    <a:lnTo>
                      <a:pt x="9" y="60"/>
                    </a:lnTo>
                    <a:lnTo>
                      <a:pt x="6" y="75"/>
                    </a:lnTo>
                    <a:lnTo>
                      <a:pt x="2" y="89"/>
                    </a:lnTo>
                    <a:lnTo>
                      <a:pt x="1" y="96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6" y="108"/>
                    </a:lnTo>
                    <a:lnTo>
                      <a:pt x="8" y="108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2" y="89"/>
                    </a:lnTo>
                    <a:lnTo>
                      <a:pt x="15" y="75"/>
                    </a:lnTo>
                    <a:lnTo>
                      <a:pt x="18" y="60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1"/>
                    </a:lnTo>
                    <a:lnTo>
                      <a:pt x="20" y="35"/>
                    </a:lnTo>
                    <a:lnTo>
                      <a:pt x="18" y="24"/>
                    </a:lnTo>
                    <a:lnTo>
                      <a:pt x="14" y="13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8" name="chenying0907 720"/>
              <p:cNvSpPr/>
              <p:nvPr/>
            </p:nvSpPr>
            <p:spPr bwMode="auto">
              <a:xfrm>
                <a:off x="5392738" y="4365625"/>
                <a:ext cx="12700" cy="80963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25" y="4"/>
                  </a:cxn>
                  <a:cxn ang="0">
                    <a:pos x="25" y="2"/>
                  </a:cxn>
                  <a:cxn ang="0">
                    <a:pos x="24" y="1"/>
                  </a:cxn>
                  <a:cxn ang="0">
                    <a:pos x="22" y="0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7" y="1"/>
                  </a:cxn>
                  <a:cxn ang="0">
                    <a:pos x="16" y="2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4" y="24"/>
                  </a:cxn>
                  <a:cxn ang="0">
                    <a:pos x="11" y="43"/>
                  </a:cxn>
                  <a:cxn ang="0">
                    <a:pos x="4" y="80"/>
                  </a:cxn>
                  <a:cxn ang="0">
                    <a:pos x="4" y="80"/>
                  </a:cxn>
                  <a:cxn ang="0">
                    <a:pos x="1" y="96"/>
                  </a:cxn>
                  <a:cxn ang="0">
                    <a:pos x="0" y="114"/>
                  </a:cxn>
                  <a:cxn ang="0">
                    <a:pos x="1" y="147"/>
                  </a:cxn>
                  <a:cxn ang="0">
                    <a:pos x="1" y="147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5" y="151"/>
                  </a:cxn>
                  <a:cxn ang="0">
                    <a:pos x="7" y="151"/>
                  </a:cxn>
                  <a:cxn ang="0">
                    <a:pos x="8" y="151"/>
                  </a:cxn>
                  <a:cxn ang="0">
                    <a:pos x="10" y="150"/>
                  </a:cxn>
                  <a:cxn ang="0">
                    <a:pos x="11" y="149"/>
                  </a:cxn>
                  <a:cxn ang="0">
                    <a:pos x="11" y="147"/>
                  </a:cxn>
                  <a:cxn ang="0">
                    <a:pos x="11" y="147"/>
                  </a:cxn>
                  <a:cxn ang="0">
                    <a:pos x="11" y="126"/>
                  </a:cxn>
                  <a:cxn ang="0">
                    <a:pos x="11" y="107"/>
                  </a:cxn>
                  <a:cxn ang="0">
                    <a:pos x="13" y="86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22" y="35"/>
                  </a:cxn>
                  <a:cxn ang="0">
                    <a:pos x="24" y="20"/>
                  </a:cxn>
                  <a:cxn ang="0">
                    <a:pos x="25" y="4"/>
                  </a:cxn>
                  <a:cxn ang="0">
                    <a:pos x="25" y="4"/>
                  </a:cxn>
                </a:cxnLst>
                <a:rect l="0" t="0" r="r" b="b"/>
                <a:pathLst>
                  <a:path w="25" h="151">
                    <a:moveTo>
                      <a:pt x="25" y="4"/>
                    </a:moveTo>
                    <a:lnTo>
                      <a:pt x="25" y="4"/>
                    </a:lnTo>
                    <a:lnTo>
                      <a:pt x="25" y="2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4"/>
                    </a:lnTo>
                    <a:lnTo>
                      <a:pt x="11" y="43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96"/>
                    </a:lnTo>
                    <a:lnTo>
                      <a:pt x="0" y="114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5" y="151"/>
                    </a:lnTo>
                    <a:lnTo>
                      <a:pt x="7" y="151"/>
                    </a:lnTo>
                    <a:lnTo>
                      <a:pt x="8" y="151"/>
                    </a:lnTo>
                    <a:lnTo>
                      <a:pt x="10" y="150"/>
                    </a:lnTo>
                    <a:lnTo>
                      <a:pt x="11" y="149"/>
                    </a:lnTo>
                    <a:lnTo>
                      <a:pt x="11" y="147"/>
                    </a:lnTo>
                    <a:lnTo>
                      <a:pt x="11" y="147"/>
                    </a:lnTo>
                    <a:lnTo>
                      <a:pt x="11" y="126"/>
                    </a:lnTo>
                    <a:lnTo>
                      <a:pt x="11" y="107"/>
                    </a:lnTo>
                    <a:lnTo>
                      <a:pt x="13" y="86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22" y="35"/>
                    </a:lnTo>
                    <a:lnTo>
                      <a:pt x="24" y="20"/>
                    </a:lnTo>
                    <a:lnTo>
                      <a:pt x="25" y="4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9" name="chenying0907 721"/>
              <p:cNvSpPr/>
              <p:nvPr/>
            </p:nvSpPr>
            <p:spPr bwMode="auto">
              <a:xfrm>
                <a:off x="5421313" y="4389438"/>
                <a:ext cx="19050" cy="841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2" y="16"/>
                  </a:cxn>
                  <a:cxn ang="0">
                    <a:pos x="18" y="30"/>
                  </a:cxn>
                  <a:cxn ang="0">
                    <a:pos x="15" y="46"/>
                  </a:cxn>
                  <a:cxn ang="0">
                    <a:pos x="13" y="61"/>
                  </a:cxn>
                  <a:cxn ang="0">
                    <a:pos x="13" y="61"/>
                  </a:cxn>
                  <a:cxn ang="0">
                    <a:pos x="8" y="85"/>
                  </a:cxn>
                  <a:cxn ang="0">
                    <a:pos x="4" y="109"/>
                  </a:cxn>
                  <a:cxn ang="0">
                    <a:pos x="1" y="133"/>
                  </a:cxn>
                  <a:cxn ang="0">
                    <a:pos x="0" y="157"/>
                  </a:cxn>
                  <a:cxn ang="0">
                    <a:pos x="0" y="157"/>
                  </a:cxn>
                  <a:cxn ang="0">
                    <a:pos x="0" y="158"/>
                  </a:cxn>
                  <a:cxn ang="0">
                    <a:pos x="1" y="160"/>
                  </a:cxn>
                  <a:cxn ang="0">
                    <a:pos x="2" y="161"/>
                  </a:cxn>
                  <a:cxn ang="0">
                    <a:pos x="4" y="161"/>
                  </a:cxn>
                  <a:cxn ang="0">
                    <a:pos x="6" y="161"/>
                  </a:cxn>
                  <a:cxn ang="0">
                    <a:pos x="7" y="160"/>
                  </a:cxn>
                  <a:cxn ang="0">
                    <a:pos x="8" y="158"/>
                  </a:cxn>
                  <a:cxn ang="0">
                    <a:pos x="9" y="157"/>
                  </a:cxn>
                  <a:cxn ang="0">
                    <a:pos x="9" y="157"/>
                  </a:cxn>
                  <a:cxn ang="0">
                    <a:pos x="10" y="137"/>
                  </a:cxn>
                  <a:cxn ang="0">
                    <a:pos x="14" y="117"/>
                  </a:cxn>
                  <a:cxn ang="0">
                    <a:pos x="20" y="78"/>
                  </a:cxn>
                  <a:cxn ang="0">
                    <a:pos x="20" y="78"/>
                  </a:cxn>
                  <a:cxn ang="0">
                    <a:pos x="22" y="59"/>
                  </a:cxn>
                  <a:cxn ang="0">
                    <a:pos x="25" y="42"/>
                  </a:cxn>
                  <a:cxn ang="0">
                    <a:pos x="30" y="24"/>
                  </a:cxn>
                  <a:cxn ang="0">
                    <a:pos x="33" y="15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5"/>
                  </a:cxn>
                  <a:cxn ang="0">
                    <a:pos x="37" y="3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7" h="161">
                    <a:moveTo>
                      <a:pt x="29" y="2"/>
                    </a:moveTo>
                    <a:lnTo>
                      <a:pt x="29" y="2"/>
                    </a:lnTo>
                    <a:lnTo>
                      <a:pt x="22" y="16"/>
                    </a:lnTo>
                    <a:lnTo>
                      <a:pt x="18" y="30"/>
                    </a:lnTo>
                    <a:lnTo>
                      <a:pt x="15" y="46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8" y="85"/>
                    </a:lnTo>
                    <a:lnTo>
                      <a:pt x="4" y="109"/>
                    </a:lnTo>
                    <a:lnTo>
                      <a:pt x="1" y="133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8"/>
                    </a:lnTo>
                    <a:lnTo>
                      <a:pt x="1" y="160"/>
                    </a:lnTo>
                    <a:lnTo>
                      <a:pt x="2" y="161"/>
                    </a:lnTo>
                    <a:lnTo>
                      <a:pt x="4" y="161"/>
                    </a:lnTo>
                    <a:lnTo>
                      <a:pt x="6" y="161"/>
                    </a:lnTo>
                    <a:lnTo>
                      <a:pt x="7" y="160"/>
                    </a:lnTo>
                    <a:lnTo>
                      <a:pt x="8" y="15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0" y="137"/>
                    </a:lnTo>
                    <a:lnTo>
                      <a:pt x="14" y="117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2" y="59"/>
                    </a:lnTo>
                    <a:lnTo>
                      <a:pt x="25" y="42"/>
                    </a:lnTo>
                    <a:lnTo>
                      <a:pt x="30" y="24"/>
                    </a:lnTo>
                    <a:lnTo>
                      <a:pt x="33" y="1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7" y="3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0" name="chenying0907 722"/>
              <p:cNvSpPr/>
              <p:nvPr/>
            </p:nvSpPr>
            <p:spPr bwMode="auto">
              <a:xfrm>
                <a:off x="5461001" y="4381500"/>
                <a:ext cx="22225" cy="125413"/>
              </a:xfrm>
              <a:custGeom>
                <a:avLst/>
                <a:gdLst/>
                <a:ahLst/>
                <a:cxnLst>
                  <a:cxn ang="0">
                    <a:pos x="33" y="5"/>
                  </a:cxn>
                  <a:cxn ang="0">
                    <a:pos x="33" y="5"/>
                  </a:cxn>
                  <a:cxn ang="0">
                    <a:pos x="31" y="16"/>
                  </a:cxn>
                  <a:cxn ang="0">
                    <a:pos x="28" y="21"/>
                  </a:cxn>
                  <a:cxn ang="0">
                    <a:pos x="25" y="25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17" y="67"/>
                  </a:cxn>
                  <a:cxn ang="0">
                    <a:pos x="17" y="67"/>
                  </a:cxn>
                  <a:cxn ang="0">
                    <a:pos x="13" y="96"/>
                  </a:cxn>
                  <a:cxn ang="0">
                    <a:pos x="10" y="124"/>
                  </a:cxn>
                  <a:cxn ang="0">
                    <a:pos x="10" y="124"/>
                  </a:cxn>
                  <a:cxn ang="0">
                    <a:pos x="6" y="152"/>
                  </a:cxn>
                  <a:cxn ang="0">
                    <a:pos x="3" y="179"/>
                  </a:cxn>
                  <a:cxn ang="0">
                    <a:pos x="1" y="206"/>
                  </a:cxn>
                  <a:cxn ang="0">
                    <a:pos x="0" y="232"/>
                  </a:cxn>
                  <a:cxn ang="0">
                    <a:pos x="0" y="232"/>
                  </a:cxn>
                  <a:cxn ang="0">
                    <a:pos x="0" y="235"/>
                  </a:cxn>
                  <a:cxn ang="0">
                    <a:pos x="1" y="237"/>
                  </a:cxn>
                  <a:cxn ang="0">
                    <a:pos x="3" y="237"/>
                  </a:cxn>
                  <a:cxn ang="0">
                    <a:pos x="5" y="238"/>
                  </a:cxn>
                  <a:cxn ang="0">
                    <a:pos x="6" y="237"/>
                  </a:cxn>
                  <a:cxn ang="0">
                    <a:pos x="8" y="237"/>
                  </a:cxn>
                  <a:cxn ang="0">
                    <a:pos x="9" y="235"/>
                  </a:cxn>
                  <a:cxn ang="0">
                    <a:pos x="9" y="232"/>
                  </a:cxn>
                  <a:cxn ang="0">
                    <a:pos x="9" y="232"/>
                  </a:cxn>
                  <a:cxn ang="0">
                    <a:pos x="10" y="201"/>
                  </a:cxn>
                  <a:cxn ang="0">
                    <a:pos x="13" y="170"/>
                  </a:cxn>
                  <a:cxn ang="0">
                    <a:pos x="17" y="141"/>
                  </a:cxn>
                  <a:cxn ang="0">
                    <a:pos x="21" y="110"/>
                  </a:cxn>
                  <a:cxn ang="0">
                    <a:pos x="21" y="110"/>
                  </a:cxn>
                  <a:cxn ang="0">
                    <a:pos x="25" y="81"/>
                  </a:cxn>
                  <a:cxn ang="0">
                    <a:pos x="26" y="67"/>
                  </a:cxn>
                  <a:cxn ang="0">
                    <a:pos x="30" y="53"/>
                  </a:cxn>
                  <a:cxn ang="0">
                    <a:pos x="30" y="53"/>
                  </a:cxn>
                  <a:cxn ang="0">
                    <a:pos x="33" y="40"/>
                  </a:cxn>
                  <a:cxn ang="0">
                    <a:pos x="36" y="29"/>
                  </a:cxn>
                  <a:cxn ang="0">
                    <a:pos x="40" y="18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5" y="2"/>
                  </a:cxn>
                  <a:cxn ang="0">
                    <a:pos x="34" y="3"/>
                  </a:cxn>
                  <a:cxn ang="0">
                    <a:pos x="33" y="5"/>
                  </a:cxn>
                  <a:cxn ang="0">
                    <a:pos x="33" y="5"/>
                  </a:cxn>
                </a:cxnLst>
                <a:rect l="0" t="0" r="r" b="b"/>
                <a:pathLst>
                  <a:path w="42" h="238">
                    <a:moveTo>
                      <a:pt x="33" y="5"/>
                    </a:moveTo>
                    <a:lnTo>
                      <a:pt x="33" y="5"/>
                    </a:lnTo>
                    <a:lnTo>
                      <a:pt x="31" y="16"/>
                    </a:lnTo>
                    <a:lnTo>
                      <a:pt x="28" y="21"/>
                    </a:lnTo>
                    <a:lnTo>
                      <a:pt x="25" y="25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3" y="96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6" y="152"/>
                    </a:lnTo>
                    <a:lnTo>
                      <a:pt x="3" y="179"/>
                    </a:lnTo>
                    <a:lnTo>
                      <a:pt x="1" y="206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5"/>
                    </a:lnTo>
                    <a:lnTo>
                      <a:pt x="1" y="237"/>
                    </a:lnTo>
                    <a:lnTo>
                      <a:pt x="3" y="237"/>
                    </a:lnTo>
                    <a:lnTo>
                      <a:pt x="5" y="238"/>
                    </a:lnTo>
                    <a:lnTo>
                      <a:pt x="6" y="237"/>
                    </a:lnTo>
                    <a:lnTo>
                      <a:pt x="8" y="237"/>
                    </a:lnTo>
                    <a:lnTo>
                      <a:pt x="9" y="235"/>
                    </a:lnTo>
                    <a:lnTo>
                      <a:pt x="9" y="232"/>
                    </a:lnTo>
                    <a:lnTo>
                      <a:pt x="9" y="232"/>
                    </a:lnTo>
                    <a:lnTo>
                      <a:pt x="10" y="201"/>
                    </a:lnTo>
                    <a:lnTo>
                      <a:pt x="13" y="170"/>
                    </a:lnTo>
                    <a:lnTo>
                      <a:pt x="17" y="141"/>
                    </a:lnTo>
                    <a:lnTo>
                      <a:pt x="21" y="110"/>
                    </a:lnTo>
                    <a:lnTo>
                      <a:pt x="21" y="110"/>
                    </a:lnTo>
                    <a:lnTo>
                      <a:pt x="25" y="81"/>
                    </a:lnTo>
                    <a:lnTo>
                      <a:pt x="26" y="67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3" y="40"/>
                    </a:lnTo>
                    <a:lnTo>
                      <a:pt x="36" y="29"/>
                    </a:lnTo>
                    <a:lnTo>
                      <a:pt x="40" y="18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5" y="2"/>
                    </a:lnTo>
                    <a:lnTo>
                      <a:pt x="34" y="3"/>
                    </a:lnTo>
                    <a:lnTo>
                      <a:pt x="33" y="5"/>
                    </a:lnTo>
                    <a:lnTo>
                      <a:pt x="33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1" name="chenying0907 723"/>
              <p:cNvSpPr/>
              <p:nvPr/>
            </p:nvSpPr>
            <p:spPr bwMode="auto">
              <a:xfrm>
                <a:off x="5483226" y="4329113"/>
                <a:ext cx="38100" cy="220663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56" y="18"/>
                  </a:cxn>
                  <a:cxn ang="0">
                    <a:pos x="50" y="38"/>
                  </a:cxn>
                  <a:cxn ang="0">
                    <a:pos x="46" y="78"/>
                  </a:cxn>
                  <a:cxn ang="0">
                    <a:pos x="25" y="213"/>
                  </a:cxn>
                  <a:cxn ang="0">
                    <a:pos x="18" y="243"/>
                  </a:cxn>
                  <a:cxn ang="0">
                    <a:pos x="8" y="300"/>
                  </a:cxn>
                  <a:cxn ang="0">
                    <a:pos x="4" y="330"/>
                  </a:cxn>
                  <a:cxn ang="0">
                    <a:pos x="1" y="363"/>
                  </a:cxn>
                  <a:cxn ang="0">
                    <a:pos x="1" y="386"/>
                  </a:cxn>
                  <a:cxn ang="0">
                    <a:pos x="7" y="407"/>
                  </a:cxn>
                  <a:cxn ang="0">
                    <a:pos x="13" y="415"/>
                  </a:cxn>
                  <a:cxn ang="0">
                    <a:pos x="14" y="417"/>
                  </a:cxn>
                  <a:cxn ang="0">
                    <a:pos x="18" y="417"/>
                  </a:cxn>
                  <a:cxn ang="0">
                    <a:pos x="20" y="413"/>
                  </a:cxn>
                  <a:cxn ang="0">
                    <a:pos x="19" y="409"/>
                  </a:cxn>
                  <a:cxn ang="0">
                    <a:pos x="15" y="403"/>
                  </a:cxn>
                  <a:cxn ang="0">
                    <a:pos x="11" y="390"/>
                  </a:cxn>
                  <a:cxn ang="0">
                    <a:pos x="11" y="370"/>
                  </a:cxn>
                  <a:cxn ang="0">
                    <a:pos x="12" y="356"/>
                  </a:cxn>
                  <a:cxn ang="0">
                    <a:pos x="13" y="327"/>
                  </a:cxn>
                  <a:cxn ang="0">
                    <a:pos x="17" y="298"/>
                  </a:cxn>
                  <a:cxn ang="0">
                    <a:pos x="27" y="248"/>
                  </a:cxn>
                  <a:cxn ang="0">
                    <a:pos x="36" y="197"/>
                  </a:cxn>
                  <a:cxn ang="0">
                    <a:pos x="55" y="90"/>
                  </a:cxn>
                  <a:cxn ang="0">
                    <a:pos x="57" y="69"/>
                  </a:cxn>
                  <a:cxn ang="0">
                    <a:pos x="60" y="36"/>
                  </a:cxn>
                  <a:cxn ang="0">
                    <a:pos x="67" y="16"/>
                  </a:cxn>
                  <a:cxn ang="0">
                    <a:pos x="72" y="8"/>
                  </a:cxn>
                  <a:cxn ang="0">
                    <a:pos x="73" y="4"/>
                  </a:cxn>
                  <a:cxn ang="0">
                    <a:pos x="70" y="0"/>
                  </a:cxn>
                  <a:cxn ang="0">
                    <a:pos x="67" y="0"/>
                  </a:cxn>
                  <a:cxn ang="0">
                    <a:pos x="65" y="1"/>
                  </a:cxn>
                </a:cxnLst>
                <a:rect l="0" t="0" r="r" b="b"/>
                <a:pathLst>
                  <a:path w="73" h="417">
                    <a:moveTo>
                      <a:pt x="65" y="1"/>
                    </a:moveTo>
                    <a:lnTo>
                      <a:pt x="65" y="1"/>
                    </a:lnTo>
                    <a:lnTo>
                      <a:pt x="60" y="9"/>
                    </a:lnTo>
                    <a:lnTo>
                      <a:pt x="56" y="18"/>
                    </a:lnTo>
                    <a:lnTo>
                      <a:pt x="53" y="28"/>
                    </a:lnTo>
                    <a:lnTo>
                      <a:pt x="50" y="38"/>
                    </a:lnTo>
                    <a:lnTo>
                      <a:pt x="49" y="58"/>
                    </a:lnTo>
                    <a:lnTo>
                      <a:pt x="46" y="78"/>
                    </a:lnTo>
                    <a:lnTo>
                      <a:pt x="46" y="78"/>
                    </a:lnTo>
                    <a:lnTo>
                      <a:pt x="25" y="213"/>
                    </a:lnTo>
                    <a:lnTo>
                      <a:pt x="25" y="213"/>
                    </a:lnTo>
                    <a:lnTo>
                      <a:pt x="18" y="243"/>
                    </a:lnTo>
                    <a:lnTo>
                      <a:pt x="13" y="272"/>
                    </a:lnTo>
                    <a:lnTo>
                      <a:pt x="8" y="300"/>
                    </a:lnTo>
                    <a:lnTo>
                      <a:pt x="4" y="330"/>
                    </a:lnTo>
                    <a:lnTo>
                      <a:pt x="4" y="330"/>
                    </a:lnTo>
                    <a:lnTo>
                      <a:pt x="2" y="352"/>
                    </a:lnTo>
                    <a:lnTo>
                      <a:pt x="1" y="363"/>
                    </a:lnTo>
                    <a:lnTo>
                      <a:pt x="0" y="375"/>
                    </a:lnTo>
                    <a:lnTo>
                      <a:pt x="1" y="386"/>
                    </a:lnTo>
                    <a:lnTo>
                      <a:pt x="3" y="397"/>
                    </a:lnTo>
                    <a:lnTo>
                      <a:pt x="7" y="407"/>
                    </a:lnTo>
                    <a:lnTo>
                      <a:pt x="10" y="411"/>
                    </a:lnTo>
                    <a:lnTo>
                      <a:pt x="13" y="415"/>
                    </a:lnTo>
                    <a:lnTo>
                      <a:pt x="13" y="415"/>
                    </a:lnTo>
                    <a:lnTo>
                      <a:pt x="14" y="417"/>
                    </a:lnTo>
                    <a:lnTo>
                      <a:pt x="16" y="417"/>
                    </a:lnTo>
                    <a:lnTo>
                      <a:pt x="18" y="417"/>
                    </a:lnTo>
                    <a:lnTo>
                      <a:pt x="19" y="416"/>
                    </a:lnTo>
                    <a:lnTo>
                      <a:pt x="20" y="413"/>
                    </a:lnTo>
                    <a:lnTo>
                      <a:pt x="20" y="411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15" y="403"/>
                    </a:lnTo>
                    <a:lnTo>
                      <a:pt x="13" y="397"/>
                    </a:lnTo>
                    <a:lnTo>
                      <a:pt x="11" y="390"/>
                    </a:lnTo>
                    <a:lnTo>
                      <a:pt x="11" y="383"/>
                    </a:lnTo>
                    <a:lnTo>
                      <a:pt x="11" y="370"/>
                    </a:lnTo>
                    <a:lnTo>
                      <a:pt x="12" y="356"/>
                    </a:lnTo>
                    <a:lnTo>
                      <a:pt x="12" y="356"/>
                    </a:lnTo>
                    <a:lnTo>
                      <a:pt x="12" y="342"/>
                    </a:lnTo>
                    <a:lnTo>
                      <a:pt x="13" y="327"/>
                    </a:lnTo>
                    <a:lnTo>
                      <a:pt x="17" y="298"/>
                    </a:lnTo>
                    <a:lnTo>
                      <a:pt x="17" y="298"/>
                    </a:lnTo>
                    <a:lnTo>
                      <a:pt x="22" y="273"/>
                    </a:lnTo>
                    <a:lnTo>
                      <a:pt x="27" y="248"/>
                    </a:lnTo>
                    <a:lnTo>
                      <a:pt x="32" y="223"/>
                    </a:lnTo>
                    <a:lnTo>
                      <a:pt x="36" y="197"/>
                    </a:lnTo>
                    <a:lnTo>
                      <a:pt x="36" y="197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7" y="69"/>
                    </a:lnTo>
                    <a:lnTo>
                      <a:pt x="59" y="47"/>
                    </a:lnTo>
                    <a:lnTo>
                      <a:pt x="60" y="36"/>
                    </a:lnTo>
                    <a:lnTo>
                      <a:pt x="63" y="26"/>
                    </a:lnTo>
                    <a:lnTo>
                      <a:pt x="67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2" name="chenying0907 724"/>
              <p:cNvSpPr/>
              <p:nvPr/>
            </p:nvSpPr>
            <p:spPr bwMode="auto">
              <a:xfrm>
                <a:off x="5516563" y="4291013"/>
                <a:ext cx="46038" cy="268288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61" y="44"/>
                  </a:cxn>
                  <a:cxn ang="0">
                    <a:pos x="58" y="58"/>
                  </a:cxn>
                  <a:cxn ang="0">
                    <a:pos x="56" y="84"/>
                  </a:cxn>
                  <a:cxn ang="0">
                    <a:pos x="56" y="111"/>
                  </a:cxn>
                  <a:cxn ang="0">
                    <a:pos x="52" y="180"/>
                  </a:cxn>
                  <a:cxn ang="0">
                    <a:pos x="41" y="249"/>
                  </a:cxn>
                  <a:cxn ang="0">
                    <a:pos x="33" y="280"/>
                  </a:cxn>
                  <a:cxn ang="0">
                    <a:pos x="17" y="343"/>
                  </a:cxn>
                  <a:cxn ang="0">
                    <a:pos x="4" y="408"/>
                  </a:cxn>
                  <a:cxn ang="0">
                    <a:pos x="1" y="440"/>
                  </a:cxn>
                  <a:cxn ang="0">
                    <a:pos x="0" y="472"/>
                  </a:cxn>
                  <a:cxn ang="0">
                    <a:pos x="4" y="504"/>
                  </a:cxn>
                  <a:cxn ang="0">
                    <a:pos x="4" y="506"/>
                  </a:cxn>
                  <a:cxn ang="0">
                    <a:pos x="7" y="507"/>
                  </a:cxn>
                  <a:cxn ang="0">
                    <a:pos x="12" y="505"/>
                  </a:cxn>
                  <a:cxn ang="0">
                    <a:pos x="13" y="501"/>
                  </a:cxn>
                  <a:cxn ang="0">
                    <a:pos x="10" y="485"/>
                  </a:cxn>
                  <a:cxn ang="0">
                    <a:pos x="9" y="453"/>
                  </a:cxn>
                  <a:cxn ang="0">
                    <a:pos x="11" y="420"/>
                  </a:cxn>
                  <a:cxn ang="0">
                    <a:pos x="20" y="371"/>
                  </a:cxn>
                  <a:cxn ang="0">
                    <a:pos x="36" y="306"/>
                  </a:cxn>
                  <a:cxn ang="0">
                    <a:pos x="52" y="243"/>
                  </a:cxn>
                  <a:cxn ang="0">
                    <a:pos x="57" y="214"/>
                  </a:cxn>
                  <a:cxn ang="0">
                    <a:pos x="63" y="157"/>
                  </a:cxn>
                  <a:cxn ang="0">
                    <a:pos x="65" y="128"/>
                  </a:cxn>
                  <a:cxn ang="0">
                    <a:pos x="66" y="67"/>
                  </a:cxn>
                  <a:cxn ang="0">
                    <a:pos x="67" y="60"/>
                  </a:cxn>
                  <a:cxn ang="0">
                    <a:pos x="73" y="36"/>
                  </a:cxn>
                  <a:cxn ang="0">
                    <a:pos x="84" y="6"/>
                  </a:cxn>
                  <a:cxn ang="0">
                    <a:pos x="85" y="4"/>
                  </a:cxn>
                  <a:cxn ang="0">
                    <a:pos x="83" y="1"/>
                  </a:cxn>
                  <a:cxn ang="0">
                    <a:pos x="77" y="1"/>
                  </a:cxn>
                  <a:cxn ang="0">
                    <a:pos x="75" y="3"/>
                  </a:cxn>
                </a:cxnLst>
                <a:rect l="0" t="0" r="r" b="b"/>
                <a:pathLst>
                  <a:path w="85" h="507">
                    <a:moveTo>
                      <a:pt x="75" y="3"/>
                    </a:moveTo>
                    <a:lnTo>
                      <a:pt x="75" y="3"/>
                    </a:lnTo>
                    <a:lnTo>
                      <a:pt x="65" y="31"/>
                    </a:lnTo>
                    <a:lnTo>
                      <a:pt x="61" y="44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6" y="72"/>
                    </a:lnTo>
                    <a:lnTo>
                      <a:pt x="56" y="84"/>
                    </a:lnTo>
                    <a:lnTo>
                      <a:pt x="56" y="111"/>
                    </a:lnTo>
                    <a:lnTo>
                      <a:pt x="56" y="111"/>
                    </a:lnTo>
                    <a:lnTo>
                      <a:pt x="55" y="145"/>
                    </a:lnTo>
                    <a:lnTo>
                      <a:pt x="52" y="180"/>
                    </a:lnTo>
                    <a:lnTo>
                      <a:pt x="47" y="214"/>
                    </a:lnTo>
                    <a:lnTo>
                      <a:pt x="41" y="249"/>
                    </a:lnTo>
                    <a:lnTo>
                      <a:pt x="41" y="249"/>
                    </a:lnTo>
                    <a:lnTo>
                      <a:pt x="33" y="280"/>
                    </a:lnTo>
                    <a:lnTo>
                      <a:pt x="25" y="312"/>
                    </a:lnTo>
                    <a:lnTo>
                      <a:pt x="17" y="343"/>
                    </a:lnTo>
                    <a:lnTo>
                      <a:pt x="10" y="375"/>
                    </a:lnTo>
                    <a:lnTo>
                      <a:pt x="4" y="408"/>
                    </a:lnTo>
                    <a:lnTo>
                      <a:pt x="2" y="423"/>
                    </a:lnTo>
                    <a:lnTo>
                      <a:pt x="1" y="440"/>
                    </a:lnTo>
                    <a:lnTo>
                      <a:pt x="0" y="455"/>
                    </a:lnTo>
                    <a:lnTo>
                      <a:pt x="0" y="472"/>
                    </a:lnTo>
                    <a:lnTo>
                      <a:pt x="1" y="487"/>
                    </a:lnTo>
                    <a:lnTo>
                      <a:pt x="4" y="504"/>
                    </a:lnTo>
                    <a:lnTo>
                      <a:pt x="4" y="504"/>
                    </a:lnTo>
                    <a:lnTo>
                      <a:pt x="4" y="506"/>
                    </a:lnTo>
                    <a:lnTo>
                      <a:pt x="6" y="507"/>
                    </a:lnTo>
                    <a:lnTo>
                      <a:pt x="7" y="507"/>
                    </a:lnTo>
                    <a:lnTo>
                      <a:pt x="9" y="507"/>
                    </a:lnTo>
                    <a:lnTo>
                      <a:pt x="12" y="505"/>
                    </a:lnTo>
                    <a:lnTo>
                      <a:pt x="12" y="503"/>
                    </a:lnTo>
                    <a:lnTo>
                      <a:pt x="13" y="501"/>
                    </a:lnTo>
                    <a:lnTo>
                      <a:pt x="13" y="501"/>
                    </a:lnTo>
                    <a:lnTo>
                      <a:pt x="10" y="485"/>
                    </a:lnTo>
                    <a:lnTo>
                      <a:pt x="9" y="469"/>
                    </a:lnTo>
                    <a:lnTo>
                      <a:pt x="9" y="453"/>
                    </a:lnTo>
                    <a:lnTo>
                      <a:pt x="10" y="437"/>
                    </a:lnTo>
                    <a:lnTo>
                      <a:pt x="11" y="420"/>
                    </a:lnTo>
                    <a:lnTo>
                      <a:pt x="13" y="403"/>
                    </a:lnTo>
                    <a:lnTo>
                      <a:pt x="20" y="371"/>
                    </a:lnTo>
                    <a:lnTo>
                      <a:pt x="28" y="338"/>
                    </a:lnTo>
                    <a:lnTo>
                      <a:pt x="36" y="306"/>
                    </a:lnTo>
                    <a:lnTo>
                      <a:pt x="44" y="274"/>
                    </a:lnTo>
                    <a:lnTo>
                      <a:pt x="52" y="243"/>
                    </a:lnTo>
                    <a:lnTo>
                      <a:pt x="52" y="243"/>
                    </a:lnTo>
                    <a:lnTo>
                      <a:pt x="57" y="214"/>
                    </a:lnTo>
                    <a:lnTo>
                      <a:pt x="61" y="186"/>
                    </a:lnTo>
                    <a:lnTo>
                      <a:pt x="63" y="157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5" y="98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7" y="60"/>
                    </a:lnTo>
                    <a:lnTo>
                      <a:pt x="68" y="51"/>
                    </a:lnTo>
                    <a:lnTo>
                      <a:pt x="73" y="36"/>
                    </a:lnTo>
                    <a:lnTo>
                      <a:pt x="78" y="20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5" y="4"/>
                    </a:lnTo>
                    <a:lnTo>
                      <a:pt x="84" y="2"/>
                    </a:lnTo>
                    <a:lnTo>
                      <a:pt x="83" y="1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5" y="3"/>
                    </a:lnTo>
                    <a:lnTo>
                      <a:pt x="75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3" name="chenying0907 725"/>
              <p:cNvSpPr/>
              <p:nvPr/>
            </p:nvSpPr>
            <p:spPr bwMode="auto">
              <a:xfrm>
                <a:off x="5546726" y="4252913"/>
                <a:ext cx="60325" cy="376238"/>
              </a:xfrm>
              <a:custGeom>
                <a:avLst/>
                <a:gdLst/>
                <a:ahLst/>
                <a:cxnLst>
                  <a:cxn ang="0">
                    <a:pos x="104" y="5"/>
                  </a:cxn>
                  <a:cxn ang="0">
                    <a:pos x="104" y="5"/>
                  </a:cxn>
                  <a:cxn ang="0">
                    <a:pos x="103" y="28"/>
                  </a:cxn>
                  <a:cxn ang="0">
                    <a:pos x="101" y="51"/>
                  </a:cxn>
                  <a:cxn ang="0">
                    <a:pos x="98" y="74"/>
                  </a:cxn>
                  <a:cxn ang="0">
                    <a:pos x="95" y="95"/>
                  </a:cxn>
                  <a:cxn ang="0">
                    <a:pos x="86" y="141"/>
                  </a:cxn>
                  <a:cxn ang="0">
                    <a:pos x="78" y="185"/>
                  </a:cxn>
                  <a:cxn ang="0">
                    <a:pos x="78" y="185"/>
                  </a:cxn>
                  <a:cxn ang="0">
                    <a:pos x="64" y="275"/>
                  </a:cxn>
                  <a:cxn ang="0">
                    <a:pos x="48" y="364"/>
                  </a:cxn>
                  <a:cxn ang="0">
                    <a:pos x="48" y="364"/>
                  </a:cxn>
                  <a:cxn ang="0">
                    <a:pos x="39" y="407"/>
                  </a:cxn>
                  <a:cxn ang="0">
                    <a:pos x="29" y="451"/>
                  </a:cxn>
                  <a:cxn ang="0">
                    <a:pos x="19" y="495"/>
                  </a:cxn>
                  <a:cxn ang="0">
                    <a:pos x="11" y="538"/>
                  </a:cxn>
                  <a:cxn ang="0">
                    <a:pos x="11" y="538"/>
                  </a:cxn>
                  <a:cxn ang="0">
                    <a:pos x="4" y="580"/>
                  </a:cxn>
                  <a:cxn ang="0">
                    <a:pos x="1" y="600"/>
                  </a:cxn>
                  <a:cxn ang="0">
                    <a:pos x="0" y="621"/>
                  </a:cxn>
                  <a:cxn ang="0">
                    <a:pos x="0" y="707"/>
                  </a:cxn>
                  <a:cxn ang="0">
                    <a:pos x="0" y="707"/>
                  </a:cxn>
                  <a:cxn ang="0">
                    <a:pos x="0" y="709"/>
                  </a:cxn>
                  <a:cxn ang="0">
                    <a:pos x="1" y="710"/>
                  </a:cxn>
                  <a:cxn ang="0">
                    <a:pos x="3" y="711"/>
                  </a:cxn>
                  <a:cxn ang="0">
                    <a:pos x="5" y="712"/>
                  </a:cxn>
                  <a:cxn ang="0">
                    <a:pos x="6" y="711"/>
                  </a:cxn>
                  <a:cxn ang="0">
                    <a:pos x="8" y="710"/>
                  </a:cxn>
                  <a:cxn ang="0">
                    <a:pos x="9" y="709"/>
                  </a:cxn>
                  <a:cxn ang="0">
                    <a:pos x="9" y="707"/>
                  </a:cxn>
                  <a:cxn ang="0">
                    <a:pos x="9" y="621"/>
                  </a:cxn>
                  <a:cxn ang="0">
                    <a:pos x="9" y="621"/>
                  </a:cxn>
                  <a:cxn ang="0">
                    <a:pos x="10" y="609"/>
                  </a:cxn>
                  <a:cxn ang="0">
                    <a:pos x="11" y="596"/>
                  </a:cxn>
                  <a:cxn ang="0">
                    <a:pos x="14" y="572"/>
                  </a:cxn>
                  <a:cxn ang="0">
                    <a:pos x="22" y="523"/>
                  </a:cxn>
                  <a:cxn ang="0">
                    <a:pos x="22" y="523"/>
                  </a:cxn>
                  <a:cxn ang="0">
                    <a:pos x="32" y="480"/>
                  </a:cxn>
                  <a:cxn ang="0">
                    <a:pos x="41" y="436"/>
                  </a:cxn>
                  <a:cxn ang="0">
                    <a:pos x="51" y="392"/>
                  </a:cxn>
                  <a:cxn ang="0">
                    <a:pos x="61" y="348"/>
                  </a:cxn>
                  <a:cxn ang="0">
                    <a:pos x="61" y="348"/>
                  </a:cxn>
                  <a:cxn ang="0">
                    <a:pos x="76" y="260"/>
                  </a:cxn>
                  <a:cxn ang="0">
                    <a:pos x="91" y="171"/>
                  </a:cxn>
                  <a:cxn ang="0">
                    <a:pos x="91" y="171"/>
                  </a:cxn>
                  <a:cxn ang="0">
                    <a:pos x="98" y="129"/>
                  </a:cxn>
                  <a:cxn ang="0">
                    <a:pos x="105" y="88"/>
                  </a:cxn>
                  <a:cxn ang="0">
                    <a:pos x="108" y="67"/>
                  </a:cxn>
                  <a:cxn ang="0">
                    <a:pos x="111" y="47"/>
                  </a:cxn>
                  <a:cxn ang="0">
                    <a:pos x="112" y="26"/>
                  </a:cxn>
                  <a:cxn ang="0">
                    <a:pos x="113" y="5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1"/>
                  </a:cxn>
                  <a:cxn ang="0">
                    <a:pos x="110" y="1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5" y="1"/>
                  </a:cxn>
                  <a:cxn ang="0">
                    <a:pos x="104" y="3"/>
                  </a:cxn>
                  <a:cxn ang="0">
                    <a:pos x="104" y="5"/>
                  </a:cxn>
                  <a:cxn ang="0">
                    <a:pos x="104" y="5"/>
                  </a:cxn>
                </a:cxnLst>
                <a:rect l="0" t="0" r="r" b="b"/>
                <a:pathLst>
                  <a:path w="113" h="712">
                    <a:moveTo>
                      <a:pt x="104" y="5"/>
                    </a:moveTo>
                    <a:lnTo>
                      <a:pt x="104" y="5"/>
                    </a:lnTo>
                    <a:lnTo>
                      <a:pt x="103" y="28"/>
                    </a:lnTo>
                    <a:lnTo>
                      <a:pt x="101" y="51"/>
                    </a:lnTo>
                    <a:lnTo>
                      <a:pt x="98" y="74"/>
                    </a:lnTo>
                    <a:lnTo>
                      <a:pt x="95" y="95"/>
                    </a:lnTo>
                    <a:lnTo>
                      <a:pt x="86" y="141"/>
                    </a:lnTo>
                    <a:lnTo>
                      <a:pt x="78" y="185"/>
                    </a:lnTo>
                    <a:lnTo>
                      <a:pt x="78" y="185"/>
                    </a:lnTo>
                    <a:lnTo>
                      <a:pt x="64" y="275"/>
                    </a:lnTo>
                    <a:lnTo>
                      <a:pt x="48" y="364"/>
                    </a:lnTo>
                    <a:lnTo>
                      <a:pt x="48" y="364"/>
                    </a:lnTo>
                    <a:lnTo>
                      <a:pt x="39" y="407"/>
                    </a:lnTo>
                    <a:lnTo>
                      <a:pt x="29" y="451"/>
                    </a:lnTo>
                    <a:lnTo>
                      <a:pt x="19" y="495"/>
                    </a:lnTo>
                    <a:lnTo>
                      <a:pt x="11" y="538"/>
                    </a:lnTo>
                    <a:lnTo>
                      <a:pt x="11" y="538"/>
                    </a:lnTo>
                    <a:lnTo>
                      <a:pt x="4" y="580"/>
                    </a:lnTo>
                    <a:lnTo>
                      <a:pt x="1" y="600"/>
                    </a:lnTo>
                    <a:lnTo>
                      <a:pt x="0" y="621"/>
                    </a:lnTo>
                    <a:lnTo>
                      <a:pt x="0" y="707"/>
                    </a:lnTo>
                    <a:lnTo>
                      <a:pt x="0" y="707"/>
                    </a:lnTo>
                    <a:lnTo>
                      <a:pt x="0" y="709"/>
                    </a:lnTo>
                    <a:lnTo>
                      <a:pt x="1" y="710"/>
                    </a:lnTo>
                    <a:lnTo>
                      <a:pt x="3" y="711"/>
                    </a:lnTo>
                    <a:lnTo>
                      <a:pt x="5" y="712"/>
                    </a:lnTo>
                    <a:lnTo>
                      <a:pt x="6" y="711"/>
                    </a:lnTo>
                    <a:lnTo>
                      <a:pt x="8" y="710"/>
                    </a:lnTo>
                    <a:lnTo>
                      <a:pt x="9" y="709"/>
                    </a:lnTo>
                    <a:lnTo>
                      <a:pt x="9" y="707"/>
                    </a:lnTo>
                    <a:lnTo>
                      <a:pt x="9" y="621"/>
                    </a:lnTo>
                    <a:lnTo>
                      <a:pt x="9" y="621"/>
                    </a:lnTo>
                    <a:lnTo>
                      <a:pt x="10" y="609"/>
                    </a:lnTo>
                    <a:lnTo>
                      <a:pt x="11" y="596"/>
                    </a:lnTo>
                    <a:lnTo>
                      <a:pt x="14" y="572"/>
                    </a:lnTo>
                    <a:lnTo>
                      <a:pt x="22" y="523"/>
                    </a:lnTo>
                    <a:lnTo>
                      <a:pt x="22" y="523"/>
                    </a:lnTo>
                    <a:lnTo>
                      <a:pt x="32" y="480"/>
                    </a:lnTo>
                    <a:lnTo>
                      <a:pt x="41" y="436"/>
                    </a:lnTo>
                    <a:lnTo>
                      <a:pt x="51" y="392"/>
                    </a:lnTo>
                    <a:lnTo>
                      <a:pt x="61" y="348"/>
                    </a:lnTo>
                    <a:lnTo>
                      <a:pt x="61" y="348"/>
                    </a:lnTo>
                    <a:lnTo>
                      <a:pt x="76" y="260"/>
                    </a:lnTo>
                    <a:lnTo>
                      <a:pt x="91" y="171"/>
                    </a:lnTo>
                    <a:lnTo>
                      <a:pt x="91" y="171"/>
                    </a:lnTo>
                    <a:lnTo>
                      <a:pt x="98" y="129"/>
                    </a:lnTo>
                    <a:lnTo>
                      <a:pt x="105" y="88"/>
                    </a:lnTo>
                    <a:lnTo>
                      <a:pt x="108" y="67"/>
                    </a:lnTo>
                    <a:lnTo>
                      <a:pt x="111" y="47"/>
                    </a:lnTo>
                    <a:lnTo>
                      <a:pt x="112" y="26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1"/>
                    </a:lnTo>
                    <a:lnTo>
                      <a:pt x="110" y="1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5" y="1"/>
                    </a:lnTo>
                    <a:lnTo>
                      <a:pt x="104" y="3"/>
                    </a:lnTo>
                    <a:lnTo>
                      <a:pt x="104" y="5"/>
                    </a:lnTo>
                    <a:lnTo>
                      <a:pt x="104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4" name="chenying0907 726"/>
              <p:cNvSpPr/>
              <p:nvPr/>
            </p:nvSpPr>
            <p:spPr bwMode="auto">
              <a:xfrm>
                <a:off x="5576888" y="4230688"/>
                <a:ext cx="61913" cy="415925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8" y="1"/>
                  </a:cxn>
                  <a:cxn ang="0">
                    <a:pos x="115" y="0"/>
                  </a:cxn>
                  <a:cxn ang="0">
                    <a:pos x="110" y="3"/>
                  </a:cxn>
                  <a:cxn ang="0">
                    <a:pos x="110" y="4"/>
                  </a:cxn>
                  <a:cxn ang="0">
                    <a:pos x="105" y="22"/>
                  </a:cxn>
                  <a:cxn ang="0">
                    <a:pos x="101" y="35"/>
                  </a:cxn>
                  <a:cxn ang="0">
                    <a:pos x="100" y="39"/>
                  </a:cxn>
                  <a:cxn ang="0">
                    <a:pos x="99" y="66"/>
                  </a:cxn>
                  <a:cxn ang="0">
                    <a:pos x="94" y="92"/>
                  </a:cxn>
                  <a:cxn ang="0">
                    <a:pos x="86" y="145"/>
                  </a:cxn>
                  <a:cxn ang="0">
                    <a:pos x="78" y="184"/>
                  </a:cxn>
                  <a:cxn ang="0">
                    <a:pos x="74" y="196"/>
                  </a:cxn>
                  <a:cxn ang="0">
                    <a:pos x="63" y="239"/>
                  </a:cxn>
                  <a:cxn ang="0">
                    <a:pos x="57" y="281"/>
                  </a:cxn>
                  <a:cxn ang="0">
                    <a:pos x="50" y="334"/>
                  </a:cxn>
                  <a:cxn ang="0">
                    <a:pos x="44" y="386"/>
                  </a:cxn>
                  <a:cxn ang="0">
                    <a:pos x="39" y="437"/>
                  </a:cxn>
                  <a:cxn ang="0">
                    <a:pos x="15" y="588"/>
                  </a:cxn>
                  <a:cxn ang="0">
                    <a:pos x="8" y="635"/>
                  </a:cxn>
                  <a:cxn ang="0">
                    <a:pos x="4" y="682"/>
                  </a:cxn>
                  <a:cxn ang="0">
                    <a:pos x="5" y="704"/>
                  </a:cxn>
                  <a:cxn ang="0">
                    <a:pos x="7" y="750"/>
                  </a:cxn>
                  <a:cxn ang="0">
                    <a:pos x="6" y="773"/>
                  </a:cxn>
                  <a:cxn ang="0">
                    <a:pos x="3" y="774"/>
                  </a:cxn>
                  <a:cxn ang="0">
                    <a:pos x="0" y="778"/>
                  </a:cxn>
                  <a:cxn ang="0">
                    <a:pos x="0" y="782"/>
                  </a:cxn>
                  <a:cxn ang="0">
                    <a:pos x="2" y="785"/>
                  </a:cxn>
                  <a:cxn ang="0">
                    <a:pos x="6" y="787"/>
                  </a:cxn>
                  <a:cxn ang="0">
                    <a:pos x="10" y="787"/>
                  </a:cxn>
                  <a:cxn ang="0">
                    <a:pos x="13" y="785"/>
                  </a:cxn>
                  <a:cxn ang="0">
                    <a:pos x="15" y="782"/>
                  </a:cxn>
                  <a:cxn ang="0">
                    <a:pos x="16" y="736"/>
                  </a:cxn>
                  <a:cxn ang="0">
                    <a:pos x="14" y="691"/>
                  </a:cxn>
                  <a:cxn ang="0">
                    <a:pos x="14" y="663"/>
                  </a:cxn>
                  <a:cxn ang="0">
                    <a:pos x="21" y="609"/>
                  </a:cxn>
                  <a:cxn ang="0">
                    <a:pos x="25" y="583"/>
                  </a:cxn>
                  <a:cxn ang="0">
                    <a:pos x="48" y="436"/>
                  </a:cxn>
                  <a:cxn ang="0">
                    <a:pos x="53" y="386"/>
                  </a:cxn>
                  <a:cxn ang="0">
                    <a:pos x="56" y="360"/>
                  </a:cxn>
                  <a:cxn ang="0">
                    <a:pos x="68" y="283"/>
                  </a:cxn>
                  <a:cxn ang="0">
                    <a:pos x="87" y="182"/>
                  </a:cxn>
                  <a:cxn ang="0">
                    <a:pos x="93" y="156"/>
                  </a:cxn>
                  <a:cxn ang="0">
                    <a:pos x="108" y="76"/>
                  </a:cxn>
                  <a:cxn ang="0">
                    <a:pos x="109" y="67"/>
                  </a:cxn>
                  <a:cxn ang="0">
                    <a:pos x="110" y="39"/>
                  </a:cxn>
                  <a:cxn ang="0">
                    <a:pos x="110" y="35"/>
                  </a:cxn>
                  <a:cxn ang="0">
                    <a:pos x="114" y="22"/>
                  </a:cxn>
                  <a:cxn ang="0">
                    <a:pos x="119" y="4"/>
                  </a:cxn>
                </a:cxnLst>
                <a:rect l="0" t="0" r="r" b="b"/>
                <a:pathLst>
                  <a:path w="119" h="787">
                    <a:moveTo>
                      <a:pt x="119" y="4"/>
                    </a:moveTo>
                    <a:lnTo>
                      <a:pt x="119" y="4"/>
                    </a:lnTo>
                    <a:lnTo>
                      <a:pt x="119" y="3"/>
                    </a:lnTo>
                    <a:lnTo>
                      <a:pt x="118" y="1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1" y="1"/>
                    </a:lnTo>
                    <a:lnTo>
                      <a:pt x="110" y="3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108" y="13"/>
                    </a:lnTo>
                    <a:lnTo>
                      <a:pt x="105" y="22"/>
                    </a:lnTo>
                    <a:lnTo>
                      <a:pt x="102" y="30"/>
                    </a:lnTo>
                    <a:lnTo>
                      <a:pt x="101" y="35"/>
                    </a:lnTo>
                    <a:lnTo>
                      <a:pt x="100" y="39"/>
                    </a:lnTo>
                    <a:lnTo>
                      <a:pt x="100" y="39"/>
                    </a:lnTo>
                    <a:lnTo>
                      <a:pt x="100" y="53"/>
                    </a:lnTo>
                    <a:lnTo>
                      <a:pt x="99" y="66"/>
                    </a:lnTo>
                    <a:lnTo>
                      <a:pt x="94" y="92"/>
                    </a:lnTo>
                    <a:lnTo>
                      <a:pt x="94" y="92"/>
                    </a:lnTo>
                    <a:lnTo>
                      <a:pt x="90" y="118"/>
                    </a:lnTo>
                    <a:lnTo>
                      <a:pt x="86" y="145"/>
                    </a:lnTo>
                    <a:lnTo>
                      <a:pt x="81" y="170"/>
                    </a:lnTo>
                    <a:lnTo>
                      <a:pt x="78" y="184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69" y="217"/>
                    </a:lnTo>
                    <a:lnTo>
                      <a:pt x="63" y="239"/>
                    </a:lnTo>
                    <a:lnTo>
                      <a:pt x="60" y="259"/>
                    </a:lnTo>
                    <a:lnTo>
                      <a:pt x="57" y="281"/>
                    </a:lnTo>
                    <a:lnTo>
                      <a:pt x="57" y="281"/>
                    </a:lnTo>
                    <a:lnTo>
                      <a:pt x="50" y="334"/>
                    </a:lnTo>
                    <a:lnTo>
                      <a:pt x="47" y="359"/>
                    </a:lnTo>
                    <a:lnTo>
                      <a:pt x="44" y="386"/>
                    </a:lnTo>
                    <a:lnTo>
                      <a:pt x="44" y="386"/>
                    </a:lnTo>
                    <a:lnTo>
                      <a:pt x="39" y="437"/>
                    </a:lnTo>
                    <a:lnTo>
                      <a:pt x="30" y="488"/>
                    </a:lnTo>
                    <a:lnTo>
                      <a:pt x="15" y="588"/>
                    </a:lnTo>
                    <a:lnTo>
                      <a:pt x="15" y="588"/>
                    </a:lnTo>
                    <a:lnTo>
                      <a:pt x="8" y="635"/>
                    </a:lnTo>
                    <a:lnTo>
                      <a:pt x="5" y="658"/>
                    </a:lnTo>
                    <a:lnTo>
                      <a:pt x="4" y="682"/>
                    </a:lnTo>
                    <a:lnTo>
                      <a:pt x="4" y="682"/>
                    </a:lnTo>
                    <a:lnTo>
                      <a:pt x="5" y="704"/>
                    </a:lnTo>
                    <a:lnTo>
                      <a:pt x="6" y="727"/>
                    </a:lnTo>
                    <a:lnTo>
                      <a:pt x="7" y="750"/>
                    </a:lnTo>
                    <a:lnTo>
                      <a:pt x="6" y="773"/>
                    </a:lnTo>
                    <a:lnTo>
                      <a:pt x="6" y="773"/>
                    </a:lnTo>
                    <a:lnTo>
                      <a:pt x="4" y="773"/>
                    </a:lnTo>
                    <a:lnTo>
                      <a:pt x="3" y="774"/>
                    </a:lnTo>
                    <a:lnTo>
                      <a:pt x="2" y="776"/>
                    </a:lnTo>
                    <a:lnTo>
                      <a:pt x="0" y="778"/>
                    </a:lnTo>
                    <a:lnTo>
                      <a:pt x="0" y="782"/>
                    </a:lnTo>
                    <a:lnTo>
                      <a:pt x="0" y="782"/>
                    </a:lnTo>
                    <a:lnTo>
                      <a:pt x="0" y="784"/>
                    </a:lnTo>
                    <a:lnTo>
                      <a:pt x="2" y="785"/>
                    </a:lnTo>
                    <a:lnTo>
                      <a:pt x="4" y="786"/>
                    </a:lnTo>
                    <a:lnTo>
                      <a:pt x="6" y="787"/>
                    </a:lnTo>
                    <a:lnTo>
                      <a:pt x="10" y="787"/>
                    </a:lnTo>
                    <a:lnTo>
                      <a:pt x="10" y="787"/>
                    </a:lnTo>
                    <a:lnTo>
                      <a:pt x="12" y="786"/>
                    </a:lnTo>
                    <a:lnTo>
                      <a:pt x="13" y="785"/>
                    </a:lnTo>
                    <a:lnTo>
                      <a:pt x="15" y="782"/>
                    </a:lnTo>
                    <a:lnTo>
                      <a:pt x="15" y="782"/>
                    </a:lnTo>
                    <a:lnTo>
                      <a:pt x="16" y="759"/>
                    </a:lnTo>
                    <a:lnTo>
                      <a:pt x="16" y="736"/>
                    </a:lnTo>
                    <a:lnTo>
                      <a:pt x="14" y="691"/>
                    </a:lnTo>
                    <a:lnTo>
                      <a:pt x="14" y="691"/>
                    </a:lnTo>
                    <a:lnTo>
                      <a:pt x="14" y="677"/>
                    </a:lnTo>
                    <a:lnTo>
                      <a:pt x="14" y="663"/>
                    </a:lnTo>
                    <a:lnTo>
                      <a:pt x="17" y="636"/>
                    </a:lnTo>
                    <a:lnTo>
                      <a:pt x="21" y="609"/>
                    </a:lnTo>
                    <a:lnTo>
                      <a:pt x="25" y="583"/>
                    </a:lnTo>
                    <a:lnTo>
                      <a:pt x="25" y="583"/>
                    </a:lnTo>
                    <a:lnTo>
                      <a:pt x="41" y="484"/>
                    </a:lnTo>
                    <a:lnTo>
                      <a:pt x="48" y="436"/>
                    </a:lnTo>
                    <a:lnTo>
                      <a:pt x="51" y="411"/>
                    </a:lnTo>
                    <a:lnTo>
                      <a:pt x="53" y="386"/>
                    </a:lnTo>
                    <a:lnTo>
                      <a:pt x="53" y="386"/>
                    </a:lnTo>
                    <a:lnTo>
                      <a:pt x="56" y="360"/>
                    </a:lnTo>
                    <a:lnTo>
                      <a:pt x="59" y="335"/>
                    </a:lnTo>
                    <a:lnTo>
                      <a:pt x="68" y="283"/>
                    </a:lnTo>
                    <a:lnTo>
                      <a:pt x="77" y="232"/>
                    </a:lnTo>
                    <a:lnTo>
                      <a:pt x="87" y="182"/>
                    </a:lnTo>
                    <a:lnTo>
                      <a:pt x="87" y="182"/>
                    </a:lnTo>
                    <a:lnTo>
                      <a:pt x="93" y="156"/>
                    </a:lnTo>
                    <a:lnTo>
                      <a:pt x="98" y="129"/>
                    </a:lnTo>
                    <a:lnTo>
                      <a:pt x="108" y="76"/>
                    </a:lnTo>
                    <a:lnTo>
                      <a:pt x="108" y="76"/>
                    </a:lnTo>
                    <a:lnTo>
                      <a:pt x="109" y="67"/>
                    </a:lnTo>
                    <a:lnTo>
                      <a:pt x="110" y="58"/>
                    </a:lnTo>
                    <a:lnTo>
                      <a:pt x="110" y="39"/>
                    </a:lnTo>
                    <a:lnTo>
                      <a:pt x="110" y="39"/>
                    </a:lnTo>
                    <a:lnTo>
                      <a:pt x="110" y="35"/>
                    </a:lnTo>
                    <a:lnTo>
                      <a:pt x="111" y="31"/>
                    </a:lnTo>
                    <a:lnTo>
                      <a:pt x="114" y="22"/>
                    </a:lnTo>
                    <a:lnTo>
                      <a:pt x="117" y="1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5" name="chenying0907 727"/>
              <p:cNvSpPr/>
              <p:nvPr/>
            </p:nvSpPr>
            <p:spPr bwMode="auto">
              <a:xfrm>
                <a:off x="5589588" y="4140200"/>
                <a:ext cx="90488" cy="552450"/>
              </a:xfrm>
              <a:custGeom>
                <a:avLst/>
                <a:gdLst/>
                <a:ahLst/>
                <a:cxnLst>
                  <a:cxn ang="0">
                    <a:pos x="161" y="4"/>
                  </a:cxn>
                  <a:cxn ang="0">
                    <a:pos x="159" y="73"/>
                  </a:cxn>
                  <a:cxn ang="0">
                    <a:pos x="153" y="141"/>
                  </a:cxn>
                  <a:cxn ang="0">
                    <a:pos x="142" y="208"/>
                  </a:cxn>
                  <a:cxn ang="0">
                    <a:pos x="125" y="276"/>
                  </a:cxn>
                  <a:cxn ang="0">
                    <a:pos x="109" y="340"/>
                  </a:cxn>
                  <a:cxn ang="0">
                    <a:pos x="87" y="436"/>
                  </a:cxn>
                  <a:cxn ang="0">
                    <a:pos x="77" y="503"/>
                  </a:cxn>
                  <a:cxn ang="0">
                    <a:pos x="73" y="536"/>
                  </a:cxn>
                  <a:cxn ang="0">
                    <a:pos x="63" y="599"/>
                  </a:cxn>
                  <a:cxn ang="0">
                    <a:pos x="47" y="695"/>
                  </a:cxn>
                  <a:cxn ang="0">
                    <a:pos x="39" y="759"/>
                  </a:cxn>
                  <a:cxn ang="0">
                    <a:pos x="38" y="791"/>
                  </a:cxn>
                  <a:cxn ang="0">
                    <a:pos x="33" y="856"/>
                  </a:cxn>
                  <a:cxn ang="0">
                    <a:pos x="22" y="920"/>
                  </a:cxn>
                  <a:cxn ang="0">
                    <a:pos x="10" y="973"/>
                  </a:cxn>
                  <a:cxn ang="0">
                    <a:pos x="1" y="1025"/>
                  </a:cxn>
                  <a:cxn ang="0">
                    <a:pos x="0" y="1028"/>
                  </a:cxn>
                  <a:cxn ang="0">
                    <a:pos x="0" y="1038"/>
                  </a:cxn>
                  <a:cxn ang="0">
                    <a:pos x="1" y="1041"/>
                  </a:cxn>
                  <a:cxn ang="0">
                    <a:pos x="5" y="1042"/>
                  </a:cxn>
                  <a:cxn ang="0">
                    <a:pos x="9" y="1041"/>
                  </a:cxn>
                  <a:cxn ang="0">
                    <a:pos x="10" y="1038"/>
                  </a:cxn>
                  <a:cxn ang="0">
                    <a:pos x="11" y="1021"/>
                  </a:cxn>
                  <a:cxn ang="0">
                    <a:pos x="16" y="988"/>
                  </a:cxn>
                  <a:cxn ang="0">
                    <a:pos x="27" y="938"/>
                  </a:cxn>
                  <a:cxn ang="0">
                    <a:pos x="34" y="905"/>
                  </a:cxn>
                  <a:cxn ang="0">
                    <a:pos x="44" y="849"/>
                  </a:cxn>
                  <a:cxn ang="0">
                    <a:pos x="48" y="791"/>
                  </a:cxn>
                  <a:cxn ang="0">
                    <a:pos x="49" y="759"/>
                  </a:cxn>
                  <a:cxn ang="0">
                    <a:pos x="57" y="695"/>
                  </a:cxn>
                  <a:cxn ang="0">
                    <a:pos x="74" y="600"/>
                  </a:cxn>
                  <a:cxn ang="0">
                    <a:pos x="82" y="536"/>
                  </a:cxn>
                  <a:cxn ang="0">
                    <a:pos x="86" y="501"/>
                  </a:cxn>
                  <a:cxn ang="0">
                    <a:pos x="97" y="431"/>
                  </a:cxn>
                  <a:cxn ang="0">
                    <a:pos x="113" y="362"/>
                  </a:cxn>
                  <a:cxn ang="0">
                    <a:pos x="140" y="261"/>
                  </a:cxn>
                  <a:cxn ang="0">
                    <a:pos x="148" y="229"/>
                  </a:cxn>
                  <a:cxn ang="0">
                    <a:pos x="160" y="166"/>
                  </a:cxn>
                  <a:cxn ang="0">
                    <a:pos x="168" y="101"/>
                  </a:cxn>
                  <a:cxn ang="0">
                    <a:pos x="171" y="37"/>
                  </a:cxn>
                  <a:cxn ang="0">
                    <a:pos x="171" y="4"/>
                  </a:cxn>
                  <a:cxn ang="0">
                    <a:pos x="170" y="1"/>
                  </a:cxn>
                  <a:cxn ang="0">
                    <a:pos x="167" y="0"/>
                  </a:cxn>
                  <a:cxn ang="0">
                    <a:pos x="163" y="1"/>
                  </a:cxn>
                  <a:cxn ang="0">
                    <a:pos x="161" y="4"/>
                  </a:cxn>
                </a:cxnLst>
                <a:rect l="0" t="0" r="r" b="b"/>
                <a:pathLst>
                  <a:path w="171" h="1042">
                    <a:moveTo>
                      <a:pt x="161" y="4"/>
                    </a:moveTo>
                    <a:lnTo>
                      <a:pt x="161" y="4"/>
                    </a:lnTo>
                    <a:lnTo>
                      <a:pt x="161" y="39"/>
                    </a:lnTo>
                    <a:lnTo>
                      <a:pt x="159" y="73"/>
                    </a:lnTo>
                    <a:lnTo>
                      <a:pt x="156" y="107"/>
                    </a:lnTo>
                    <a:lnTo>
                      <a:pt x="153" y="141"/>
                    </a:lnTo>
                    <a:lnTo>
                      <a:pt x="148" y="175"/>
                    </a:lnTo>
                    <a:lnTo>
                      <a:pt x="142" y="208"/>
                    </a:lnTo>
                    <a:lnTo>
                      <a:pt x="135" y="242"/>
                    </a:lnTo>
                    <a:lnTo>
                      <a:pt x="125" y="276"/>
                    </a:lnTo>
                    <a:lnTo>
                      <a:pt x="125" y="276"/>
                    </a:lnTo>
                    <a:lnTo>
                      <a:pt x="109" y="340"/>
                    </a:lnTo>
                    <a:lnTo>
                      <a:pt x="94" y="404"/>
                    </a:lnTo>
                    <a:lnTo>
                      <a:pt x="87" y="436"/>
                    </a:lnTo>
                    <a:lnTo>
                      <a:pt x="82" y="470"/>
                    </a:lnTo>
                    <a:lnTo>
                      <a:pt x="77" y="503"/>
                    </a:lnTo>
                    <a:lnTo>
                      <a:pt x="73" y="536"/>
                    </a:lnTo>
                    <a:lnTo>
                      <a:pt x="73" y="536"/>
                    </a:lnTo>
                    <a:lnTo>
                      <a:pt x="68" y="568"/>
                    </a:lnTo>
                    <a:lnTo>
                      <a:pt x="63" y="599"/>
                    </a:lnTo>
                    <a:lnTo>
                      <a:pt x="52" y="663"/>
                    </a:lnTo>
                    <a:lnTo>
                      <a:pt x="47" y="695"/>
                    </a:lnTo>
                    <a:lnTo>
                      <a:pt x="43" y="727"/>
                    </a:lnTo>
                    <a:lnTo>
                      <a:pt x="39" y="759"/>
                    </a:lnTo>
                    <a:lnTo>
                      <a:pt x="38" y="791"/>
                    </a:lnTo>
                    <a:lnTo>
                      <a:pt x="38" y="791"/>
                    </a:lnTo>
                    <a:lnTo>
                      <a:pt x="36" y="824"/>
                    </a:lnTo>
                    <a:lnTo>
                      <a:pt x="33" y="856"/>
                    </a:lnTo>
                    <a:lnTo>
                      <a:pt x="28" y="888"/>
                    </a:lnTo>
                    <a:lnTo>
                      <a:pt x="22" y="920"/>
                    </a:lnTo>
                    <a:lnTo>
                      <a:pt x="22" y="920"/>
                    </a:lnTo>
                    <a:lnTo>
                      <a:pt x="10" y="973"/>
                    </a:lnTo>
                    <a:lnTo>
                      <a:pt x="4" y="999"/>
                    </a:lnTo>
                    <a:lnTo>
                      <a:pt x="1" y="1025"/>
                    </a:lnTo>
                    <a:lnTo>
                      <a:pt x="1" y="1025"/>
                    </a:lnTo>
                    <a:lnTo>
                      <a:pt x="0" y="1028"/>
                    </a:lnTo>
                    <a:lnTo>
                      <a:pt x="0" y="1038"/>
                    </a:lnTo>
                    <a:lnTo>
                      <a:pt x="0" y="1038"/>
                    </a:lnTo>
                    <a:lnTo>
                      <a:pt x="0" y="1040"/>
                    </a:lnTo>
                    <a:lnTo>
                      <a:pt x="1" y="1041"/>
                    </a:lnTo>
                    <a:lnTo>
                      <a:pt x="3" y="1042"/>
                    </a:lnTo>
                    <a:lnTo>
                      <a:pt x="5" y="1042"/>
                    </a:lnTo>
                    <a:lnTo>
                      <a:pt x="6" y="1042"/>
                    </a:lnTo>
                    <a:lnTo>
                      <a:pt x="9" y="1041"/>
                    </a:lnTo>
                    <a:lnTo>
                      <a:pt x="10" y="1040"/>
                    </a:lnTo>
                    <a:lnTo>
                      <a:pt x="10" y="1038"/>
                    </a:lnTo>
                    <a:lnTo>
                      <a:pt x="10" y="1038"/>
                    </a:lnTo>
                    <a:lnTo>
                      <a:pt x="11" y="1021"/>
                    </a:lnTo>
                    <a:lnTo>
                      <a:pt x="13" y="1005"/>
                    </a:lnTo>
                    <a:lnTo>
                      <a:pt x="16" y="988"/>
                    </a:lnTo>
                    <a:lnTo>
                      <a:pt x="19" y="972"/>
                    </a:lnTo>
                    <a:lnTo>
                      <a:pt x="27" y="938"/>
                    </a:lnTo>
                    <a:lnTo>
                      <a:pt x="34" y="905"/>
                    </a:lnTo>
                    <a:lnTo>
                      <a:pt x="34" y="905"/>
                    </a:lnTo>
                    <a:lnTo>
                      <a:pt x="39" y="878"/>
                    </a:lnTo>
                    <a:lnTo>
                      <a:pt x="44" y="849"/>
                    </a:lnTo>
                    <a:lnTo>
                      <a:pt x="47" y="820"/>
                    </a:lnTo>
                    <a:lnTo>
                      <a:pt x="48" y="791"/>
                    </a:lnTo>
                    <a:lnTo>
                      <a:pt x="48" y="791"/>
                    </a:lnTo>
                    <a:lnTo>
                      <a:pt x="49" y="759"/>
                    </a:lnTo>
                    <a:lnTo>
                      <a:pt x="52" y="727"/>
                    </a:lnTo>
                    <a:lnTo>
                      <a:pt x="57" y="695"/>
                    </a:lnTo>
                    <a:lnTo>
                      <a:pt x="62" y="663"/>
                    </a:lnTo>
                    <a:lnTo>
                      <a:pt x="74" y="600"/>
                    </a:lnTo>
                    <a:lnTo>
                      <a:pt x="78" y="568"/>
                    </a:lnTo>
                    <a:lnTo>
                      <a:pt x="82" y="536"/>
                    </a:lnTo>
                    <a:lnTo>
                      <a:pt x="82" y="536"/>
                    </a:lnTo>
                    <a:lnTo>
                      <a:pt x="86" y="501"/>
                    </a:lnTo>
                    <a:lnTo>
                      <a:pt x="91" y="465"/>
                    </a:lnTo>
                    <a:lnTo>
                      <a:pt x="97" y="431"/>
                    </a:lnTo>
                    <a:lnTo>
                      <a:pt x="105" y="396"/>
                    </a:lnTo>
                    <a:lnTo>
                      <a:pt x="113" y="362"/>
                    </a:lnTo>
                    <a:lnTo>
                      <a:pt x="121" y="328"/>
                    </a:lnTo>
                    <a:lnTo>
                      <a:pt x="140" y="261"/>
                    </a:lnTo>
                    <a:lnTo>
                      <a:pt x="140" y="261"/>
                    </a:lnTo>
                    <a:lnTo>
                      <a:pt x="148" y="229"/>
                    </a:lnTo>
                    <a:lnTo>
                      <a:pt x="154" y="197"/>
                    </a:lnTo>
                    <a:lnTo>
                      <a:pt x="160" y="166"/>
                    </a:lnTo>
                    <a:lnTo>
                      <a:pt x="164" y="134"/>
                    </a:lnTo>
                    <a:lnTo>
                      <a:pt x="168" y="101"/>
                    </a:lnTo>
                    <a:lnTo>
                      <a:pt x="170" y="69"/>
                    </a:lnTo>
                    <a:lnTo>
                      <a:pt x="171" y="37"/>
                    </a:lnTo>
                    <a:lnTo>
                      <a:pt x="171" y="4"/>
                    </a:lnTo>
                    <a:lnTo>
                      <a:pt x="171" y="4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1" y="2"/>
                    </a:lnTo>
                    <a:lnTo>
                      <a:pt x="161" y="4"/>
                    </a:lnTo>
                    <a:lnTo>
                      <a:pt x="161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6" name="chenying0907 728"/>
              <p:cNvSpPr/>
              <p:nvPr/>
            </p:nvSpPr>
            <p:spPr bwMode="auto">
              <a:xfrm>
                <a:off x="5608638" y="4162425"/>
                <a:ext cx="123825" cy="544513"/>
              </a:xfrm>
              <a:custGeom>
                <a:avLst/>
                <a:gdLst/>
                <a:ahLst/>
                <a:cxnLst>
                  <a:cxn ang="0">
                    <a:pos x="226" y="1"/>
                  </a:cxn>
                  <a:cxn ang="0">
                    <a:pos x="209" y="14"/>
                  </a:cxn>
                  <a:cxn ang="0">
                    <a:pos x="198" y="30"/>
                  </a:cxn>
                  <a:cxn ang="0">
                    <a:pos x="192" y="48"/>
                  </a:cxn>
                  <a:cxn ang="0">
                    <a:pos x="187" y="69"/>
                  </a:cxn>
                  <a:cxn ang="0">
                    <a:pos x="177" y="145"/>
                  </a:cxn>
                  <a:cxn ang="0">
                    <a:pos x="164" y="219"/>
                  </a:cxn>
                  <a:cxn ang="0">
                    <a:pos x="156" y="254"/>
                  </a:cxn>
                  <a:cxn ang="0">
                    <a:pos x="142" y="357"/>
                  </a:cxn>
                  <a:cxn ang="0">
                    <a:pos x="136" y="392"/>
                  </a:cxn>
                  <a:cxn ang="0">
                    <a:pos x="116" y="498"/>
                  </a:cxn>
                  <a:cxn ang="0">
                    <a:pos x="109" y="533"/>
                  </a:cxn>
                  <a:cxn ang="0">
                    <a:pos x="81" y="637"/>
                  </a:cxn>
                  <a:cxn ang="0">
                    <a:pos x="62" y="707"/>
                  </a:cxn>
                  <a:cxn ang="0">
                    <a:pos x="49" y="779"/>
                  </a:cxn>
                  <a:cxn ang="0">
                    <a:pos x="45" y="813"/>
                  </a:cxn>
                  <a:cxn ang="0">
                    <a:pos x="43" y="847"/>
                  </a:cxn>
                  <a:cxn ang="0">
                    <a:pos x="38" y="878"/>
                  </a:cxn>
                  <a:cxn ang="0">
                    <a:pos x="34" y="910"/>
                  </a:cxn>
                  <a:cxn ang="0">
                    <a:pos x="31" y="924"/>
                  </a:cxn>
                  <a:cxn ang="0">
                    <a:pos x="24" y="951"/>
                  </a:cxn>
                  <a:cxn ang="0">
                    <a:pos x="20" y="965"/>
                  </a:cxn>
                  <a:cxn ang="0">
                    <a:pos x="12" y="999"/>
                  </a:cxn>
                  <a:cxn ang="0">
                    <a:pos x="8" y="1010"/>
                  </a:cxn>
                  <a:cxn ang="0">
                    <a:pos x="3" y="1010"/>
                  </a:cxn>
                  <a:cxn ang="0">
                    <a:pos x="0" y="1014"/>
                  </a:cxn>
                  <a:cxn ang="0">
                    <a:pos x="0" y="1024"/>
                  </a:cxn>
                  <a:cxn ang="0">
                    <a:pos x="4" y="1029"/>
                  </a:cxn>
                  <a:cxn ang="0">
                    <a:pos x="9" y="1027"/>
                  </a:cxn>
                  <a:cxn ang="0">
                    <a:pos x="12" y="1021"/>
                  </a:cxn>
                  <a:cxn ang="0">
                    <a:pos x="18" y="1007"/>
                  </a:cxn>
                  <a:cxn ang="0">
                    <a:pos x="24" y="987"/>
                  </a:cxn>
                  <a:cxn ang="0">
                    <a:pos x="31" y="964"/>
                  </a:cxn>
                  <a:cxn ang="0">
                    <a:pos x="38" y="940"/>
                  </a:cxn>
                  <a:cxn ang="0">
                    <a:pos x="42" y="912"/>
                  </a:cxn>
                  <a:cxn ang="0">
                    <a:pos x="45" y="884"/>
                  </a:cxn>
                  <a:cxn ang="0">
                    <a:pos x="48" y="869"/>
                  </a:cxn>
                  <a:cxn ang="0">
                    <a:pos x="54" y="822"/>
                  </a:cxn>
                  <a:cxn ang="0">
                    <a:pos x="57" y="786"/>
                  </a:cxn>
                  <a:cxn ang="0">
                    <a:pos x="70" y="715"/>
                  </a:cxn>
                  <a:cxn ang="0">
                    <a:pos x="79" y="680"/>
                  </a:cxn>
                  <a:cxn ang="0">
                    <a:pos x="100" y="607"/>
                  </a:cxn>
                  <a:cxn ang="0">
                    <a:pos x="118" y="534"/>
                  </a:cxn>
                  <a:cxn ang="0">
                    <a:pos x="133" y="467"/>
                  </a:cxn>
                  <a:cxn ang="0">
                    <a:pos x="144" y="399"/>
                  </a:cxn>
                  <a:cxn ang="0">
                    <a:pos x="164" y="263"/>
                  </a:cxn>
                  <a:cxn ang="0">
                    <a:pos x="176" y="194"/>
                  </a:cxn>
                  <a:cxn ang="0">
                    <a:pos x="188" y="126"/>
                  </a:cxn>
                  <a:cxn ang="0">
                    <a:pos x="193" y="94"/>
                  </a:cxn>
                  <a:cxn ang="0">
                    <a:pos x="198" y="61"/>
                  </a:cxn>
                  <a:cxn ang="0">
                    <a:pos x="205" y="38"/>
                  </a:cxn>
                  <a:cxn ang="0">
                    <a:pos x="213" y="25"/>
                  </a:cxn>
                  <a:cxn ang="0">
                    <a:pos x="224" y="13"/>
                  </a:cxn>
                  <a:cxn ang="0">
                    <a:pos x="230" y="9"/>
                  </a:cxn>
                  <a:cxn ang="0">
                    <a:pos x="232" y="5"/>
                  </a:cxn>
                  <a:cxn ang="0">
                    <a:pos x="232" y="2"/>
                  </a:cxn>
                  <a:cxn ang="0">
                    <a:pos x="229" y="0"/>
                  </a:cxn>
                  <a:cxn ang="0">
                    <a:pos x="226" y="1"/>
                  </a:cxn>
                </a:cxnLst>
                <a:rect l="0" t="0" r="r" b="b"/>
                <a:pathLst>
                  <a:path w="232" h="1029">
                    <a:moveTo>
                      <a:pt x="226" y="1"/>
                    </a:moveTo>
                    <a:lnTo>
                      <a:pt x="226" y="1"/>
                    </a:lnTo>
                    <a:lnTo>
                      <a:pt x="216" y="7"/>
                    </a:lnTo>
                    <a:lnTo>
                      <a:pt x="209" y="14"/>
                    </a:lnTo>
                    <a:lnTo>
                      <a:pt x="203" y="22"/>
                    </a:lnTo>
                    <a:lnTo>
                      <a:pt x="198" y="30"/>
                    </a:lnTo>
                    <a:lnTo>
                      <a:pt x="195" y="39"/>
                    </a:lnTo>
                    <a:lnTo>
                      <a:pt x="192" y="48"/>
                    </a:lnTo>
                    <a:lnTo>
                      <a:pt x="189" y="59"/>
                    </a:lnTo>
                    <a:lnTo>
                      <a:pt x="187" y="69"/>
                    </a:lnTo>
                    <a:lnTo>
                      <a:pt x="187" y="69"/>
                    </a:lnTo>
                    <a:lnTo>
                      <a:pt x="177" y="145"/>
                    </a:lnTo>
                    <a:lnTo>
                      <a:pt x="171" y="182"/>
                    </a:lnTo>
                    <a:lnTo>
                      <a:pt x="164" y="219"/>
                    </a:lnTo>
                    <a:lnTo>
                      <a:pt x="164" y="219"/>
                    </a:lnTo>
                    <a:lnTo>
                      <a:pt x="156" y="254"/>
                    </a:lnTo>
                    <a:lnTo>
                      <a:pt x="151" y="288"/>
                    </a:lnTo>
                    <a:lnTo>
                      <a:pt x="142" y="357"/>
                    </a:lnTo>
                    <a:lnTo>
                      <a:pt x="142" y="357"/>
                    </a:lnTo>
                    <a:lnTo>
                      <a:pt x="136" y="392"/>
                    </a:lnTo>
                    <a:lnTo>
                      <a:pt x="130" y="428"/>
                    </a:lnTo>
                    <a:lnTo>
                      <a:pt x="116" y="498"/>
                    </a:lnTo>
                    <a:lnTo>
                      <a:pt x="116" y="498"/>
                    </a:lnTo>
                    <a:lnTo>
                      <a:pt x="109" y="533"/>
                    </a:lnTo>
                    <a:lnTo>
                      <a:pt x="100" y="568"/>
                    </a:lnTo>
                    <a:lnTo>
                      <a:pt x="81" y="637"/>
                    </a:lnTo>
                    <a:lnTo>
                      <a:pt x="71" y="672"/>
                    </a:lnTo>
                    <a:lnTo>
                      <a:pt x="62" y="707"/>
                    </a:lnTo>
                    <a:lnTo>
                      <a:pt x="54" y="743"/>
                    </a:lnTo>
                    <a:lnTo>
                      <a:pt x="49" y="779"/>
                    </a:lnTo>
                    <a:lnTo>
                      <a:pt x="49" y="779"/>
                    </a:lnTo>
                    <a:lnTo>
                      <a:pt x="45" y="813"/>
                    </a:lnTo>
                    <a:lnTo>
                      <a:pt x="43" y="847"/>
                    </a:lnTo>
                    <a:lnTo>
                      <a:pt x="43" y="847"/>
                    </a:lnTo>
                    <a:lnTo>
                      <a:pt x="41" y="862"/>
                    </a:lnTo>
                    <a:lnTo>
                      <a:pt x="38" y="878"/>
                    </a:lnTo>
                    <a:lnTo>
                      <a:pt x="35" y="894"/>
                    </a:lnTo>
                    <a:lnTo>
                      <a:pt x="34" y="910"/>
                    </a:lnTo>
                    <a:lnTo>
                      <a:pt x="34" y="910"/>
                    </a:lnTo>
                    <a:lnTo>
                      <a:pt x="31" y="924"/>
                    </a:lnTo>
                    <a:lnTo>
                      <a:pt x="28" y="938"/>
                    </a:lnTo>
                    <a:lnTo>
                      <a:pt x="24" y="951"/>
                    </a:lnTo>
                    <a:lnTo>
                      <a:pt x="20" y="965"/>
                    </a:lnTo>
                    <a:lnTo>
                      <a:pt x="20" y="965"/>
                    </a:lnTo>
                    <a:lnTo>
                      <a:pt x="15" y="987"/>
                    </a:lnTo>
                    <a:lnTo>
                      <a:pt x="12" y="999"/>
                    </a:lnTo>
                    <a:lnTo>
                      <a:pt x="8" y="1010"/>
                    </a:lnTo>
                    <a:lnTo>
                      <a:pt x="8" y="1010"/>
                    </a:lnTo>
                    <a:lnTo>
                      <a:pt x="5" y="1010"/>
                    </a:lnTo>
                    <a:lnTo>
                      <a:pt x="3" y="1010"/>
                    </a:lnTo>
                    <a:lnTo>
                      <a:pt x="0" y="1012"/>
                    </a:lnTo>
                    <a:lnTo>
                      <a:pt x="0" y="1014"/>
                    </a:lnTo>
                    <a:lnTo>
                      <a:pt x="0" y="1024"/>
                    </a:lnTo>
                    <a:lnTo>
                      <a:pt x="0" y="1024"/>
                    </a:lnTo>
                    <a:lnTo>
                      <a:pt x="1" y="1027"/>
                    </a:lnTo>
                    <a:lnTo>
                      <a:pt x="4" y="1029"/>
                    </a:lnTo>
                    <a:lnTo>
                      <a:pt x="7" y="1028"/>
                    </a:lnTo>
                    <a:lnTo>
                      <a:pt x="9" y="1027"/>
                    </a:lnTo>
                    <a:lnTo>
                      <a:pt x="9" y="1027"/>
                    </a:lnTo>
                    <a:lnTo>
                      <a:pt x="12" y="1021"/>
                    </a:lnTo>
                    <a:lnTo>
                      <a:pt x="14" y="1017"/>
                    </a:lnTo>
                    <a:lnTo>
                      <a:pt x="18" y="1007"/>
                    </a:lnTo>
                    <a:lnTo>
                      <a:pt x="20" y="998"/>
                    </a:lnTo>
                    <a:lnTo>
                      <a:pt x="24" y="987"/>
                    </a:lnTo>
                    <a:lnTo>
                      <a:pt x="24" y="987"/>
                    </a:lnTo>
                    <a:lnTo>
                      <a:pt x="31" y="964"/>
                    </a:lnTo>
                    <a:lnTo>
                      <a:pt x="38" y="940"/>
                    </a:lnTo>
                    <a:lnTo>
                      <a:pt x="38" y="940"/>
                    </a:lnTo>
                    <a:lnTo>
                      <a:pt x="41" y="926"/>
                    </a:lnTo>
                    <a:lnTo>
                      <a:pt x="42" y="912"/>
                    </a:lnTo>
                    <a:lnTo>
                      <a:pt x="43" y="899"/>
                    </a:lnTo>
                    <a:lnTo>
                      <a:pt x="45" y="884"/>
                    </a:lnTo>
                    <a:lnTo>
                      <a:pt x="45" y="884"/>
                    </a:lnTo>
                    <a:lnTo>
                      <a:pt x="48" y="869"/>
                    </a:lnTo>
                    <a:lnTo>
                      <a:pt x="51" y="853"/>
                    </a:lnTo>
                    <a:lnTo>
                      <a:pt x="54" y="822"/>
                    </a:lnTo>
                    <a:lnTo>
                      <a:pt x="54" y="822"/>
                    </a:lnTo>
                    <a:lnTo>
                      <a:pt x="57" y="786"/>
                    </a:lnTo>
                    <a:lnTo>
                      <a:pt x="62" y="750"/>
                    </a:lnTo>
                    <a:lnTo>
                      <a:pt x="70" y="715"/>
                    </a:lnTo>
                    <a:lnTo>
                      <a:pt x="74" y="697"/>
                    </a:lnTo>
                    <a:lnTo>
                      <a:pt x="79" y="680"/>
                    </a:lnTo>
                    <a:lnTo>
                      <a:pt x="79" y="680"/>
                    </a:lnTo>
                    <a:lnTo>
                      <a:pt x="100" y="607"/>
                    </a:lnTo>
                    <a:lnTo>
                      <a:pt x="118" y="534"/>
                    </a:lnTo>
                    <a:lnTo>
                      <a:pt x="118" y="534"/>
                    </a:lnTo>
                    <a:lnTo>
                      <a:pt x="125" y="501"/>
                    </a:lnTo>
                    <a:lnTo>
                      <a:pt x="133" y="467"/>
                    </a:lnTo>
                    <a:lnTo>
                      <a:pt x="139" y="433"/>
                    </a:lnTo>
                    <a:lnTo>
                      <a:pt x="144" y="399"/>
                    </a:lnTo>
                    <a:lnTo>
                      <a:pt x="164" y="263"/>
                    </a:lnTo>
                    <a:lnTo>
                      <a:pt x="164" y="263"/>
                    </a:lnTo>
                    <a:lnTo>
                      <a:pt x="169" y="228"/>
                    </a:lnTo>
                    <a:lnTo>
                      <a:pt x="176" y="194"/>
                    </a:lnTo>
                    <a:lnTo>
                      <a:pt x="182" y="160"/>
                    </a:lnTo>
                    <a:lnTo>
                      <a:pt x="188" y="126"/>
                    </a:lnTo>
                    <a:lnTo>
                      <a:pt x="188" y="126"/>
                    </a:lnTo>
                    <a:lnTo>
                      <a:pt x="193" y="94"/>
                    </a:lnTo>
                    <a:lnTo>
                      <a:pt x="195" y="77"/>
                    </a:lnTo>
                    <a:lnTo>
                      <a:pt x="198" y="61"/>
                    </a:lnTo>
                    <a:lnTo>
                      <a:pt x="202" y="45"/>
                    </a:lnTo>
                    <a:lnTo>
                      <a:pt x="205" y="38"/>
                    </a:lnTo>
                    <a:lnTo>
                      <a:pt x="208" y="32"/>
                    </a:lnTo>
                    <a:lnTo>
                      <a:pt x="213" y="25"/>
                    </a:lnTo>
                    <a:lnTo>
                      <a:pt x="217" y="18"/>
                    </a:lnTo>
                    <a:lnTo>
                      <a:pt x="224" y="13"/>
                    </a:lnTo>
                    <a:lnTo>
                      <a:pt x="230" y="9"/>
                    </a:lnTo>
                    <a:lnTo>
                      <a:pt x="230" y="9"/>
                    </a:lnTo>
                    <a:lnTo>
                      <a:pt x="232" y="7"/>
                    </a:lnTo>
                    <a:lnTo>
                      <a:pt x="232" y="5"/>
                    </a:lnTo>
                    <a:lnTo>
                      <a:pt x="232" y="4"/>
                    </a:lnTo>
                    <a:lnTo>
                      <a:pt x="232" y="2"/>
                    </a:lnTo>
                    <a:lnTo>
                      <a:pt x="231" y="1"/>
                    </a:lnTo>
                    <a:lnTo>
                      <a:pt x="229" y="0"/>
                    </a:lnTo>
                    <a:lnTo>
                      <a:pt x="228" y="0"/>
                    </a:lnTo>
                    <a:lnTo>
                      <a:pt x="226" y="1"/>
                    </a:lnTo>
                    <a:lnTo>
                      <a:pt x="226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7" name="chenying0907 729"/>
              <p:cNvSpPr/>
              <p:nvPr/>
            </p:nvSpPr>
            <p:spPr bwMode="auto">
              <a:xfrm>
                <a:off x="5638801" y="4605338"/>
                <a:ext cx="34925" cy="111125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8" y="1"/>
                  </a:cxn>
                  <a:cxn ang="0">
                    <a:pos x="52" y="10"/>
                  </a:cxn>
                  <a:cxn ang="0">
                    <a:pos x="48" y="20"/>
                  </a:cxn>
                  <a:cxn ang="0">
                    <a:pos x="44" y="31"/>
                  </a:cxn>
                  <a:cxn ang="0">
                    <a:pos x="41" y="42"/>
                  </a:cxn>
                  <a:cxn ang="0">
                    <a:pos x="36" y="66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24" y="117"/>
                  </a:cxn>
                  <a:cxn ang="0">
                    <a:pos x="15" y="147"/>
                  </a:cxn>
                  <a:cxn ang="0">
                    <a:pos x="6" y="176"/>
                  </a:cxn>
                  <a:cxn ang="0">
                    <a:pos x="3" y="192"/>
                  </a:cxn>
                  <a:cxn ang="0">
                    <a:pos x="0" y="207"/>
                  </a:cxn>
                  <a:cxn ang="0">
                    <a:pos x="0" y="207"/>
                  </a:cxn>
                  <a:cxn ang="0">
                    <a:pos x="0" y="209"/>
                  </a:cxn>
                  <a:cxn ang="0">
                    <a:pos x="1" y="210"/>
                  </a:cxn>
                  <a:cxn ang="0">
                    <a:pos x="4" y="212"/>
                  </a:cxn>
                  <a:cxn ang="0">
                    <a:pos x="5" y="212"/>
                  </a:cxn>
                  <a:cxn ang="0">
                    <a:pos x="8" y="212"/>
                  </a:cxn>
                  <a:cxn ang="0">
                    <a:pos x="9" y="211"/>
                  </a:cxn>
                  <a:cxn ang="0">
                    <a:pos x="10" y="209"/>
                  </a:cxn>
                  <a:cxn ang="0">
                    <a:pos x="10" y="209"/>
                  </a:cxn>
                  <a:cxn ang="0">
                    <a:pos x="14" y="184"/>
                  </a:cxn>
                  <a:cxn ang="0">
                    <a:pos x="21" y="161"/>
                  </a:cxn>
                  <a:cxn ang="0">
                    <a:pos x="35" y="112"/>
                  </a:cxn>
                  <a:cxn ang="0">
                    <a:pos x="35" y="112"/>
                  </a:cxn>
                  <a:cxn ang="0">
                    <a:pos x="42" y="89"/>
                  </a:cxn>
                  <a:cxn ang="0">
                    <a:pos x="47" y="66"/>
                  </a:cxn>
                  <a:cxn ang="0">
                    <a:pos x="47" y="66"/>
                  </a:cxn>
                  <a:cxn ang="0">
                    <a:pos x="50" y="51"/>
                  </a:cxn>
                  <a:cxn ang="0">
                    <a:pos x="53" y="36"/>
                  </a:cxn>
                  <a:cxn ang="0">
                    <a:pos x="55" y="27"/>
                  </a:cxn>
                  <a:cxn ang="0">
                    <a:pos x="58" y="20"/>
                  </a:cxn>
                  <a:cxn ang="0">
                    <a:pos x="61" y="13"/>
                  </a:cxn>
                  <a:cxn ang="0">
                    <a:pos x="65" y="8"/>
                  </a:cxn>
                  <a:cxn ang="0">
                    <a:pos x="65" y="8"/>
                  </a:cxn>
                  <a:cxn ang="0">
                    <a:pos x="66" y="6"/>
                  </a:cxn>
                  <a:cxn ang="0">
                    <a:pos x="66" y="4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8" y="1"/>
                  </a:cxn>
                </a:cxnLst>
                <a:rect l="0" t="0" r="r" b="b"/>
                <a:pathLst>
                  <a:path w="66" h="212">
                    <a:moveTo>
                      <a:pt x="58" y="1"/>
                    </a:moveTo>
                    <a:lnTo>
                      <a:pt x="58" y="1"/>
                    </a:lnTo>
                    <a:lnTo>
                      <a:pt x="52" y="10"/>
                    </a:lnTo>
                    <a:lnTo>
                      <a:pt x="48" y="20"/>
                    </a:lnTo>
                    <a:lnTo>
                      <a:pt x="44" y="31"/>
                    </a:lnTo>
                    <a:lnTo>
                      <a:pt x="41" y="42"/>
                    </a:lnTo>
                    <a:lnTo>
                      <a:pt x="36" y="66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24" y="117"/>
                    </a:lnTo>
                    <a:lnTo>
                      <a:pt x="15" y="147"/>
                    </a:lnTo>
                    <a:lnTo>
                      <a:pt x="6" y="176"/>
                    </a:lnTo>
                    <a:lnTo>
                      <a:pt x="3" y="192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0" y="209"/>
                    </a:lnTo>
                    <a:lnTo>
                      <a:pt x="1" y="210"/>
                    </a:lnTo>
                    <a:lnTo>
                      <a:pt x="4" y="212"/>
                    </a:lnTo>
                    <a:lnTo>
                      <a:pt x="5" y="212"/>
                    </a:lnTo>
                    <a:lnTo>
                      <a:pt x="8" y="212"/>
                    </a:lnTo>
                    <a:lnTo>
                      <a:pt x="9" y="211"/>
                    </a:lnTo>
                    <a:lnTo>
                      <a:pt x="10" y="209"/>
                    </a:lnTo>
                    <a:lnTo>
                      <a:pt x="10" y="209"/>
                    </a:lnTo>
                    <a:lnTo>
                      <a:pt x="14" y="184"/>
                    </a:lnTo>
                    <a:lnTo>
                      <a:pt x="21" y="161"/>
                    </a:lnTo>
                    <a:lnTo>
                      <a:pt x="35" y="112"/>
                    </a:lnTo>
                    <a:lnTo>
                      <a:pt x="35" y="112"/>
                    </a:lnTo>
                    <a:lnTo>
                      <a:pt x="42" y="89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50" y="51"/>
                    </a:lnTo>
                    <a:lnTo>
                      <a:pt x="53" y="36"/>
                    </a:lnTo>
                    <a:lnTo>
                      <a:pt x="55" y="27"/>
                    </a:lnTo>
                    <a:lnTo>
                      <a:pt x="58" y="20"/>
                    </a:lnTo>
                    <a:lnTo>
                      <a:pt x="61" y="13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8" name="chenying0907 730"/>
              <p:cNvSpPr/>
              <p:nvPr/>
            </p:nvSpPr>
            <p:spPr bwMode="auto">
              <a:xfrm>
                <a:off x="5664201" y="4646613"/>
                <a:ext cx="25400" cy="76200"/>
              </a:xfrm>
              <a:custGeom>
                <a:avLst/>
                <a:gdLst/>
                <a:ahLst/>
                <a:cxnLst>
                  <a:cxn ang="0">
                    <a:pos x="37" y="4"/>
                  </a:cxn>
                  <a:cxn ang="0">
                    <a:pos x="37" y="4"/>
                  </a:cxn>
                  <a:cxn ang="0">
                    <a:pos x="36" y="12"/>
                  </a:cxn>
                  <a:cxn ang="0">
                    <a:pos x="35" y="21"/>
                  </a:cxn>
                  <a:cxn ang="0">
                    <a:pos x="30" y="35"/>
                  </a:cxn>
                  <a:cxn ang="0">
                    <a:pos x="25" y="51"/>
                  </a:cxn>
                  <a:cxn ang="0">
                    <a:pos x="20" y="66"/>
                  </a:cxn>
                  <a:cxn ang="0">
                    <a:pos x="20" y="66"/>
                  </a:cxn>
                  <a:cxn ang="0">
                    <a:pos x="15" y="84"/>
                  </a:cxn>
                  <a:cxn ang="0">
                    <a:pos x="9" y="101"/>
                  </a:cxn>
                  <a:cxn ang="0">
                    <a:pos x="4" y="119"/>
                  </a:cxn>
                  <a:cxn ang="0">
                    <a:pos x="0" y="136"/>
                  </a:cxn>
                  <a:cxn ang="0">
                    <a:pos x="0" y="136"/>
                  </a:cxn>
                  <a:cxn ang="0">
                    <a:pos x="0" y="139"/>
                  </a:cxn>
                  <a:cxn ang="0">
                    <a:pos x="1" y="140"/>
                  </a:cxn>
                  <a:cxn ang="0">
                    <a:pos x="2" y="142"/>
                  </a:cxn>
                  <a:cxn ang="0">
                    <a:pos x="3" y="142"/>
                  </a:cxn>
                  <a:cxn ang="0">
                    <a:pos x="5" y="142"/>
                  </a:cxn>
                  <a:cxn ang="0">
                    <a:pos x="7" y="142"/>
                  </a:cxn>
                  <a:cxn ang="0">
                    <a:pos x="8" y="141"/>
                  </a:cxn>
                  <a:cxn ang="0">
                    <a:pos x="9" y="139"/>
                  </a:cxn>
                  <a:cxn ang="0">
                    <a:pos x="9" y="139"/>
                  </a:cxn>
                  <a:cxn ang="0">
                    <a:pos x="13" y="121"/>
                  </a:cxn>
                  <a:cxn ang="0">
                    <a:pos x="18" y="103"/>
                  </a:cxn>
                  <a:cxn ang="0">
                    <a:pos x="29" y="69"/>
                  </a:cxn>
                  <a:cxn ang="0">
                    <a:pos x="29" y="69"/>
                  </a:cxn>
                  <a:cxn ang="0">
                    <a:pos x="34" y="53"/>
                  </a:cxn>
                  <a:cxn ang="0">
                    <a:pos x="40" y="37"/>
                  </a:cxn>
                  <a:cxn ang="0">
                    <a:pos x="44" y="21"/>
                  </a:cxn>
                  <a:cxn ang="0">
                    <a:pos x="46" y="1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7" y="4"/>
                  </a:cxn>
                  <a:cxn ang="0">
                    <a:pos x="37" y="4"/>
                  </a:cxn>
                </a:cxnLst>
                <a:rect l="0" t="0" r="r" b="b"/>
                <a:pathLst>
                  <a:path w="47" h="142">
                    <a:moveTo>
                      <a:pt x="37" y="4"/>
                    </a:moveTo>
                    <a:lnTo>
                      <a:pt x="37" y="4"/>
                    </a:lnTo>
                    <a:lnTo>
                      <a:pt x="36" y="12"/>
                    </a:lnTo>
                    <a:lnTo>
                      <a:pt x="35" y="21"/>
                    </a:lnTo>
                    <a:lnTo>
                      <a:pt x="30" y="35"/>
                    </a:lnTo>
                    <a:lnTo>
                      <a:pt x="25" y="51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5" y="84"/>
                    </a:lnTo>
                    <a:lnTo>
                      <a:pt x="9" y="101"/>
                    </a:lnTo>
                    <a:lnTo>
                      <a:pt x="4" y="119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0"/>
                    </a:lnTo>
                    <a:lnTo>
                      <a:pt x="2" y="142"/>
                    </a:lnTo>
                    <a:lnTo>
                      <a:pt x="3" y="142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8" y="141"/>
                    </a:lnTo>
                    <a:lnTo>
                      <a:pt x="9" y="139"/>
                    </a:lnTo>
                    <a:lnTo>
                      <a:pt x="9" y="139"/>
                    </a:lnTo>
                    <a:lnTo>
                      <a:pt x="13" y="121"/>
                    </a:lnTo>
                    <a:lnTo>
                      <a:pt x="18" y="103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4" y="53"/>
                    </a:lnTo>
                    <a:lnTo>
                      <a:pt x="40" y="37"/>
                    </a:lnTo>
                    <a:lnTo>
                      <a:pt x="44" y="21"/>
                    </a:lnTo>
                    <a:lnTo>
                      <a:pt x="46" y="1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7" y="4"/>
                    </a:lnTo>
                    <a:lnTo>
                      <a:pt x="3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9" name="chenying0907 731"/>
              <p:cNvSpPr/>
              <p:nvPr/>
            </p:nvSpPr>
            <p:spPr bwMode="auto">
              <a:xfrm>
                <a:off x="5680076" y="4684713"/>
                <a:ext cx="19050" cy="61913"/>
              </a:xfrm>
              <a:custGeom>
                <a:avLst/>
                <a:gdLst/>
                <a:ahLst/>
                <a:cxnLst>
                  <a:cxn ang="0">
                    <a:pos x="30" y="2"/>
                  </a:cxn>
                  <a:cxn ang="0">
                    <a:pos x="30" y="2"/>
                  </a:cxn>
                  <a:cxn ang="0">
                    <a:pos x="26" y="9"/>
                  </a:cxn>
                  <a:cxn ang="0">
                    <a:pos x="22" y="15"/>
                  </a:cxn>
                  <a:cxn ang="0">
                    <a:pos x="17" y="28"/>
                  </a:cxn>
                  <a:cxn ang="0">
                    <a:pos x="13" y="42"/>
                  </a:cxn>
                  <a:cxn ang="0">
                    <a:pos x="11" y="56"/>
                  </a:cxn>
                  <a:cxn ang="0">
                    <a:pos x="7" y="86"/>
                  </a:cxn>
                  <a:cxn ang="0">
                    <a:pos x="4" y="99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6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3" y="119"/>
                  </a:cxn>
                  <a:cxn ang="0">
                    <a:pos x="7" y="119"/>
                  </a:cxn>
                  <a:cxn ang="0">
                    <a:pos x="8" y="118"/>
                  </a:cxn>
                  <a:cxn ang="0">
                    <a:pos x="9" y="116"/>
                  </a:cxn>
                  <a:cxn ang="0">
                    <a:pos x="9" y="116"/>
                  </a:cxn>
                  <a:cxn ang="0">
                    <a:pos x="13" y="104"/>
                  </a:cxn>
                  <a:cxn ang="0">
                    <a:pos x="15" y="89"/>
                  </a:cxn>
                  <a:cxn ang="0">
                    <a:pos x="19" y="61"/>
                  </a:cxn>
                  <a:cxn ang="0">
                    <a:pos x="21" y="47"/>
                  </a:cxn>
                  <a:cxn ang="0">
                    <a:pos x="24" y="33"/>
                  </a:cxn>
                  <a:cxn ang="0">
                    <a:pos x="30" y="21"/>
                  </a:cxn>
                  <a:cxn ang="0">
                    <a:pos x="33" y="15"/>
                  </a:cxn>
                  <a:cxn ang="0">
                    <a:pos x="37" y="10"/>
                  </a:cxn>
                  <a:cxn ang="0">
                    <a:pos x="37" y="10"/>
                  </a:cxn>
                  <a:cxn ang="0">
                    <a:pos x="38" y="8"/>
                  </a:cxn>
                  <a:cxn ang="0">
                    <a:pos x="38" y="5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0" y="2"/>
                  </a:cxn>
                  <a:cxn ang="0">
                    <a:pos x="30" y="2"/>
                  </a:cxn>
                </a:cxnLst>
                <a:rect l="0" t="0" r="r" b="b"/>
                <a:pathLst>
                  <a:path w="38" h="119">
                    <a:moveTo>
                      <a:pt x="30" y="2"/>
                    </a:moveTo>
                    <a:lnTo>
                      <a:pt x="30" y="2"/>
                    </a:lnTo>
                    <a:lnTo>
                      <a:pt x="26" y="9"/>
                    </a:lnTo>
                    <a:lnTo>
                      <a:pt x="22" y="15"/>
                    </a:lnTo>
                    <a:lnTo>
                      <a:pt x="17" y="28"/>
                    </a:lnTo>
                    <a:lnTo>
                      <a:pt x="13" y="42"/>
                    </a:lnTo>
                    <a:lnTo>
                      <a:pt x="11" y="56"/>
                    </a:lnTo>
                    <a:lnTo>
                      <a:pt x="7" y="86"/>
                    </a:lnTo>
                    <a:lnTo>
                      <a:pt x="4" y="99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3" y="119"/>
                    </a:lnTo>
                    <a:lnTo>
                      <a:pt x="7" y="119"/>
                    </a:lnTo>
                    <a:lnTo>
                      <a:pt x="8" y="118"/>
                    </a:lnTo>
                    <a:lnTo>
                      <a:pt x="9" y="116"/>
                    </a:lnTo>
                    <a:lnTo>
                      <a:pt x="9" y="116"/>
                    </a:lnTo>
                    <a:lnTo>
                      <a:pt x="13" y="104"/>
                    </a:lnTo>
                    <a:lnTo>
                      <a:pt x="15" y="89"/>
                    </a:lnTo>
                    <a:lnTo>
                      <a:pt x="19" y="61"/>
                    </a:lnTo>
                    <a:lnTo>
                      <a:pt x="21" y="47"/>
                    </a:lnTo>
                    <a:lnTo>
                      <a:pt x="24" y="33"/>
                    </a:lnTo>
                    <a:lnTo>
                      <a:pt x="30" y="21"/>
                    </a:lnTo>
                    <a:lnTo>
                      <a:pt x="33" y="15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8"/>
                    </a:lnTo>
                    <a:lnTo>
                      <a:pt x="38" y="5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0" name="chenying0907 732"/>
              <p:cNvSpPr/>
              <p:nvPr/>
            </p:nvSpPr>
            <p:spPr bwMode="auto">
              <a:xfrm>
                <a:off x="5694363" y="4205288"/>
                <a:ext cx="63500" cy="346075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100" y="44"/>
                  </a:cxn>
                  <a:cxn ang="0">
                    <a:pos x="91" y="83"/>
                  </a:cxn>
                  <a:cxn ang="0">
                    <a:pos x="81" y="165"/>
                  </a:cxn>
                  <a:cxn ang="0">
                    <a:pos x="78" y="186"/>
                  </a:cxn>
                  <a:cxn ang="0">
                    <a:pos x="69" y="230"/>
                  </a:cxn>
                  <a:cxn ang="0">
                    <a:pos x="64" y="250"/>
                  </a:cxn>
                  <a:cxn ang="0">
                    <a:pos x="58" y="272"/>
                  </a:cxn>
                  <a:cxn ang="0">
                    <a:pos x="51" y="319"/>
                  </a:cxn>
                  <a:cxn ang="0">
                    <a:pos x="47" y="341"/>
                  </a:cxn>
                  <a:cxn ang="0">
                    <a:pos x="32" y="412"/>
                  </a:cxn>
                  <a:cxn ang="0">
                    <a:pos x="20" y="482"/>
                  </a:cxn>
                  <a:cxn ang="0">
                    <a:pos x="17" y="506"/>
                  </a:cxn>
                  <a:cxn ang="0">
                    <a:pos x="7" y="550"/>
                  </a:cxn>
                  <a:cxn ang="0">
                    <a:pos x="2" y="573"/>
                  </a:cxn>
                  <a:cxn ang="0">
                    <a:pos x="0" y="591"/>
                  </a:cxn>
                  <a:cxn ang="0">
                    <a:pos x="1" y="631"/>
                  </a:cxn>
                  <a:cxn ang="0">
                    <a:pos x="2" y="650"/>
                  </a:cxn>
                  <a:cxn ang="0">
                    <a:pos x="3" y="653"/>
                  </a:cxn>
                  <a:cxn ang="0">
                    <a:pos x="6" y="654"/>
                  </a:cxn>
                  <a:cxn ang="0">
                    <a:pos x="10" y="653"/>
                  </a:cxn>
                  <a:cxn ang="0">
                    <a:pos x="11" y="650"/>
                  </a:cxn>
                  <a:cxn ang="0">
                    <a:pos x="10" y="608"/>
                  </a:cxn>
                  <a:cxn ang="0">
                    <a:pos x="11" y="577"/>
                  </a:cxn>
                  <a:cxn ang="0">
                    <a:pos x="12" y="567"/>
                  </a:cxn>
                  <a:cxn ang="0">
                    <a:pos x="22" y="528"/>
                  </a:cxn>
                  <a:cxn ang="0">
                    <a:pos x="28" y="498"/>
                  </a:cxn>
                  <a:cxn ang="0">
                    <a:pos x="29" y="489"/>
                  </a:cxn>
                  <a:cxn ang="0">
                    <a:pos x="35" y="454"/>
                  </a:cxn>
                  <a:cxn ang="0">
                    <a:pos x="41" y="420"/>
                  </a:cxn>
                  <a:cxn ang="0">
                    <a:pos x="51" y="362"/>
                  </a:cxn>
                  <a:cxn ang="0">
                    <a:pos x="56" y="343"/>
                  </a:cxn>
                  <a:cxn ang="0">
                    <a:pos x="65" y="303"/>
                  </a:cxn>
                  <a:cxn ang="0">
                    <a:pos x="71" y="262"/>
                  </a:cxn>
                  <a:cxn ang="0">
                    <a:pos x="80" y="219"/>
                  </a:cxn>
                  <a:cxn ang="0">
                    <a:pos x="88" y="176"/>
                  </a:cxn>
                  <a:cxn ang="0">
                    <a:pos x="95" y="134"/>
                  </a:cxn>
                  <a:cxn ang="0">
                    <a:pos x="104" y="70"/>
                  </a:cxn>
                  <a:cxn ang="0">
                    <a:pos x="113" y="27"/>
                  </a:cxn>
                  <a:cxn ang="0">
                    <a:pos x="119" y="7"/>
                  </a:cxn>
                  <a:cxn ang="0">
                    <a:pos x="119" y="3"/>
                  </a:cxn>
                  <a:cxn ang="0">
                    <a:pos x="116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20" h="654">
                    <a:moveTo>
                      <a:pt x="111" y="4"/>
                    </a:moveTo>
                    <a:lnTo>
                      <a:pt x="111" y="4"/>
                    </a:lnTo>
                    <a:lnTo>
                      <a:pt x="104" y="24"/>
                    </a:lnTo>
                    <a:lnTo>
                      <a:pt x="100" y="44"/>
                    </a:lnTo>
                    <a:lnTo>
                      <a:pt x="96" y="63"/>
                    </a:lnTo>
                    <a:lnTo>
                      <a:pt x="91" y="83"/>
                    </a:lnTo>
                    <a:lnTo>
                      <a:pt x="86" y="123"/>
                    </a:lnTo>
                    <a:lnTo>
                      <a:pt x="81" y="165"/>
                    </a:lnTo>
                    <a:lnTo>
                      <a:pt x="81" y="165"/>
                    </a:lnTo>
                    <a:lnTo>
                      <a:pt x="78" y="186"/>
                    </a:lnTo>
                    <a:lnTo>
                      <a:pt x="74" y="208"/>
                    </a:lnTo>
                    <a:lnTo>
                      <a:pt x="69" y="230"/>
                    </a:lnTo>
                    <a:lnTo>
                      <a:pt x="64" y="250"/>
                    </a:lnTo>
                    <a:lnTo>
                      <a:pt x="64" y="250"/>
                    </a:lnTo>
                    <a:lnTo>
                      <a:pt x="60" y="262"/>
                    </a:lnTo>
                    <a:lnTo>
                      <a:pt x="58" y="272"/>
                    </a:lnTo>
                    <a:lnTo>
                      <a:pt x="54" y="296"/>
                    </a:lnTo>
                    <a:lnTo>
                      <a:pt x="51" y="319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39" y="375"/>
                    </a:lnTo>
                    <a:lnTo>
                      <a:pt x="32" y="412"/>
                    </a:lnTo>
                    <a:lnTo>
                      <a:pt x="25" y="447"/>
                    </a:lnTo>
                    <a:lnTo>
                      <a:pt x="20" y="482"/>
                    </a:lnTo>
                    <a:lnTo>
                      <a:pt x="20" y="482"/>
                    </a:lnTo>
                    <a:lnTo>
                      <a:pt x="17" y="506"/>
                    </a:lnTo>
                    <a:lnTo>
                      <a:pt x="12" y="527"/>
                    </a:lnTo>
                    <a:lnTo>
                      <a:pt x="7" y="550"/>
                    </a:lnTo>
                    <a:lnTo>
                      <a:pt x="2" y="573"/>
                    </a:lnTo>
                    <a:lnTo>
                      <a:pt x="2" y="573"/>
                    </a:lnTo>
                    <a:lnTo>
                      <a:pt x="1" y="582"/>
                    </a:lnTo>
                    <a:lnTo>
                      <a:pt x="0" y="591"/>
                    </a:lnTo>
                    <a:lnTo>
                      <a:pt x="0" y="611"/>
                    </a:lnTo>
                    <a:lnTo>
                      <a:pt x="1" y="631"/>
                    </a:lnTo>
                    <a:lnTo>
                      <a:pt x="2" y="650"/>
                    </a:lnTo>
                    <a:lnTo>
                      <a:pt x="2" y="650"/>
                    </a:lnTo>
                    <a:lnTo>
                      <a:pt x="2" y="652"/>
                    </a:lnTo>
                    <a:lnTo>
                      <a:pt x="3" y="653"/>
                    </a:lnTo>
                    <a:lnTo>
                      <a:pt x="5" y="654"/>
                    </a:lnTo>
                    <a:lnTo>
                      <a:pt x="6" y="654"/>
                    </a:lnTo>
                    <a:lnTo>
                      <a:pt x="8" y="654"/>
                    </a:lnTo>
                    <a:lnTo>
                      <a:pt x="10" y="653"/>
                    </a:lnTo>
                    <a:lnTo>
                      <a:pt x="11" y="652"/>
                    </a:lnTo>
                    <a:lnTo>
                      <a:pt x="11" y="650"/>
                    </a:lnTo>
                    <a:lnTo>
                      <a:pt x="11" y="650"/>
                    </a:lnTo>
                    <a:lnTo>
                      <a:pt x="10" y="608"/>
                    </a:lnTo>
                    <a:lnTo>
                      <a:pt x="10" y="587"/>
                    </a:lnTo>
                    <a:lnTo>
                      <a:pt x="11" y="577"/>
                    </a:lnTo>
                    <a:lnTo>
                      <a:pt x="12" y="567"/>
                    </a:lnTo>
                    <a:lnTo>
                      <a:pt x="12" y="567"/>
                    </a:lnTo>
                    <a:lnTo>
                      <a:pt x="17" y="548"/>
                    </a:lnTo>
                    <a:lnTo>
                      <a:pt x="22" y="528"/>
                    </a:lnTo>
                    <a:lnTo>
                      <a:pt x="27" y="509"/>
                    </a:lnTo>
                    <a:lnTo>
                      <a:pt x="28" y="498"/>
                    </a:lnTo>
                    <a:lnTo>
                      <a:pt x="29" y="489"/>
                    </a:lnTo>
                    <a:lnTo>
                      <a:pt x="29" y="489"/>
                    </a:lnTo>
                    <a:lnTo>
                      <a:pt x="32" y="471"/>
                    </a:lnTo>
                    <a:lnTo>
                      <a:pt x="35" y="454"/>
                    </a:lnTo>
                    <a:lnTo>
                      <a:pt x="41" y="420"/>
                    </a:lnTo>
                    <a:lnTo>
                      <a:pt x="41" y="420"/>
                    </a:lnTo>
                    <a:lnTo>
                      <a:pt x="47" y="382"/>
                    </a:lnTo>
                    <a:lnTo>
                      <a:pt x="51" y="362"/>
                    </a:lnTo>
                    <a:lnTo>
                      <a:pt x="56" y="343"/>
                    </a:lnTo>
                    <a:lnTo>
                      <a:pt x="56" y="343"/>
                    </a:lnTo>
                    <a:lnTo>
                      <a:pt x="60" y="324"/>
                    </a:lnTo>
                    <a:lnTo>
                      <a:pt x="65" y="303"/>
                    </a:lnTo>
                    <a:lnTo>
                      <a:pt x="71" y="262"/>
                    </a:lnTo>
                    <a:lnTo>
                      <a:pt x="71" y="262"/>
                    </a:lnTo>
                    <a:lnTo>
                      <a:pt x="75" y="240"/>
                    </a:lnTo>
                    <a:lnTo>
                      <a:pt x="80" y="219"/>
                    </a:lnTo>
                    <a:lnTo>
                      <a:pt x="84" y="198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95" y="134"/>
                    </a:lnTo>
                    <a:lnTo>
                      <a:pt x="100" y="90"/>
                    </a:lnTo>
                    <a:lnTo>
                      <a:pt x="104" y="70"/>
                    </a:lnTo>
                    <a:lnTo>
                      <a:pt x="108" y="48"/>
                    </a:lnTo>
                    <a:lnTo>
                      <a:pt x="113" y="27"/>
                    </a:lnTo>
                    <a:lnTo>
                      <a:pt x="119" y="7"/>
                    </a:lnTo>
                    <a:lnTo>
                      <a:pt x="119" y="7"/>
                    </a:lnTo>
                    <a:lnTo>
                      <a:pt x="120" y="5"/>
                    </a:lnTo>
                    <a:lnTo>
                      <a:pt x="119" y="3"/>
                    </a:lnTo>
                    <a:lnTo>
                      <a:pt x="118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2" y="3"/>
                    </a:lnTo>
                    <a:lnTo>
                      <a:pt x="111" y="4"/>
                    </a:lnTo>
                    <a:lnTo>
                      <a:pt x="111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1" name="chenying0907 733"/>
              <p:cNvSpPr/>
              <p:nvPr/>
            </p:nvSpPr>
            <p:spPr bwMode="auto">
              <a:xfrm>
                <a:off x="5746751" y="4235450"/>
                <a:ext cx="46038" cy="260350"/>
              </a:xfrm>
              <a:custGeom>
                <a:avLst/>
                <a:gdLst/>
                <a:ahLst/>
                <a:cxnLst>
                  <a:cxn ang="0">
                    <a:pos x="76" y="2"/>
                  </a:cxn>
                  <a:cxn ang="0">
                    <a:pos x="70" y="31"/>
                  </a:cxn>
                  <a:cxn ang="0">
                    <a:pos x="69" y="60"/>
                  </a:cxn>
                  <a:cxn ang="0">
                    <a:pos x="70" y="106"/>
                  </a:cxn>
                  <a:cxn ang="0">
                    <a:pos x="70" y="120"/>
                  </a:cxn>
                  <a:cxn ang="0">
                    <a:pos x="65" y="152"/>
                  </a:cxn>
                  <a:cxn ang="0">
                    <a:pos x="50" y="215"/>
                  </a:cxn>
                  <a:cxn ang="0">
                    <a:pos x="44" y="248"/>
                  </a:cxn>
                  <a:cxn ang="0">
                    <a:pos x="40" y="279"/>
                  </a:cxn>
                  <a:cxn ang="0">
                    <a:pos x="30" y="342"/>
                  </a:cxn>
                  <a:cxn ang="0">
                    <a:pos x="21" y="373"/>
                  </a:cxn>
                  <a:cxn ang="0">
                    <a:pos x="7" y="430"/>
                  </a:cxn>
                  <a:cxn ang="0">
                    <a:pos x="1" y="473"/>
                  </a:cxn>
                  <a:cxn ang="0">
                    <a:pos x="0" y="488"/>
                  </a:cxn>
                  <a:cxn ang="0">
                    <a:pos x="2" y="491"/>
                  </a:cxn>
                  <a:cxn ang="0">
                    <a:pos x="5" y="492"/>
                  </a:cxn>
                  <a:cxn ang="0">
                    <a:pos x="8" y="491"/>
                  </a:cxn>
                  <a:cxn ang="0">
                    <a:pos x="9" y="488"/>
                  </a:cxn>
                  <a:cxn ang="0">
                    <a:pos x="10" y="472"/>
                  </a:cxn>
                  <a:cxn ang="0">
                    <a:pos x="17" y="428"/>
                  </a:cxn>
                  <a:cxn ang="0">
                    <a:pos x="33" y="369"/>
                  </a:cxn>
                  <a:cxn ang="0">
                    <a:pos x="40" y="341"/>
                  </a:cxn>
                  <a:cxn ang="0">
                    <a:pos x="49" y="284"/>
                  </a:cxn>
                  <a:cxn ang="0">
                    <a:pos x="53" y="256"/>
                  </a:cxn>
                  <a:cxn ang="0">
                    <a:pos x="58" y="224"/>
                  </a:cxn>
                  <a:cxn ang="0">
                    <a:pos x="72" y="161"/>
                  </a:cxn>
                  <a:cxn ang="0">
                    <a:pos x="78" y="129"/>
                  </a:cxn>
                  <a:cxn ang="0">
                    <a:pos x="80" y="103"/>
                  </a:cxn>
                  <a:cxn ang="0">
                    <a:pos x="80" y="76"/>
                  </a:cxn>
                  <a:cxn ang="0">
                    <a:pos x="81" y="22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3" y="0"/>
                  </a:cxn>
                  <a:cxn ang="0">
                    <a:pos x="78" y="0"/>
                  </a:cxn>
                  <a:cxn ang="0">
                    <a:pos x="76" y="2"/>
                  </a:cxn>
                </a:cxnLst>
                <a:rect l="0" t="0" r="r" b="b"/>
                <a:pathLst>
                  <a:path w="85" h="492">
                    <a:moveTo>
                      <a:pt x="76" y="2"/>
                    </a:moveTo>
                    <a:lnTo>
                      <a:pt x="76" y="2"/>
                    </a:lnTo>
                    <a:lnTo>
                      <a:pt x="72" y="17"/>
                    </a:lnTo>
                    <a:lnTo>
                      <a:pt x="70" y="31"/>
                    </a:lnTo>
                    <a:lnTo>
                      <a:pt x="69" y="46"/>
                    </a:lnTo>
                    <a:lnTo>
                      <a:pt x="69" y="60"/>
                    </a:lnTo>
                    <a:lnTo>
                      <a:pt x="70" y="91"/>
                    </a:lnTo>
                    <a:lnTo>
                      <a:pt x="70" y="106"/>
                    </a:lnTo>
                    <a:lnTo>
                      <a:pt x="70" y="120"/>
                    </a:lnTo>
                    <a:lnTo>
                      <a:pt x="70" y="120"/>
                    </a:lnTo>
                    <a:lnTo>
                      <a:pt x="68" y="136"/>
                    </a:lnTo>
                    <a:lnTo>
                      <a:pt x="65" y="152"/>
                    </a:lnTo>
                    <a:lnTo>
                      <a:pt x="58" y="184"/>
                    </a:lnTo>
                    <a:lnTo>
                      <a:pt x="50" y="215"/>
                    </a:lnTo>
                    <a:lnTo>
                      <a:pt x="47" y="23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40" y="279"/>
                    </a:lnTo>
                    <a:lnTo>
                      <a:pt x="36" y="311"/>
                    </a:lnTo>
                    <a:lnTo>
                      <a:pt x="30" y="342"/>
                    </a:lnTo>
                    <a:lnTo>
                      <a:pt x="21" y="373"/>
                    </a:lnTo>
                    <a:lnTo>
                      <a:pt x="21" y="373"/>
                    </a:lnTo>
                    <a:lnTo>
                      <a:pt x="14" y="401"/>
                    </a:lnTo>
                    <a:lnTo>
                      <a:pt x="7" y="430"/>
                    </a:lnTo>
                    <a:lnTo>
                      <a:pt x="3" y="459"/>
                    </a:lnTo>
                    <a:lnTo>
                      <a:pt x="1" y="473"/>
                    </a:lnTo>
                    <a:lnTo>
                      <a:pt x="0" y="488"/>
                    </a:lnTo>
                    <a:lnTo>
                      <a:pt x="0" y="488"/>
                    </a:lnTo>
                    <a:lnTo>
                      <a:pt x="1" y="490"/>
                    </a:lnTo>
                    <a:lnTo>
                      <a:pt x="2" y="491"/>
                    </a:lnTo>
                    <a:lnTo>
                      <a:pt x="3" y="492"/>
                    </a:lnTo>
                    <a:lnTo>
                      <a:pt x="5" y="492"/>
                    </a:lnTo>
                    <a:lnTo>
                      <a:pt x="6" y="492"/>
                    </a:lnTo>
                    <a:lnTo>
                      <a:pt x="8" y="491"/>
                    </a:lnTo>
                    <a:lnTo>
                      <a:pt x="9" y="490"/>
                    </a:lnTo>
                    <a:lnTo>
                      <a:pt x="9" y="488"/>
                    </a:lnTo>
                    <a:lnTo>
                      <a:pt x="9" y="488"/>
                    </a:lnTo>
                    <a:lnTo>
                      <a:pt x="10" y="472"/>
                    </a:lnTo>
                    <a:lnTo>
                      <a:pt x="12" y="458"/>
                    </a:lnTo>
                    <a:lnTo>
                      <a:pt x="17" y="428"/>
                    </a:lnTo>
                    <a:lnTo>
                      <a:pt x="25" y="398"/>
                    </a:lnTo>
                    <a:lnTo>
                      <a:pt x="33" y="369"/>
                    </a:lnTo>
                    <a:lnTo>
                      <a:pt x="33" y="369"/>
                    </a:lnTo>
                    <a:lnTo>
                      <a:pt x="40" y="341"/>
                    </a:lnTo>
                    <a:lnTo>
                      <a:pt x="45" y="313"/>
                    </a:lnTo>
                    <a:lnTo>
                      <a:pt x="49" y="284"/>
                    </a:lnTo>
                    <a:lnTo>
                      <a:pt x="53" y="256"/>
                    </a:lnTo>
                    <a:lnTo>
                      <a:pt x="53" y="256"/>
                    </a:lnTo>
                    <a:lnTo>
                      <a:pt x="55" y="240"/>
                    </a:lnTo>
                    <a:lnTo>
                      <a:pt x="58" y="224"/>
                    </a:lnTo>
                    <a:lnTo>
                      <a:pt x="65" y="192"/>
                    </a:lnTo>
                    <a:lnTo>
                      <a:pt x="72" y="161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9" y="116"/>
                    </a:lnTo>
                    <a:lnTo>
                      <a:pt x="80" y="103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40"/>
                    </a:lnTo>
                    <a:lnTo>
                      <a:pt x="81" y="22"/>
                    </a:lnTo>
                    <a:lnTo>
                      <a:pt x="82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6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2" name="chenying0907 734"/>
              <p:cNvSpPr/>
              <p:nvPr/>
            </p:nvSpPr>
            <p:spPr bwMode="auto">
              <a:xfrm>
                <a:off x="5780088" y="4264025"/>
                <a:ext cx="34925" cy="1968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51"/>
                  </a:cxn>
                  <a:cxn ang="0">
                    <a:pos x="52" y="96"/>
                  </a:cxn>
                  <a:cxn ang="0">
                    <a:pos x="47" y="141"/>
                  </a:cxn>
                  <a:cxn ang="0">
                    <a:pos x="41" y="187"/>
                  </a:cxn>
                  <a:cxn ang="0">
                    <a:pos x="41" y="187"/>
                  </a:cxn>
                  <a:cxn ang="0">
                    <a:pos x="37" y="210"/>
                  </a:cxn>
                  <a:cxn ang="0">
                    <a:pos x="32" y="232"/>
                  </a:cxn>
                  <a:cxn ang="0">
                    <a:pos x="20" y="278"/>
                  </a:cxn>
                  <a:cxn ang="0">
                    <a:pos x="9" y="322"/>
                  </a:cxn>
                  <a:cxn ang="0">
                    <a:pos x="4" y="345"/>
                  </a:cxn>
                  <a:cxn ang="0">
                    <a:pos x="0" y="368"/>
                  </a:cxn>
                  <a:cxn ang="0">
                    <a:pos x="0" y="368"/>
                  </a:cxn>
                  <a:cxn ang="0">
                    <a:pos x="0" y="370"/>
                  </a:cxn>
                  <a:cxn ang="0">
                    <a:pos x="1" y="372"/>
                  </a:cxn>
                  <a:cxn ang="0">
                    <a:pos x="4" y="374"/>
                  </a:cxn>
                  <a:cxn ang="0">
                    <a:pos x="5" y="374"/>
                  </a:cxn>
                  <a:cxn ang="0">
                    <a:pos x="7" y="374"/>
                  </a:cxn>
                  <a:cxn ang="0">
                    <a:pos x="8" y="373"/>
                  </a:cxn>
                  <a:cxn ang="0">
                    <a:pos x="9" y="371"/>
                  </a:cxn>
                  <a:cxn ang="0">
                    <a:pos x="9" y="371"/>
                  </a:cxn>
                  <a:cxn ang="0">
                    <a:pos x="13" y="348"/>
                  </a:cxn>
                  <a:cxn ang="0">
                    <a:pos x="18" y="325"/>
                  </a:cxn>
                  <a:cxn ang="0">
                    <a:pos x="30" y="280"/>
                  </a:cxn>
                  <a:cxn ang="0">
                    <a:pos x="41" y="235"/>
                  </a:cxn>
                  <a:cxn ang="0">
                    <a:pos x="46" y="213"/>
                  </a:cxn>
                  <a:cxn ang="0">
                    <a:pos x="50" y="190"/>
                  </a:cxn>
                  <a:cxn ang="0">
                    <a:pos x="50" y="190"/>
                  </a:cxn>
                  <a:cxn ang="0">
                    <a:pos x="58" y="144"/>
                  </a:cxn>
                  <a:cxn ang="0">
                    <a:pos x="62" y="97"/>
                  </a:cxn>
                  <a:cxn ang="0">
                    <a:pos x="65" y="51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6" h="374">
                    <a:moveTo>
                      <a:pt x="57" y="4"/>
                    </a:moveTo>
                    <a:lnTo>
                      <a:pt x="57" y="4"/>
                    </a:lnTo>
                    <a:lnTo>
                      <a:pt x="56" y="51"/>
                    </a:lnTo>
                    <a:lnTo>
                      <a:pt x="52" y="96"/>
                    </a:lnTo>
                    <a:lnTo>
                      <a:pt x="47" y="141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37" y="210"/>
                    </a:lnTo>
                    <a:lnTo>
                      <a:pt x="32" y="232"/>
                    </a:lnTo>
                    <a:lnTo>
                      <a:pt x="20" y="278"/>
                    </a:lnTo>
                    <a:lnTo>
                      <a:pt x="9" y="322"/>
                    </a:lnTo>
                    <a:lnTo>
                      <a:pt x="4" y="345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70"/>
                    </a:lnTo>
                    <a:lnTo>
                      <a:pt x="1" y="372"/>
                    </a:lnTo>
                    <a:lnTo>
                      <a:pt x="4" y="374"/>
                    </a:lnTo>
                    <a:lnTo>
                      <a:pt x="5" y="374"/>
                    </a:lnTo>
                    <a:lnTo>
                      <a:pt x="7" y="374"/>
                    </a:lnTo>
                    <a:lnTo>
                      <a:pt x="8" y="373"/>
                    </a:lnTo>
                    <a:lnTo>
                      <a:pt x="9" y="371"/>
                    </a:lnTo>
                    <a:lnTo>
                      <a:pt x="9" y="371"/>
                    </a:lnTo>
                    <a:lnTo>
                      <a:pt x="13" y="348"/>
                    </a:lnTo>
                    <a:lnTo>
                      <a:pt x="18" y="325"/>
                    </a:lnTo>
                    <a:lnTo>
                      <a:pt x="30" y="280"/>
                    </a:lnTo>
                    <a:lnTo>
                      <a:pt x="41" y="235"/>
                    </a:lnTo>
                    <a:lnTo>
                      <a:pt x="46" y="213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8" y="144"/>
                    </a:lnTo>
                    <a:lnTo>
                      <a:pt x="62" y="97"/>
                    </a:lnTo>
                    <a:lnTo>
                      <a:pt x="65" y="51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3" name="chenying0907 735"/>
              <p:cNvSpPr/>
              <p:nvPr/>
            </p:nvSpPr>
            <p:spPr bwMode="auto">
              <a:xfrm>
                <a:off x="5805488" y="4286250"/>
                <a:ext cx="42863" cy="160338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72" y="4"/>
                  </a:cxn>
                  <a:cxn ang="0">
                    <a:pos x="70" y="24"/>
                  </a:cxn>
                  <a:cxn ang="0">
                    <a:pos x="68" y="44"/>
                  </a:cxn>
                  <a:cxn ang="0">
                    <a:pos x="65" y="63"/>
                  </a:cxn>
                  <a:cxn ang="0">
                    <a:pos x="61" y="82"/>
                  </a:cxn>
                  <a:cxn ang="0">
                    <a:pos x="54" y="120"/>
                  </a:cxn>
                  <a:cxn ang="0">
                    <a:pos x="47" y="158"/>
                  </a:cxn>
                  <a:cxn ang="0">
                    <a:pos x="47" y="158"/>
                  </a:cxn>
                  <a:cxn ang="0">
                    <a:pos x="43" y="177"/>
                  </a:cxn>
                  <a:cxn ang="0">
                    <a:pos x="36" y="195"/>
                  </a:cxn>
                  <a:cxn ang="0">
                    <a:pos x="24" y="230"/>
                  </a:cxn>
                  <a:cxn ang="0">
                    <a:pos x="24" y="230"/>
                  </a:cxn>
                  <a:cxn ang="0">
                    <a:pos x="20" y="246"/>
                  </a:cxn>
                  <a:cxn ang="0">
                    <a:pos x="16" y="264"/>
                  </a:cxn>
                  <a:cxn ang="0">
                    <a:pos x="14" y="272"/>
                  </a:cxn>
                  <a:cxn ang="0">
                    <a:pos x="11" y="280"/>
                  </a:cxn>
                  <a:cxn ang="0">
                    <a:pos x="6" y="289"/>
                  </a:cxn>
                  <a:cxn ang="0">
                    <a:pos x="1" y="296"/>
                  </a:cxn>
                  <a:cxn ang="0">
                    <a:pos x="1" y="296"/>
                  </a:cxn>
                  <a:cxn ang="0">
                    <a:pos x="0" y="298"/>
                  </a:cxn>
                  <a:cxn ang="0">
                    <a:pos x="0" y="299"/>
                  </a:cxn>
                  <a:cxn ang="0">
                    <a:pos x="2" y="302"/>
                  </a:cxn>
                  <a:cxn ang="0">
                    <a:pos x="3" y="303"/>
                  </a:cxn>
                  <a:cxn ang="0">
                    <a:pos x="4" y="304"/>
                  </a:cxn>
                  <a:cxn ang="0">
                    <a:pos x="6" y="303"/>
                  </a:cxn>
                  <a:cxn ang="0">
                    <a:pos x="9" y="302"/>
                  </a:cxn>
                  <a:cxn ang="0">
                    <a:pos x="9" y="302"/>
                  </a:cxn>
                  <a:cxn ang="0">
                    <a:pos x="13" y="297"/>
                  </a:cxn>
                  <a:cxn ang="0">
                    <a:pos x="16" y="291"/>
                  </a:cxn>
                  <a:cxn ang="0">
                    <a:pos x="21" y="279"/>
                  </a:cxn>
                  <a:cxn ang="0">
                    <a:pos x="24" y="267"/>
                  </a:cxn>
                  <a:cxn ang="0">
                    <a:pos x="27" y="253"/>
                  </a:cxn>
                  <a:cxn ang="0">
                    <a:pos x="27" y="253"/>
                  </a:cxn>
                  <a:cxn ang="0">
                    <a:pos x="32" y="232"/>
                  </a:cxn>
                  <a:cxn ang="0">
                    <a:pos x="39" y="211"/>
                  </a:cxn>
                  <a:cxn ang="0">
                    <a:pos x="48" y="190"/>
                  </a:cxn>
                  <a:cxn ang="0">
                    <a:pos x="54" y="170"/>
                  </a:cxn>
                  <a:cxn ang="0">
                    <a:pos x="54" y="170"/>
                  </a:cxn>
                  <a:cxn ang="0">
                    <a:pos x="63" y="129"/>
                  </a:cxn>
                  <a:cxn ang="0">
                    <a:pos x="72" y="88"/>
                  </a:cxn>
                  <a:cxn ang="0">
                    <a:pos x="76" y="67"/>
                  </a:cxn>
                  <a:cxn ang="0">
                    <a:pos x="78" y="47"/>
                  </a:cxn>
                  <a:cxn ang="0">
                    <a:pos x="80" y="25"/>
                  </a:cxn>
                  <a:cxn ang="0">
                    <a:pos x="81" y="4"/>
                  </a:cxn>
                  <a:cxn ang="0">
                    <a:pos x="81" y="4"/>
                  </a:cxn>
                  <a:cxn ang="0">
                    <a:pos x="80" y="3"/>
                  </a:cxn>
                  <a:cxn ang="0">
                    <a:pos x="79" y="1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5" y="0"/>
                  </a:cxn>
                  <a:cxn ang="0">
                    <a:pos x="73" y="1"/>
                  </a:cxn>
                  <a:cxn ang="0">
                    <a:pos x="72" y="3"/>
                  </a:cxn>
                  <a:cxn ang="0">
                    <a:pos x="72" y="4"/>
                  </a:cxn>
                  <a:cxn ang="0">
                    <a:pos x="72" y="4"/>
                  </a:cxn>
                </a:cxnLst>
                <a:rect l="0" t="0" r="r" b="b"/>
                <a:pathLst>
                  <a:path w="81" h="304">
                    <a:moveTo>
                      <a:pt x="72" y="4"/>
                    </a:moveTo>
                    <a:lnTo>
                      <a:pt x="72" y="4"/>
                    </a:lnTo>
                    <a:lnTo>
                      <a:pt x="70" y="24"/>
                    </a:lnTo>
                    <a:lnTo>
                      <a:pt x="68" y="44"/>
                    </a:lnTo>
                    <a:lnTo>
                      <a:pt x="65" y="63"/>
                    </a:lnTo>
                    <a:lnTo>
                      <a:pt x="61" y="82"/>
                    </a:lnTo>
                    <a:lnTo>
                      <a:pt x="54" y="120"/>
                    </a:lnTo>
                    <a:lnTo>
                      <a:pt x="47" y="158"/>
                    </a:lnTo>
                    <a:lnTo>
                      <a:pt x="47" y="158"/>
                    </a:lnTo>
                    <a:lnTo>
                      <a:pt x="43" y="177"/>
                    </a:lnTo>
                    <a:lnTo>
                      <a:pt x="36" y="195"/>
                    </a:lnTo>
                    <a:lnTo>
                      <a:pt x="24" y="230"/>
                    </a:lnTo>
                    <a:lnTo>
                      <a:pt x="24" y="230"/>
                    </a:lnTo>
                    <a:lnTo>
                      <a:pt x="20" y="246"/>
                    </a:lnTo>
                    <a:lnTo>
                      <a:pt x="16" y="264"/>
                    </a:lnTo>
                    <a:lnTo>
                      <a:pt x="14" y="272"/>
                    </a:lnTo>
                    <a:lnTo>
                      <a:pt x="11" y="280"/>
                    </a:lnTo>
                    <a:lnTo>
                      <a:pt x="6" y="289"/>
                    </a:lnTo>
                    <a:lnTo>
                      <a:pt x="1" y="296"/>
                    </a:lnTo>
                    <a:lnTo>
                      <a:pt x="1" y="296"/>
                    </a:lnTo>
                    <a:lnTo>
                      <a:pt x="0" y="298"/>
                    </a:lnTo>
                    <a:lnTo>
                      <a:pt x="0" y="299"/>
                    </a:lnTo>
                    <a:lnTo>
                      <a:pt x="2" y="302"/>
                    </a:lnTo>
                    <a:lnTo>
                      <a:pt x="3" y="303"/>
                    </a:lnTo>
                    <a:lnTo>
                      <a:pt x="4" y="304"/>
                    </a:lnTo>
                    <a:lnTo>
                      <a:pt x="6" y="303"/>
                    </a:lnTo>
                    <a:lnTo>
                      <a:pt x="9" y="302"/>
                    </a:lnTo>
                    <a:lnTo>
                      <a:pt x="9" y="302"/>
                    </a:lnTo>
                    <a:lnTo>
                      <a:pt x="13" y="297"/>
                    </a:lnTo>
                    <a:lnTo>
                      <a:pt x="16" y="291"/>
                    </a:lnTo>
                    <a:lnTo>
                      <a:pt x="21" y="279"/>
                    </a:lnTo>
                    <a:lnTo>
                      <a:pt x="24" y="267"/>
                    </a:lnTo>
                    <a:lnTo>
                      <a:pt x="27" y="253"/>
                    </a:lnTo>
                    <a:lnTo>
                      <a:pt x="27" y="253"/>
                    </a:lnTo>
                    <a:lnTo>
                      <a:pt x="32" y="232"/>
                    </a:lnTo>
                    <a:lnTo>
                      <a:pt x="39" y="211"/>
                    </a:lnTo>
                    <a:lnTo>
                      <a:pt x="48" y="190"/>
                    </a:lnTo>
                    <a:lnTo>
                      <a:pt x="54" y="170"/>
                    </a:lnTo>
                    <a:lnTo>
                      <a:pt x="54" y="170"/>
                    </a:lnTo>
                    <a:lnTo>
                      <a:pt x="63" y="129"/>
                    </a:lnTo>
                    <a:lnTo>
                      <a:pt x="72" y="88"/>
                    </a:lnTo>
                    <a:lnTo>
                      <a:pt x="76" y="67"/>
                    </a:lnTo>
                    <a:lnTo>
                      <a:pt x="78" y="47"/>
                    </a:lnTo>
                    <a:lnTo>
                      <a:pt x="80" y="25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3"/>
                    </a:lnTo>
                    <a:lnTo>
                      <a:pt x="79" y="1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3" y="1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72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4" name="chenying0907 736"/>
              <p:cNvSpPr/>
              <p:nvPr/>
            </p:nvSpPr>
            <p:spPr bwMode="auto">
              <a:xfrm>
                <a:off x="5845176" y="4311650"/>
                <a:ext cx="38100" cy="122238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62" y="4"/>
                  </a:cxn>
                  <a:cxn ang="0">
                    <a:pos x="59" y="36"/>
                  </a:cxn>
                  <a:cxn ang="0">
                    <a:pos x="55" y="69"/>
                  </a:cxn>
                  <a:cxn ang="0">
                    <a:pos x="53" y="86"/>
                  </a:cxn>
                  <a:cxn ang="0">
                    <a:pos x="50" y="101"/>
                  </a:cxn>
                  <a:cxn ang="0">
                    <a:pos x="47" y="117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36" y="145"/>
                  </a:cxn>
                  <a:cxn ang="0">
                    <a:pos x="30" y="159"/>
                  </a:cxn>
                  <a:cxn ang="0">
                    <a:pos x="17" y="185"/>
                  </a:cxn>
                  <a:cxn ang="0">
                    <a:pos x="17" y="185"/>
                  </a:cxn>
                  <a:cxn ang="0">
                    <a:pos x="16" y="189"/>
                  </a:cxn>
                  <a:cxn ang="0">
                    <a:pos x="15" y="194"/>
                  </a:cxn>
                  <a:cxn ang="0">
                    <a:pos x="13" y="206"/>
                  </a:cxn>
                  <a:cxn ang="0">
                    <a:pos x="12" y="212"/>
                  </a:cxn>
                  <a:cxn ang="0">
                    <a:pos x="10" y="217"/>
                  </a:cxn>
                  <a:cxn ang="0">
                    <a:pos x="7" y="221"/>
                  </a:cxn>
                  <a:cxn ang="0">
                    <a:pos x="4" y="223"/>
                  </a:cxn>
                  <a:cxn ang="0">
                    <a:pos x="4" y="223"/>
                  </a:cxn>
                  <a:cxn ang="0">
                    <a:pos x="2" y="224"/>
                  </a:cxn>
                  <a:cxn ang="0">
                    <a:pos x="1" y="225"/>
                  </a:cxn>
                  <a:cxn ang="0">
                    <a:pos x="0" y="227"/>
                  </a:cxn>
                  <a:cxn ang="0">
                    <a:pos x="1" y="228"/>
                  </a:cxn>
                  <a:cxn ang="0">
                    <a:pos x="1" y="230"/>
                  </a:cxn>
                  <a:cxn ang="0">
                    <a:pos x="2" y="231"/>
                  </a:cxn>
                  <a:cxn ang="0">
                    <a:pos x="4" y="232"/>
                  </a:cxn>
                  <a:cxn ang="0">
                    <a:pos x="6" y="232"/>
                  </a:cxn>
                  <a:cxn ang="0">
                    <a:pos x="6" y="232"/>
                  </a:cxn>
                  <a:cxn ang="0">
                    <a:pos x="9" y="230"/>
                  </a:cxn>
                  <a:cxn ang="0">
                    <a:pos x="12" y="229"/>
                  </a:cxn>
                  <a:cxn ang="0">
                    <a:pos x="15" y="225"/>
                  </a:cxn>
                  <a:cxn ang="0">
                    <a:pos x="18" y="219"/>
                  </a:cxn>
                  <a:cxn ang="0">
                    <a:pos x="20" y="213"/>
                  </a:cxn>
                  <a:cxn ang="0">
                    <a:pos x="20" y="213"/>
                  </a:cxn>
                  <a:cxn ang="0">
                    <a:pos x="22" y="205"/>
                  </a:cxn>
                  <a:cxn ang="0">
                    <a:pos x="24" y="198"/>
                  </a:cxn>
                  <a:cxn ang="0">
                    <a:pos x="25" y="191"/>
                  </a:cxn>
                  <a:cxn ang="0">
                    <a:pos x="29" y="184"/>
                  </a:cxn>
                  <a:cxn ang="0">
                    <a:pos x="29" y="184"/>
                  </a:cxn>
                  <a:cxn ang="0">
                    <a:pos x="44" y="150"/>
                  </a:cxn>
                  <a:cxn ang="0">
                    <a:pos x="44" y="150"/>
                  </a:cxn>
                  <a:cxn ang="0">
                    <a:pos x="51" y="133"/>
                  </a:cxn>
                  <a:cxn ang="0">
                    <a:pos x="56" y="116"/>
                  </a:cxn>
                  <a:cxn ang="0">
                    <a:pos x="61" y="97"/>
                  </a:cxn>
                  <a:cxn ang="0">
                    <a:pos x="63" y="78"/>
                  </a:cxn>
                  <a:cxn ang="0">
                    <a:pos x="67" y="41"/>
                  </a:cxn>
                  <a:cxn ang="0">
                    <a:pos x="71" y="4"/>
                  </a:cxn>
                  <a:cxn ang="0">
                    <a:pos x="71" y="4"/>
                  </a:cxn>
                  <a:cxn ang="0">
                    <a:pos x="71" y="2"/>
                  </a:cxn>
                  <a:cxn ang="0">
                    <a:pos x="70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4" y="1"/>
                  </a:cxn>
                  <a:cxn ang="0">
                    <a:pos x="63" y="2"/>
                  </a:cxn>
                  <a:cxn ang="0">
                    <a:pos x="62" y="4"/>
                  </a:cxn>
                  <a:cxn ang="0">
                    <a:pos x="62" y="4"/>
                  </a:cxn>
                </a:cxnLst>
                <a:rect l="0" t="0" r="r" b="b"/>
                <a:pathLst>
                  <a:path w="71" h="232">
                    <a:moveTo>
                      <a:pt x="62" y="4"/>
                    </a:moveTo>
                    <a:lnTo>
                      <a:pt x="62" y="4"/>
                    </a:lnTo>
                    <a:lnTo>
                      <a:pt x="59" y="36"/>
                    </a:lnTo>
                    <a:lnTo>
                      <a:pt x="55" y="69"/>
                    </a:lnTo>
                    <a:lnTo>
                      <a:pt x="53" y="86"/>
                    </a:lnTo>
                    <a:lnTo>
                      <a:pt x="50" y="101"/>
                    </a:lnTo>
                    <a:lnTo>
                      <a:pt x="47" y="117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36" y="145"/>
                    </a:lnTo>
                    <a:lnTo>
                      <a:pt x="30" y="159"/>
                    </a:lnTo>
                    <a:lnTo>
                      <a:pt x="17" y="185"/>
                    </a:lnTo>
                    <a:lnTo>
                      <a:pt x="17" y="185"/>
                    </a:lnTo>
                    <a:lnTo>
                      <a:pt x="16" y="189"/>
                    </a:lnTo>
                    <a:lnTo>
                      <a:pt x="15" y="194"/>
                    </a:lnTo>
                    <a:lnTo>
                      <a:pt x="13" y="206"/>
                    </a:lnTo>
                    <a:lnTo>
                      <a:pt x="12" y="212"/>
                    </a:lnTo>
                    <a:lnTo>
                      <a:pt x="10" y="217"/>
                    </a:lnTo>
                    <a:lnTo>
                      <a:pt x="7" y="221"/>
                    </a:lnTo>
                    <a:lnTo>
                      <a:pt x="4" y="223"/>
                    </a:lnTo>
                    <a:lnTo>
                      <a:pt x="4" y="223"/>
                    </a:lnTo>
                    <a:lnTo>
                      <a:pt x="2" y="224"/>
                    </a:lnTo>
                    <a:lnTo>
                      <a:pt x="1" y="225"/>
                    </a:lnTo>
                    <a:lnTo>
                      <a:pt x="0" y="227"/>
                    </a:lnTo>
                    <a:lnTo>
                      <a:pt x="1" y="228"/>
                    </a:lnTo>
                    <a:lnTo>
                      <a:pt x="1" y="230"/>
                    </a:lnTo>
                    <a:lnTo>
                      <a:pt x="2" y="231"/>
                    </a:lnTo>
                    <a:lnTo>
                      <a:pt x="4" y="232"/>
                    </a:lnTo>
                    <a:lnTo>
                      <a:pt x="6" y="232"/>
                    </a:lnTo>
                    <a:lnTo>
                      <a:pt x="6" y="232"/>
                    </a:lnTo>
                    <a:lnTo>
                      <a:pt x="9" y="230"/>
                    </a:lnTo>
                    <a:lnTo>
                      <a:pt x="12" y="229"/>
                    </a:lnTo>
                    <a:lnTo>
                      <a:pt x="15" y="225"/>
                    </a:lnTo>
                    <a:lnTo>
                      <a:pt x="18" y="219"/>
                    </a:lnTo>
                    <a:lnTo>
                      <a:pt x="20" y="213"/>
                    </a:lnTo>
                    <a:lnTo>
                      <a:pt x="20" y="213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5" y="191"/>
                    </a:lnTo>
                    <a:lnTo>
                      <a:pt x="29" y="184"/>
                    </a:lnTo>
                    <a:lnTo>
                      <a:pt x="29" y="18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51" y="133"/>
                    </a:lnTo>
                    <a:lnTo>
                      <a:pt x="56" y="116"/>
                    </a:lnTo>
                    <a:lnTo>
                      <a:pt x="61" y="97"/>
                    </a:lnTo>
                    <a:lnTo>
                      <a:pt x="63" y="78"/>
                    </a:lnTo>
                    <a:lnTo>
                      <a:pt x="67" y="41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1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4" y="1"/>
                    </a:lnTo>
                    <a:lnTo>
                      <a:pt x="63" y="2"/>
                    </a:lnTo>
                    <a:lnTo>
                      <a:pt x="62" y="4"/>
                    </a:lnTo>
                    <a:lnTo>
                      <a:pt x="62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5" name="chenying0907 737"/>
              <p:cNvSpPr>
                <a:spLocks noEditPoints="1"/>
              </p:cNvSpPr>
              <p:nvPr/>
            </p:nvSpPr>
            <p:spPr bwMode="auto">
              <a:xfrm>
                <a:off x="5284788" y="4124325"/>
                <a:ext cx="636588" cy="654050"/>
              </a:xfrm>
              <a:custGeom>
                <a:avLst/>
                <a:gdLst/>
                <a:ahLst/>
                <a:cxnLst>
                  <a:cxn ang="0">
                    <a:pos x="758" y="1226"/>
                  </a:cxn>
                  <a:cxn ang="0">
                    <a:pos x="680" y="1170"/>
                  </a:cxn>
                  <a:cxn ang="0">
                    <a:pos x="470" y="963"/>
                  </a:cxn>
                  <a:cxn ang="0">
                    <a:pos x="211" y="691"/>
                  </a:cxn>
                  <a:cxn ang="0">
                    <a:pos x="48" y="528"/>
                  </a:cxn>
                  <a:cxn ang="0">
                    <a:pos x="0" y="453"/>
                  </a:cxn>
                  <a:cxn ang="0">
                    <a:pos x="29" y="394"/>
                  </a:cxn>
                  <a:cxn ang="0">
                    <a:pos x="72" y="374"/>
                  </a:cxn>
                  <a:cxn ang="0">
                    <a:pos x="164" y="413"/>
                  </a:cxn>
                  <a:cxn ang="0">
                    <a:pos x="255" y="461"/>
                  </a:cxn>
                  <a:cxn ang="0">
                    <a:pos x="308" y="497"/>
                  </a:cxn>
                  <a:cxn ang="0">
                    <a:pos x="631" y="168"/>
                  </a:cxn>
                  <a:cxn ang="0">
                    <a:pos x="619" y="78"/>
                  </a:cxn>
                  <a:cxn ang="0">
                    <a:pos x="679" y="7"/>
                  </a:cxn>
                  <a:cxn ang="0">
                    <a:pos x="745" y="4"/>
                  </a:cxn>
                  <a:cxn ang="0">
                    <a:pos x="863" y="85"/>
                  </a:cxn>
                  <a:cxn ang="0">
                    <a:pos x="1020" y="246"/>
                  </a:cxn>
                  <a:cxn ang="0">
                    <a:pos x="1174" y="417"/>
                  </a:cxn>
                  <a:cxn ang="0">
                    <a:pos x="1203" y="504"/>
                  </a:cxn>
                  <a:cxn ang="0">
                    <a:pos x="1174" y="569"/>
                  </a:cxn>
                  <a:cxn ang="0">
                    <a:pos x="1108" y="602"/>
                  </a:cxn>
                  <a:cxn ang="0">
                    <a:pos x="1042" y="592"/>
                  </a:cxn>
                  <a:cxn ang="0">
                    <a:pos x="836" y="812"/>
                  </a:cxn>
                  <a:cxn ang="0">
                    <a:pos x="742" y="946"/>
                  </a:cxn>
                  <a:cxn ang="0">
                    <a:pos x="805" y="1026"/>
                  </a:cxn>
                  <a:cxn ang="0">
                    <a:pos x="848" y="1140"/>
                  </a:cxn>
                  <a:cxn ang="0">
                    <a:pos x="846" y="1212"/>
                  </a:cxn>
                  <a:cxn ang="0">
                    <a:pos x="807" y="1236"/>
                  </a:cxn>
                  <a:cxn ang="0">
                    <a:pos x="55" y="431"/>
                  </a:cxn>
                  <a:cxn ang="0">
                    <a:pos x="48" y="453"/>
                  </a:cxn>
                  <a:cxn ang="0">
                    <a:pos x="200" y="613"/>
                  </a:cxn>
                  <a:cxn ang="0">
                    <a:pos x="478" y="907"/>
                  </a:cxn>
                  <a:cxn ang="0">
                    <a:pos x="666" y="1093"/>
                  </a:cxn>
                  <a:cxn ang="0">
                    <a:pos x="780" y="1186"/>
                  </a:cxn>
                  <a:cxn ang="0">
                    <a:pos x="805" y="1181"/>
                  </a:cxn>
                  <a:cxn ang="0">
                    <a:pos x="795" y="1129"/>
                  </a:cxn>
                  <a:cxn ang="0">
                    <a:pos x="725" y="996"/>
                  </a:cxn>
                  <a:cxn ang="0">
                    <a:pos x="690" y="931"/>
                  </a:cxn>
                  <a:cxn ang="0">
                    <a:pos x="687" y="904"/>
                  </a:cxn>
                  <a:cxn ang="0">
                    <a:pos x="816" y="768"/>
                  </a:cxn>
                  <a:cxn ang="0">
                    <a:pos x="1010" y="557"/>
                  </a:cxn>
                  <a:cxn ang="0">
                    <a:pos x="1025" y="536"/>
                  </a:cxn>
                  <a:cxn ang="0">
                    <a:pos x="1050" y="540"/>
                  </a:cxn>
                  <a:cxn ang="0">
                    <a:pos x="1110" y="559"/>
                  </a:cxn>
                  <a:cxn ang="0">
                    <a:pos x="1143" y="535"/>
                  </a:cxn>
                  <a:cxn ang="0">
                    <a:pos x="1158" y="486"/>
                  </a:cxn>
                  <a:cxn ang="0">
                    <a:pos x="1111" y="411"/>
                  </a:cxn>
                  <a:cxn ang="0">
                    <a:pos x="996" y="286"/>
                  </a:cxn>
                  <a:cxn ang="0">
                    <a:pos x="822" y="108"/>
                  </a:cxn>
                  <a:cxn ang="0">
                    <a:pos x="747" y="50"/>
                  </a:cxn>
                  <a:cxn ang="0">
                    <a:pos x="688" y="57"/>
                  </a:cxn>
                  <a:cxn ang="0">
                    <a:pos x="658" y="111"/>
                  </a:cxn>
                  <a:cxn ang="0">
                    <a:pos x="679" y="159"/>
                  </a:cxn>
                  <a:cxn ang="0">
                    <a:pos x="674" y="184"/>
                  </a:cxn>
                  <a:cxn ang="0">
                    <a:pos x="425" y="444"/>
                  </a:cxn>
                  <a:cxn ang="0">
                    <a:pos x="324" y="533"/>
                  </a:cxn>
                  <a:cxn ang="0">
                    <a:pos x="301" y="542"/>
                  </a:cxn>
                  <a:cxn ang="0">
                    <a:pos x="235" y="502"/>
                  </a:cxn>
                  <a:cxn ang="0">
                    <a:pos x="170" y="470"/>
                  </a:cxn>
                  <a:cxn ang="0">
                    <a:pos x="116" y="434"/>
                  </a:cxn>
                </a:cxnLst>
                <a:rect l="0" t="0" r="r" b="b"/>
                <a:pathLst>
                  <a:path w="1204" h="1236">
                    <a:moveTo>
                      <a:pt x="799" y="1236"/>
                    </a:moveTo>
                    <a:lnTo>
                      <a:pt x="799" y="1236"/>
                    </a:lnTo>
                    <a:lnTo>
                      <a:pt x="792" y="1236"/>
                    </a:lnTo>
                    <a:lnTo>
                      <a:pt x="784" y="1235"/>
                    </a:lnTo>
                    <a:lnTo>
                      <a:pt x="777" y="1233"/>
                    </a:lnTo>
                    <a:lnTo>
                      <a:pt x="769" y="1231"/>
                    </a:lnTo>
                    <a:lnTo>
                      <a:pt x="769" y="1231"/>
                    </a:lnTo>
                    <a:lnTo>
                      <a:pt x="758" y="1226"/>
                    </a:lnTo>
                    <a:lnTo>
                      <a:pt x="747" y="1220"/>
                    </a:lnTo>
                    <a:lnTo>
                      <a:pt x="735" y="1214"/>
                    </a:lnTo>
                    <a:lnTo>
                      <a:pt x="724" y="1207"/>
                    </a:lnTo>
                    <a:lnTo>
                      <a:pt x="713" y="1199"/>
                    </a:lnTo>
                    <a:lnTo>
                      <a:pt x="701" y="1191"/>
                    </a:lnTo>
                    <a:lnTo>
                      <a:pt x="691" y="1180"/>
                    </a:lnTo>
                    <a:lnTo>
                      <a:pt x="680" y="1170"/>
                    </a:lnTo>
                    <a:lnTo>
                      <a:pt x="680" y="1170"/>
                    </a:lnTo>
                    <a:lnTo>
                      <a:pt x="656" y="1147"/>
                    </a:lnTo>
                    <a:lnTo>
                      <a:pt x="631" y="1124"/>
                    </a:lnTo>
                    <a:lnTo>
                      <a:pt x="631" y="1124"/>
                    </a:lnTo>
                    <a:lnTo>
                      <a:pt x="606" y="1103"/>
                    </a:lnTo>
                    <a:lnTo>
                      <a:pt x="582" y="1080"/>
                    </a:lnTo>
                    <a:lnTo>
                      <a:pt x="582" y="1080"/>
                    </a:lnTo>
                    <a:lnTo>
                      <a:pt x="526" y="1022"/>
                    </a:lnTo>
                    <a:lnTo>
                      <a:pt x="470" y="963"/>
                    </a:lnTo>
                    <a:lnTo>
                      <a:pt x="470" y="963"/>
                    </a:lnTo>
                    <a:lnTo>
                      <a:pt x="422" y="915"/>
                    </a:lnTo>
                    <a:lnTo>
                      <a:pt x="375" y="865"/>
                    </a:lnTo>
                    <a:lnTo>
                      <a:pt x="375" y="865"/>
                    </a:lnTo>
                    <a:lnTo>
                      <a:pt x="321" y="809"/>
                    </a:lnTo>
                    <a:lnTo>
                      <a:pt x="268" y="752"/>
                    </a:lnTo>
                    <a:lnTo>
                      <a:pt x="268" y="752"/>
                    </a:lnTo>
                    <a:lnTo>
                      <a:pt x="211" y="691"/>
                    </a:lnTo>
                    <a:lnTo>
                      <a:pt x="182" y="660"/>
                    </a:lnTo>
                    <a:lnTo>
                      <a:pt x="152" y="629"/>
                    </a:lnTo>
                    <a:lnTo>
                      <a:pt x="152" y="629"/>
                    </a:lnTo>
                    <a:lnTo>
                      <a:pt x="108" y="587"/>
                    </a:lnTo>
                    <a:lnTo>
                      <a:pt x="108" y="587"/>
                    </a:lnTo>
                    <a:lnTo>
                      <a:pt x="77" y="558"/>
                    </a:lnTo>
                    <a:lnTo>
                      <a:pt x="48" y="528"/>
                    </a:lnTo>
                    <a:lnTo>
                      <a:pt x="48" y="528"/>
                    </a:lnTo>
                    <a:lnTo>
                      <a:pt x="33" y="511"/>
                    </a:lnTo>
                    <a:lnTo>
                      <a:pt x="26" y="503"/>
                    </a:lnTo>
                    <a:lnTo>
                      <a:pt x="18" y="493"/>
                    </a:lnTo>
                    <a:lnTo>
                      <a:pt x="12" y="483"/>
                    </a:lnTo>
                    <a:lnTo>
                      <a:pt x="7" y="474"/>
                    </a:lnTo>
                    <a:lnTo>
                      <a:pt x="3" y="463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0" y="448"/>
                    </a:lnTo>
                    <a:lnTo>
                      <a:pt x="0" y="443"/>
                    </a:lnTo>
                    <a:lnTo>
                      <a:pt x="1" y="437"/>
                    </a:lnTo>
                    <a:lnTo>
                      <a:pt x="2" y="432"/>
                    </a:lnTo>
                    <a:lnTo>
                      <a:pt x="6" y="422"/>
                    </a:lnTo>
                    <a:lnTo>
                      <a:pt x="13" y="412"/>
                    </a:lnTo>
                    <a:lnTo>
                      <a:pt x="21" y="402"/>
                    </a:lnTo>
                    <a:lnTo>
                      <a:pt x="29" y="394"/>
                    </a:lnTo>
                    <a:lnTo>
                      <a:pt x="38" y="387"/>
                    </a:lnTo>
                    <a:lnTo>
                      <a:pt x="47" y="382"/>
                    </a:lnTo>
                    <a:lnTo>
                      <a:pt x="47" y="382"/>
                    </a:lnTo>
                    <a:lnTo>
                      <a:pt x="53" y="379"/>
                    </a:lnTo>
                    <a:lnTo>
                      <a:pt x="59" y="377"/>
                    </a:lnTo>
                    <a:lnTo>
                      <a:pt x="65" y="376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83" y="376"/>
                    </a:lnTo>
                    <a:lnTo>
                      <a:pt x="95" y="378"/>
                    </a:lnTo>
                    <a:lnTo>
                      <a:pt x="106" y="382"/>
                    </a:lnTo>
                    <a:lnTo>
                      <a:pt x="120" y="387"/>
                    </a:lnTo>
                    <a:lnTo>
                      <a:pt x="120" y="387"/>
                    </a:lnTo>
                    <a:lnTo>
                      <a:pt x="131" y="392"/>
                    </a:lnTo>
                    <a:lnTo>
                      <a:pt x="142" y="399"/>
                    </a:lnTo>
                    <a:lnTo>
                      <a:pt x="164" y="413"/>
                    </a:lnTo>
                    <a:lnTo>
                      <a:pt x="164" y="413"/>
                    </a:lnTo>
                    <a:lnTo>
                      <a:pt x="191" y="429"/>
                    </a:lnTo>
                    <a:lnTo>
                      <a:pt x="205" y="436"/>
                    </a:lnTo>
                    <a:lnTo>
                      <a:pt x="219" y="443"/>
                    </a:lnTo>
                    <a:lnTo>
                      <a:pt x="219" y="443"/>
                    </a:lnTo>
                    <a:lnTo>
                      <a:pt x="228" y="447"/>
                    </a:lnTo>
                    <a:lnTo>
                      <a:pt x="237" y="451"/>
                    </a:lnTo>
                    <a:lnTo>
                      <a:pt x="255" y="461"/>
                    </a:lnTo>
                    <a:lnTo>
                      <a:pt x="255" y="461"/>
                    </a:lnTo>
                    <a:lnTo>
                      <a:pt x="275" y="472"/>
                    </a:lnTo>
                    <a:lnTo>
                      <a:pt x="275" y="472"/>
                    </a:lnTo>
                    <a:lnTo>
                      <a:pt x="283" y="478"/>
                    </a:lnTo>
                    <a:lnTo>
                      <a:pt x="292" y="485"/>
                    </a:lnTo>
                    <a:lnTo>
                      <a:pt x="292" y="485"/>
                    </a:lnTo>
                    <a:lnTo>
                      <a:pt x="305" y="494"/>
                    </a:lnTo>
                    <a:lnTo>
                      <a:pt x="308" y="497"/>
                    </a:lnTo>
                    <a:lnTo>
                      <a:pt x="312" y="494"/>
                    </a:lnTo>
                    <a:lnTo>
                      <a:pt x="312" y="494"/>
                    </a:lnTo>
                    <a:lnTo>
                      <a:pt x="393" y="412"/>
                    </a:lnTo>
                    <a:lnTo>
                      <a:pt x="474" y="328"/>
                    </a:lnTo>
                    <a:lnTo>
                      <a:pt x="474" y="328"/>
                    </a:lnTo>
                    <a:lnTo>
                      <a:pt x="550" y="249"/>
                    </a:lnTo>
                    <a:lnTo>
                      <a:pt x="628" y="171"/>
                    </a:lnTo>
                    <a:lnTo>
                      <a:pt x="631" y="168"/>
                    </a:lnTo>
                    <a:lnTo>
                      <a:pt x="629" y="164"/>
                    </a:lnTo>
                    <a:lnTo>
                      <a:pt x="629" y="164"/>
                    </a:lnTo>
                    <a:lnTo>
                      <a:pt x="623" y="151"/>
                    </a:lnTo>
                    <a:lnTo>
                      <a:pt x="618" y="137"/>
                    </a:lnTo>
                    <a:lnTo>
                      <a:pt x="615" y="122"/>
                    </a:lnTo>
                    <a:lnTo>
                      <a:pt x="614" y="108"/>
                    </a:lnTo>
                    <a:lnTo>
                      <a:pt x="615" y="92"/>
                    </a:lnTo>
                    <a:lnTo>
                      <a:pt x="619" y="78"/>
                    </a:lnTo>
                    <a:lnTo>
                      <a:pt x="624" y="64"/>
                    </a:lnTo>
                    <a:lnTo>
                      <a:pt x="630" y="50"/>
                    </a:lnTo>
                    <a:lnTo>
                      <a:pt x="630" y="50"/>
                    </a:lnTo>
                    <a:lnTo>
                      <a:pt x="638" y="39"/>
                    </a:lnTo>
                    <a:lnTo>
                      <a:pt x="646" y="28"/>
                    </a:lnTo>
                    <a:lnTo>
                      <a:pt x="656" y="20"/>
                    </a:lnTo>
                    <a:lnTo>
                      <a:pt x="667" y="13"/>
                    </a:lnTo>
                    <a:lnTo>
                      <a:pt x="679" y="7"/>
                    </a:lnTo>
                    <a:lnTo>
                      <a:pt x="690" y="3"/>
                    </a:lnTo>
                    <a:lnTo>
                      <a:pt x="703" y="1"/>
                    </a:lnTo>
                    <a:lnTo>
                      <a:pt x="716" y="0"/>
                    </a:lnTo>
                    <a:lnTo>
                      <a:pt x="716" y="0"/>
                    </a:lnTo>
                    <a:lnTo>
                      <a:pt x="725" y="1"/>
                    </a:lnTo>
                    <a:lnTo>
                      <a:pt x="734" y="2"/>
                    </a:lnTo>
                    <a:lnTo>
                      <a:pt x="734" y="2"/>
                    </a:lnTo>
                    <a:lnTo>
                      <a:pt x="745" y="4"/>
                    </a:lnTo>
                    <a:lnTo>
                      <a:pt x="754" y="6"/>
                    </a:lnTo>
                    <a:lnTo>
                      <a:pt x="763" y="9"/>
                    </a:lnTo>
                    <a:lnTo>
                      <a:pt x="773" y="13"/>
                    </a:lnTo>
                    <a:lnTo>
                      <a:pt x="789" y="21"/>
                    </a:lnTo>
                    <a:lnTo>
                      <a:pt x="806" y="33"/>
                    </a:lnTo>
                    <a:lnTo>
                      <a:pt x="820" y="44"/>
                    </a:lnTo>
                    <a:lnTo>
                      <a:pt x="834" y="57"/>
                    </a:lnTo>
                    <a:lnTo>
                      <a:pt x="863" y="85"/>
                    </a:lnTo>
                    <a:lnTo>
                      <a:pt x="865" y="87"/>
                    </a:lnTo>
                    <a:lnTo>
                      <a:pt x="865" y="87"/>
                    </a:lnTo>
                    <a:lnTo>
                      <a:pt x="903" y="125"/>
                    </a:lnTo>
                    <a:lnTo>
                      <a:pt x="939" y="163"/>
                    </a:lnTo>
                    <a:lnTo>
                      <a:pt x="939" y="163"/>
                    </a:lnTo>
                    <a:lnTo>
                      <a:pt x="976" y="201"/>
                    </a:lnTo>
                    <a:lnTo>
                      <a:pt x="1013" y="239"/>
                    </a:lnTo>
                    <a:lnTo>
                      <a:pt x="1020" y="246"/>
                    </a:lnTo>
                    <a:lnTo>
                      <a:pt x="1020" y="246"/>
                    </a:lnTo>
                    <a:lnTo>
                      <a:pt x="1053" y="279"/>
                    </a:lnTo>
                    <a:lnTo>
                      <a:pt x="1085" y="313"/>
                    </a:lnTo>
                    <a:lnTo>
                      <a:pt x="1117" y="348"/>
                    </a:lnTo>
                    <a:lnTo>
                      <a:pt x="1147" y="383"/>
                    </a:lnTo>
                    <a:lnTo>
                      <a:pt x="1155" y="391"/>
                    </a:lnTo>
                    <a:lnTo>
                      <a:pt x="1155" y="391"/>
                    </a:lnTo>
                    <a:lnTo>
                      <a:pt x="1174" y="417"/>
                    </a:lnTo>
                    <a:lnTo>
                      <a:pt x="1184" y="429"/>
                    </a:lnTo>
                    <a:lnTo>
                      <a:pt x="1192" y="443"/>
                    </a:lnTo>
                    <a:lnTo>
                      <a:pt x="1198" y="457"/>
                    </a:lnTo>
                    <a:lnTo>
                      <a:pt x="1202" y="472"/>
                    </a:lnTo>
                    <a:lnTo>
                      <a:pt x="1203" y="479"/>
                    </a:lnTo>
                    <a:lnTo>
                      <a:pt x="1204" y="487"/>
                    </a:lnTo>
                    <a:lnTo>
                      <a:pt x="1203" y="495"/>
                    </a:lnTo>
                    <a:lnTo>
                      <a:pt x="1203" y="504"/>
                    </a:lnTo>
                    <a:lnTo>
                      <a:pt x="1203" y="504"/>
                    </a:lnTo>
                    <a:lnTo>
                      <a:pt x="1201" y="514"/>
                    </a:lnTo>
                    <a:lnTo>
                      <a:pt x="1198" y="524"/>
                    </a:lnTo>
                    <a:lnTo>
                      <a:pt x="1195" y="535"/>
                    </a:lnTo>
                    <a:lnTo>
                      <a:pt x="1191" y="544"/>
                    </a:lnTo>
                    <a:lnTo>
                      <a:pt x="1186" y="552"/>
                    </a:lnTo>
                    <a:lnTo>
                      <a:pt x="1181" y="560"/>
                    </a:lnTo>
                    <a:lnTo>
                      <a:pt x="1174" y="569"/>
                    </a:lnTo>
                    <a:lnTo>
                      <a:pt x="1167" y="575"/>
                    </a:lnTo>
                    <a:lnTo>
                      <a:pt x="1160" y="581"/>
                    </a:lnTo>
                    <a:lnTo>
                      <a:pt x="1153" y="586"/>
                    </a:lnTo>
                    <a:lnTo>
                      <a:pt x="1144" y="591"/>
                    </a:lnTo>
                    <a:lnTo>
                      <a:pt x="1136" y="596"/>
                    </a:lnTo>
                    <a:lnTo>
                      <a:pt x="1127" y="599"/>
                    </a:lnTo>
                    <a:lnTo>
                      <a:pt x="1117" y="601"/>
                    </a:lnTo>
                    <a:lnTo>
                      <a:pt x="1108" y="602"/>
                    </a:lnTo>
                    <a:lnTo>
                      <a:pt x="1098" y="603"/>
                    </a:lnTo>
                    <a:lnTo>
                      <a:pt x="1098" y="603"/>
                    </a:lnTo>
                    <a:lnTo>
                      <a:pt x="1085" y="602"/>
                    </a:lnTo>
                    <a:lnTo>
                      <a:pt x="1073" y="600"/>
                    </a:lnTo>
                    <a:lnTo>
                      <a:pt x="1061" y="596"/>
                    </a:lnTo>
                    <a:lnTo>
                      <a:pt x="1048" y="591"/>
                    </a:lnTo>
                    <a:lnTo>
                      <a:pt x="1045" y="589"/>
                    </a:lnTo>
                    <a:lnTo>
                      <a:pt x="1042" y="592"/>
                    </a:lnTo>
                    <a:lnTo>
                      <a:pt x="1042" y="592"/>
                    </a:lnTo>
                    <a:lnTo>
                      <a:pt x="993" y="644"/>
                    </a:lnTo>
                    <a:lnTo>
                      <a:pt x="944" y="697"/>
                    </a:lnTo>
                    <a:lnTo>
                      <a:pt x="944" y="697"/>
                    </a:lnTo>
                    <a:lnTo>
                      <a:pt x="890" y="755"/>
                    </a:lnTo>
                    <a:lnTo>
                      <a:pt x="863" y="784"/>
                    </a:lnTo>
                    <a:lnTo>
                      <a:pt x="836" y="812"/>
                    </a:lnTo>
                    <a:lnTo>
                      <a:pt x="836" y="812"/>
                    </a:lnTo>
                    <a:lnTo>
                      <a:pt x="806" y="842"/>
                    </a:lnTo>
                    <a:lnTo>
                      <a:pt x="778" y="873"/>
                    </a:lnTo>
                    <a:lnTo>
                      <a:pt x="778" y="873"/>
                    </a:lnTo>
                    <a:lnTo>
                      <a:pt x="731" y="923"/>
                    </a:lnTo>
                    <a:lnTo>
                      <a:pt x="728" y="926"/>
                    </a:lnTo>
                    <a:lnTo>
                      <a:pt x="730" y="930"/>
                    </a:lnTo>
                    <a:lnTo>
                      <a:pt x="730" y="930"/>
                    </a:lnTo>
                    <a:lnTo>
                      <a:pt x="742" y="946"/>
                    </a:lnTo>
                    <a:lnTo>
                      <a:pt x="742" y="946"/>
                    </a:lnTo>
                    <a:lnTo>
                      <a:pt x="754" y="962"/>
                    </a:lnTo>
                    <a:lnTo>
                      <a:pt x="767" y="979"/>
                    </a:lnTo>
                    <a:lnTo>
                      <a:pt x="771" y="983"/>
                    </a:lnTo>
                    <a:lnTo>
                      <a:pt x="771" y="983"/>
                    </a:lnTo>
                    <a:lnTo>
                      <a:pt x="790" y="1004"/>
                    </a:lnTo>
                    <a:lnTo>
                      <a:pt x="798" y="1015"/>
                    </a:lnTo>
                    <a:lnTo>
                      <a:pt x="805" y="1026"/>
                    </a:lnTo>
                    <a:lnTo>
                      <a:pt x="805" y="1026"/>
                    </a:lnTo>
                    <a:lnTo>
                      <a:pt x="811" y="1041"/>
                    </a:lnTo>
                    <a:lnTo>
                      <a:pt x="817" y="1056"/>
                    </a:lnTo>
                    <a:lnTo>
                      <a:pt x="828" y="1087"/>
                    </a:lnTo>
                    <a:lnTo>
                      <a:pt x="828" y="1087"/>
                    </a:lnTo>
                    <a:lnTo>
                      <a:pt x="838" y="1114"/>
                    </a:lnTo>
                    <a:lnTo>
                      <a:pt x="848" y="1140"/>
                    </a:lnTo>
                    <a:lnTo>
                      <a:pt x="848" y="1140"/>
                    </a:lnTo>
                    <a:lnTo>
                      <a:pt x="851" y="1150"/>
                    </a:lnTo>
                    <a:lnTo>
                      <a:pt x="854" y="1160"/>
                    </a:lnTo>
                    <a:lnTo>
                      <a:pt x="855" y="1169"/>
                    </a:lnTo>
                    <a:lnTo>
                      <a:pt x="856" y="1178"/>
                    </a:lnTo>
                    <a:lnTo>
                      <a:pt x="855" y="1187"/>
                    </a:lnTo>
                    <a:lnTo>
                      <a:pt x="853" y="1197"/>
                    </a:lnTo>
                    <a:lnTo>
                      <a:pt x="850" y="1204"/>
                    </a:lnTo>
                    <a:lnTo>
                      <a:pt x="846" y="1212"/>
                    </a:lnTo>
                    <a:lnTo>
                      <a:pt x="846" y="1212"/>
                    </a:lnTo>
                    <a:lnTo>
                      <a:pt x="842" y="1217"/>
                    </a:lnTo>
                    <a:lnTo>
                      <a:pt x="837" y="1223"/>
                    </a:lnTo>
                    <a:lnTo>
                      <a:pt x="831" y="1227"/>
                    </a:lnTo>
                    <a:lnTo>
                      <a:pt x="826" y="1230"/>
                    </a:lnTo>
                    <a:lnTo>
                      <a:pt x="820" y="1233"/>
                    </a:lnTo>
                    <a:lnTo>
                      <a:pt x="813" y="1235"/>
                    </a:lnTo>
                    <a:lnTo>
                      <a:pt x="807" y="1236"/>
                    </a:lnTo>
                    <a:lnTo>
                      <a:pt x="799" y="1236"/>
                    </a:lnTo>
                    <a:lnTo>
                      <a:pt x="799" y="1236"/>
                    </a:lnTo>
                    <a:close/>
                    <a:moveTo>
                      <a:pt x="86" y="424"/>
                    </a:moveTo>
                    <a:lnTo>
                      <a:pt x="86" y="424"/>
                    </a:lnTo>
                    <a:lnTo>
                      <a:pt x="76" y="424"/>
                    </a:lnTo>
                    <a:lnTo>
                      <a:pt x="65" y="427"/>
                    </a:lnTo>
                    <a:lnTo>
                      <a:pt x="60" y="429"/>
                    </a:lnTo>
                    <a:lnTo>
                      <a:pt x="55" y="431"/>
                    </a:lnTo>
                    <a:lnTo>
                      <a:pt x="50" y="434"/>
                    </a:lnTo>
                    <a:lnTo>
                      <a:pt x="47" y="439"/>
                    </a:lnTo>
                    <a:lnTo>
                      <a:pt x="47" y="439"/>
                    </a:lnTo>
                    <a:lnTo>
                      <a:pt x="46" y="442"/>
                    </a:lnTo>
                    <a:lnTo>
                      <a:pt x="45" y="446"/>
                    </a:lnTo>
                    <a:lnTo>
                      <a:pt x="46" y="449"/>
                    </a:lnTo>
                    <a:lnTo>
                      <a:pt x="48" y="453"/>
                    </a:lnTo>
                    <a:lnTo>
                      <a:pt x="48" y="453"/>
                    </a:lnTo>
                    <a:lnTo>
                      <a:pt x="60" y="471"/>
                    </a:lnTo>
                    <a:lnTo>
                      <a:pt x="73" y="487"/>
                    </a:lnTo>
                    <a:lnTo>
                      <a:pt x="88" y="503"/>
                    </a:lnTo>
                    <a:lnTo>
                      <a:pt x="104" y="519"/>
                    </a:lnTo>
                    <a:lnTo>
                      <a:pt x="104" y="519"/>
                    </a:lnTo>
                    <a:lnTo>
                      <a:pt x="129" y="542"/>
                    </a:lnTo>
                    <a:lnTo>
                      <a:pt x="153" y="566"/>
                    </a:lnTo>
                    <a:lnTo>
                      <a:pt x="200" y="613"/>
                    </a:lnTo>
                    <a:lnTo>
                      <a:pt x="247" y="662"/>
                    </a:lnTo>
                    <a:lnTo>
                      <a:pt x="291" y="710"/>
                    </a:lnTo>
                    <a:lnTo>
                      <a:pt x="291" y="710"/>
                    </a:lnTo>
                    <a:lnTo>
                      <a:pt x="349" y="772"/>
                    </a:lnTo>
                    <a:lnTo>
                      <a:pt x="407" y="833"/>
                    </a:lnTo>
                    <a:lnTo>
                      <a:pt x="407" y="833"/>
                    </a:lnTo>
                    <a:lnTo>
                      <a:pt x="443" y="870"/>
                    </a:lnTo>
                    <a:lnTo>
                      <a:pt x="478" y="907"/>
                    </a:lnTo>
                    <a:lnTo>
                      <a:pt x="478" y="907"/>
                    </a:lnTo>
                    <a:lnTo>
                      <a:pt x="518" y="950"/>
                    </a:lnTo>
                    <a:lnTo>
                      <a:pt x="560" y="992"/>
                    </a:lnTo>
                    <a:lnTo>
                      <a:pt x="560" y="992"/>
                    </a:lnTo>
                    <a:lnTo>
                      <a:pt x="595" y="1027"/>
                    </a:lnTo>
                    <a:lnTo>
                      <a:pt x="631" y="1060"/>
                    </a:lnTo>
                    <a:lnTo>
                      <a:pt x="631" y="1060"/>
                    </a:lnTo>
                    <a:lnTo>
                      <a:pt x="666" y="1093"/>
                    </a:lnTo>
                    <a:lnTo>
                      <a:pt x="701" y="1128"/>
                    </a:lnTo>
                    <a:lnTo>
                      <a:pt x="701" y="1128"/>
                    </a:lnTo>
                    <a:lnTo>
                      <a:pt x="717" y="1143"/>
                    </a:lnTo>
                    <a:lnTo>
                      <a:pt x="736" y="1161"/>
                    </a:lnTo>
                    <a:lnTo>
                      <a:pt x="748" y="1169"/>
                    </a:lnTo>
                    <a:lnTo>
                      <a:pt x="758" y="1176"/>
                    </a:lnTo>
                    <a:lnTo>
                      <a:pt x="769" y="1182"/>
                    </a:lnTo>
                    <a:lnTo>
                      <a:pt x="780" y="1186"/>
                    </a:lnTo>
                    <a:lnTo>
                      <a:pt x="780" y="1186"/>
                    </a:lnTo>
                    <a:lnTo>
                      <a:pt x="786" y="1187"/>
                    </a:lnTo>
                    <a:lnTo>
                      <a:pt x="791" y="1188"/>
                    </a:lnTo>
                    <a:lnTo>
                      <a:pt x="791" y="1188"/>
                    </a:lnTo>
                    <a:lnTo>
                      <a:pt x="796" y="1187"/>
                    </a:lnTo>
                    <a:lnTo>
                      <a:pt x="800" y="1186"/>
                    </a:lnTo>
                    <a:lnTo>
                      <a:pt x="802" y="1183"/>
                    </a:lnTo>
                    <a:lnTo>
                      <a:pt x="805" y="1181"/>
                    </a:lnTo>
                    <a:lnTo>
                      <a:pt x="805" y="1181"/>
                    </a:lnTo>
                    <a:lnTo>
                      <a:pt x="807" y="1177"/>
                    </a:lnTo>
                    <a:lnTo>
                      <a:pt x="808" y="1172"/>
                    </a:lnTo>
                    <a:lnTo>
                      <a:pt x="808" y="1166"/>
                    </a:lnTo>
                    <a:lnTo>
                      <a:pt x="807" y="1160"/>
                    </a:lnTo>
                    <a:lnTo>
                      <a:pt x="801" y="1145"/>
                    </a:lnTo>
                    <a:lnTo>
                      <a:pt x="795" y="1129"/>
                    </a:lnTo>
                    <a:lnTo>
                      <a:pt x="795" y="1129"/>
                    </a:lnTo>
                    <a:lnTo>
                      <a:pt x="791" y="1118"/>
                    </a:lnTo>
                    <a:lnTo>
                      <a:pt x="791" y="1118"/>
                    </a:lnTo>
                    <a:lnTo>
                      <a:pt x="783" y="1097"/>
                    </a:lnTo>
                    <a:lnTo>
                      <a:pt x="774" y="1076"/>
                    </a:lnTo>
                    <a:lnTo>
                      <a:pt x="763" y="1055"/>
                    </a:lnTo>
                    <a:lnTo>
                      <a:pt x="752" y="1036"/>
                    </a:lnTo>
                    <a:lnTo>
                      <a:pt x="738" y="1016"/>
                    </a:lnTo>
                    <a:lnTo>
                      <a:pt x="725" y="996"/>
                    </a:lnTo>
                    <a:lnTo>
                      <a:pt x="709" y="977"/>
                    </a:lnTo>
                    <a:lnTo>
                      <a:pt x="694" y="956"/>
                    </a:lnTo>
                    <a:lnTo>
                      <a:pt x="694" y="956"/>
                    </a:lnTo>
                    <a:lnTo>
                      <a:pt x="691" y="951"/>
                    </a:lnTo>
                    <a:lnTo>
                      <a:pt x="689" y="946"/>
                    </a:lnTo>
                    <a:lnTo>
                      <a:pt x="688" y="940"/>
                    </a:lnTo>
                    <a:lnTo>
                      <a:pt x="689" y="934"/>
                    </a:lnTo>
                    <a:lnTo>
                      <a:pt x="690" y="931"/>
                    </a:lnTo>
                    <a:lnTo>
                      <a:pt x="688" y="929"/>
                    </a:lnTo>
                    <a:lnTo>
                      <a:pt x="688" y="929"/>
                    </a:lnTo>
                    <a:lnTo>
                      <a:pt x="685" y="923"/>
                    </a:lnTo>
                    <a:lnTo>
                      <a:pt x="684" y="919"/>
                    </a:lnTo>
                    <a:lnTo>
                      <a:pt x="684" y="916"/>
                    </a:lnTo>
                    <a:lnTo>
                      <a:pt x="684" y="912"/>
                    </a:lnTo>
                    <a:lnTo>
                      <a:pt x="685" y="907"/>
                    </a:lnTo>
                    <a:lnTo>
                      <a:pt x="687" y="904"/>
                    </a:lnTo>
                    <a:lnTo>
                      <a:pt x="690" y="900"/>
                    </a:lnTo>
                    <a:lnTo>
                      <a:pt x="690" y="900"/>
                    </a:lnTo>
                    <a:lnTo>
                      <a:pt x="721" y="867"/>
                    </a:lnTo>
                    <a:lnTo>
                      <a:pt x="752" y="835"/>
                    </a:lnTo>
                    <a:lnTo>
                      <a:pt x="752" y="835"/>
                    </a:lnTo>
                    <a:lnTo>
                      <a:pt x="783" y="801"/>
                    </a:lnTo>
                    <a:lnTo>
                      <a:pt x="816" y="768"/>
                    </a:lnTo>
                    <a:lnTo>
                      <a:pt x="816" y="768"/>
                    </a:lnTo>
                    <a:lnTo>
                      <a:pt x="842" y="741"/>
                    </a:lnTo>
                    <a:lnTo>
                      <a:pt x="868" y="713"/>
                    </a:lnTo>
                    <a:lnTo>
                      <a:pt x="918" y="659"/>
                    </a:lnTo>
                    <a:lnTo>
                      <a:pt x="918" y="659"/>
                    </a:lnTo>
                    <a:lnTo>
                      <a:pt x="963" y="610"/>
                    </a:lnTo>
                    <a:lnTo>
                      <a:pt x="1008" y="562"/>
                    </a:lnTo>
                    <a:lnTo>
                      <a:pt x="1010" y="560"/>
                    </a:lnTo>
                    <a:lnTo>
                      <a:pt x="1010" y="557"/>
                    </a:lnTo>
                    <a:lnTo>
                      <a:pt x="1010" y="557"/>
                    </a:lnTo>
                    <a:lnTo>
                      <a:pt x="1010" y="554"/>
                    </a:lnTo>
                    <a:lnTo>
                      <a:pt x="1011" y="550"/>
                    </a:lnTo>
                    <a:lnTo>
                      <a:pt x="1013" y="546"/>
                    </a:lnTo>
                    <a:lnTo>
                      <a:pt x="1016" y="543"/>
                    </a:lnTo>
                    <a:lnTo>
                      <a:pt x="1016" y="543"/>
                    </a:lnTo>
                    <a:lnTo>
                      <a:pt x="1020" y="539"/>
                    </a:lnTo>
                    <a:lnTo>
                      <a:pt x="1025" y="536"/>
                    </a:lnTo>
                    <a:lnTo>
                      <a:pt x="1030" y="535"/>
                    </a:lnTo>
                    <a:lnTo>
                      <a:pt x="1035" y="534"/>
                    </a:lnTo>
                    <a:lnTo>
                      <a:pt x="1035" y="534"/>
                    </a:lnTo>
                    <a:lnTo>
                      <a:pt x="1039" y="535"/>
                    </a:lnTo>
                    <a:lnTo>
                      <a:pt x="1043" y="536"/>
                    </a:lnTo>
                    <a:lnTo>
                      <a:pt x="1046" y="537"/>
                    </a:lnTo>
                    <a:lnTo>
                      <a:pt x="1050" y="540"/>
                    </a:lnTo>
                    <a:lnTo>
                      <a:pt x="1050" y="540"/>
                    </a:lnTo>
                    <a:lnTo>
                      <a:pt x="1061" y="547"/>
                    </a:lnTo>
                    <a:lnTo>
                      <a:pt x="1074" y="554"/>
                    </a:lnTo>
                    <a:lnTo>
                      <a:pt x="1081" y="556"/>
                    </a:lnTo>
                    <a:lnTo>
                      <a:pt x="1089" y="558"/>
                    </a:lnTo>
                    <a:lnTo>
                      <a:pt x="1096" y="559"/>
                    </a:lnTo>
                    <a:lnTo>
                      <a:pt x="1103" y="560"/>
                    </a:lnTo>
                    <a:lnTo>
                      <a:pt x="1103" y="560"/>
                    </a:lnTo>
                    <a:lnTo>
                      <a:pt x="1110" y="559"/>
                    </a:lnTo>
                    <a:lnTo>
                      <a:pt x="1117" y="558"/>
                    </a:lnTo>
                    <a:lnTo>
                      <a:pt x="1117" y="558"/>
                    </a:lnTo>
                    <a:lnTo>
                      <a:pt x="1123" y="555"/>
                    </a:lnTo>
                    <a:lnTo>
                      <a:pt x="1128" y="551"/>
                    </a:lnTo>
                    <a:lnTo>
                      <a:pt x="1136" y="542"/>
                    </a:lnTo>
                    <a:lnTo>
                      <a:pt x="1136" y="542"/>
                    </a:lnTo>
                    <a:lnTo>
                      <a:pt x="1143" y="535"/>
                    </a:lnTo>
                    <a:lnTo>
                      <a:pt x="1143" y="535"/>
                    </a:lnTo>
                    <a:lnTo>
                      <a:pt x="1150" y="529"/>
                    </a:lnTo>
                    <a:lnTo>
                      <a:pt x="1154" y="523"/>
                    </a:lnTo>
                    <a:lnTo>
                      <a:pt x="1157" y="517"/>
                    </a:lnTo>
                    <a:lnTo>
                      <a:pt x="1159" y="511"/>
                    </a:lnTo>
                    <a:lnTo>
                      <a:pt x="1160" y="505"/>
                    </a:lnTo>
                    <a:lnTo>
                      <a:pt x="1160" y="498"/>
                    </a:lnTo>
                    <a:lnTo>
                      <a:pt x="1160" y="492"/>
                    </a:lnTo>
                    <a:lnTo>
                      <a:pt x="1158" y="486"/>
                    </a:lnTo>
                    <a:lnTo>
                      <a:pt x="1154" y="474"/>
                    </a:lnTo>
                    <a:lnTo>
                      <a:pt x="1147" y="462"/>
                    </a:lnTo>
                    <a:lnTo>
                      <a:pt x="1141" y="451"/>
                    </a:lnTo>
                    <a:lnTo>
                      <a:pt x="1134" y="441"/>
                    </a:lnTo>
                    <a:lnTo>
                      <a:pt x="1130" y="434"/>
                    </a:lnTo>
                    <a:lnTo>
                      <a:pt x="1130" y="434"/>
                    </a:lnTo>
                    <a:lnTo>
                      <a:pt x="1122" y="422"/>
                    </a:lnTo>
                    <a:lnTo>
                      <a:pt x="1111" y="411"/>
                    </a:lnTo>
                    <a:lnTo>
                      <a:pt x="1091" y="389"/>
                    </a:lnTo>
                    <a:lnTo>
                      <a:pt x="1091" y="389"/>
                    </a:lnTo>
                    <a:lnTo>
                      <a:pt x="1076" y="373"/>
                    </a:lnTo>
                    <a:lnTo>
                      <a:pt x="1063" y="357"/>
                    </a:lnTo>
                    <a:lnTo>
                      <a:pt x="1063" y="357"/>
                    </a:lnTo>
                    <a:lnTo>
                      <a:pt x="1046" y="338"/>
                    </a:lnTo>
                    <a:lnTo>
                      <a:pt x="1030" y="321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1" y="271"/>
                    </a:lnTo>
                    <a:lnTo>
                      <a:pt x="981" y="271"/>
                    </a:lnTo>
                    <a:lnTo>
                      <a:pt x="941" y="230"/>
                    </a:lnTo>
                    <a:lnTo>
                      <a:pt x="902" y="190"/>
                    </a:lnTo>
                    <a:lnTo>
                      <a:pt x="902" y="190"/>
                    </a:lnTo>
                    <a:lnTo>
                      <a:pt x="862" y="148"/>
                    </a:lnTo>
                    <a:lnTo>
                      <a:pt x="822" y="108"/>
                    </a:lnTo>
                    <a:lnTo>
                      <a:pt x="816" y="102"/>
                    </a:lnTo>
                    <a:lnTo>
                      <a:pt x="816" y="102"/>
                    </a:lnTo>
                    <a:lnTo>
                      <a:pt x="799" y="85"/>
                    </a:lnTo>
                    <a:lnTo>
                      <a:pt x="789" y="76"/>
                    </a:lnTo>
                    <a:lnTo>
                      <a:pt x="780" y="69"/>
                    </a:lnTo>
                    <a:lnTo>
                      <a:pt x="769" y="62"/>
                    </a:lnTo>
                    <a:lnTo>
                      <a:pt x="758" y="55"/>
                    </a:lnTo>
                    <a:lnTo>
                      <a:pt x="747" y="50"/>
                    </a:lnTo>
                    <a:lnTo>
                      <a:pt x="734" y="47"/>
                    </a:lnTo>
                    <a:lnTo>
                      <a:pt x="734" y="47"/>
                    </a:lnTo>
                    <a:lnTo>
                      <a:pt x="724" y="46"/>
                    </a:lnTo>
                    <a:lnTo>
                      <a:pt x="724" y="46"/>
                    </a:lnTo>
                    <a:lnTo>
                      <a:pt x="714" y="47"/>
                    </a:lnTo>
                    <a:lnTo>
                      <a:pt x="704" y="49"/>
                    </a:lnTo>
                    <a:lnTo>
                      <a:pt x="696" y="52"/>
                    </a:lnTo>
                    <a:lnTo>
                      <a:pt x="688" y="57"/>
                    </a:lnTo>
                    <a:lnTo>
                      <a:pt x="680" y="63"/>
                    </a:lnTo>
                    <a:lnTo>
                      <a:pt x="673" y="70"/>
                    </a:lnTo>
                    <a:lnTo>
                      <a:pt x="667" y="77"/>
                    </a:lnTo>
                    <a:lnTo>
                      <a:pt x="663" y="85"/>
                    </a:lnTo>
                    <a:lnTo>
                      <a:pt x="663" y="85"/>
                    </a:lnTo>
                    <a:lnTo>
                      <a:pt x="660" y="94"/>
                    </a:lnTo>
                    <a:lnTo>
                      <a:pt x="658" y="102"/>
                    </a:lnTo>
                    <a:lnTo>
                      <a:pt x="658" y="111"/>
                    </a:lnTo>
                    <a:lnTo>
                      <a:pt x="659" y="119"/>
                    </a:lnTo>
                    <a:lnTo>
                      <a:pt x="661" y="128"/>
                    </a:lnTo>
                    <a:lnTo>
                      <a:pt x="664" y="135"/>
                    </a:lnTo>
                    <a:lnTo>
                      <a:pt x="668" y="143"/>
                    </a:lnTo>
                    <a:lnTo>
                      <a:pt x="673" y="150"/>
                    </a:lnTo>
                    <a:lnTo>
                      <a:pt x="673" y="150"/>
                    </a:lnTo>
                    <a:lnTo>
                      <a:pt x="677" y="154"/>
                    </a:lnTo>
                    <a:lnTo>
                      <a:pt x="679" y="159"/>
                    </a:lnTo>
                    <a:lnTo>
                      <a:pt x="680" y="164"/>
                    </a:lnTo>
                    <a:lnTo>
                      <a:pt x="680" y="167"/>
                    </a:lnTo>
                    <a:lnTo>
                      <a:pt x="679" y="174"/>
                    </a:lnTo>
                    <a:lnTo>
                      <a:pt x="675" y="178"/>
                    </a:lnTo>
                    <a:lnTo>
                      <a:pt x="675" y="179"/>
                    </a:lnTo>
                    <a:lnTo>
                      <a:pt x="675" y="181"/>
                    </a:lnTo>
                    <a:lnTo>
                      <a:pt x="675" y="181"/>
                    </a:lnTo>
                    <a:lnTo>
                      <a:pt x="674" y="184"/>
                    </a:lnTo>
                    <a:lnTo>
                      <a:pt x="673" y="189"/>
                    </a:lnTo>
                    <a:lnTo>
                      <a:pt x="671" y="192"/>
                    </a:lnTo>
                    <a:lnTo>
                      <a:pt x="668" y="195"/>
                    </a:lnTo>
                    <a:lnTo>
                      <a:pt x="668" y="195"/>
                    </a:lnTo>
                    <a:lnTo>
                      <a:pt x="587" y="277"/>
                    </a:lnTo>
                    <a:lnTo>
                      <a:pt x="506" y="361"/>
                    </a:lnTo>
                    <a:lnTo>
                      <a:pt x="506" y="361"/>
                    </a:lnTo>
                    <a:lnTo>
                      <a:pt x="425" y="444"/>
                    </a:lnTo>
                    <a:lnTo>
                      <a:pt x="343" y="526"/>
                    </a:lnTo>
                    <a:lnTo>
                      <a:pt x="343" y="526"/>
                    </a:lnTo>
                    <a:lnTo>
                      <a:pt x="340" y="529"/>
                    </a:lnTo>
                    <a:lnTo>
                      <a:pt x="337" y="531"/>
                    </a:lnTo>
                    <a:lnTo>
                      <a:pt x="332" y="533"/>
                    </a:lnTo>
                    <a:lnTo>
                      <a:pt x="328" y="534"/>
                    </a:lnTo>
                    <a:lnTo>
                      <a:pt x="328" y="534"/>
                    </a:lnTo>
                    <a:lnTo>
                      <a:pt x="324" y="533"/>
                    </a:lnTo>
                    <a:lnTo>
                      <a:pt x="321" y="533"/>
                    </a:lnTo>
                    <a:lnTo>
                      <a:pt x="319" y="535"/>
                    </a:lnTo>
                    <a:lnTo>
                      <a:pt x="319" y="535"/>
                    </a:lnTo>
                    <a:lnTo>
                      <a:pt x="315" y="538"/>
                    </a:lnTo>
                    <a:lnTo>
                      <a:pt x="311" y="540"/>
                    </a:lnTo>
                    <a:lnTo>
                      <a:pt x="306" y="542"/>
                    </a:lnTo>
                    <a:lnTo>
                      <a:pt x="301" y="542"/>
                    </a:lnTo>
                    <a:lnTo>
                      <a:pt x="301" y="542"/>
                    </a:lnTo>
                    <a:lnTo>
                      <a:pt x="296" y="542"/>
                    </a:lnTo>
                    <a:lnTo>
                      <a:pt x="292" y="540"/>
                    </a:lnTo>
                    <a:lnTo>
                      <a:pt x="292" y="540"/>
                    </a:lnTo>
                    <a:lnTo>
                      <a:pt x="282" y="536"/>
                    </a:lnTo>
                    <a:lnTo>
                      <a:pt x="273" y="529"/>
                    </a:lnTo>
                    <a:lnTo>
                      <a:pt x="253" y="515"/>
                    </a:lnTo>
                    <a:lnTo>
                      <a:pt x="253" y="515"/>
                    </a:lnTo>
                    <a:lnTo>
                      <a:pt x="235" y="502"/>
                    </a:lnTo>
                    <a:lnTo>
                      <a:pt x="225" y="495"/>
                    </a:lnTo>
                    <a:lnTo>
                      <a:pt x="215" y="490"/>
                    </a:lnTo>
                    <a:lnTo>
                      <a:pt x="215" y="490"/>
                    </a:lnTo>
                    <a:lnTo>
                      <a:pt x="199" y="484"/>
                    </a:lnTo>
                    <a:lnTo>
                      <a:pt x="199" y="484"/>
                    </a:lnTo>
                    <a:lnTo>
                      <a:pt x="185" y="478"/>
                    </a:lnTo>
                    <a:lnTo>
                      <a:pt x="178" y="474"/>
                    </a:lnTo>
                    <a:lnTo>
                      <a:pt x="170" y="470"/>
                    </a:lnTo>
                    <a:lnTo>
                      <a:pt x="170" y="470"/>
                    </a:lnTo>
                    <a:lnTo>
                      <a:pt x="161" y="462"/>
                    </a:lnTo>
                    <a:lnTo>
                      <a:pt x="161" y="462"/>
                    </a:lnTo>
                    <a:lnTo>
                      <a:pt x="148" y="451"/>
                    </a:lnTo>
                    <a:lnTo>
                      <a:pt x="139" y="446"/>
                    </a:lnTo>
                    <a:lnTo>
                      <a:pt x="132" y="442"/>
                    </a:lnTo>
                    <a:lnTo>
                      <a:pt x="132" y="442"/>
                    </a:lnTo>
                    <a:lnTo>
                      <a:pt x="116" y="434"/>
                    </a:lnTo>
                    <a:lnTo>
                      <a:pt x="116" y="434"/>
                    </a:lnTo>
                    <a:lnTo>
                      <a:pt x="104" y="429"/>
                    </a:lnTo>
                    <a:lnTo>
                      <a:pt x="92" y="424"/>
                    </a:lnTo>
                    <a:lnTo>
                      <a:pt x="92" y="424"/>
                    </a:lnTo>
                    <a:lnTo>
                      <a:pt x="86" y="424"/>
                    </a:lnTo>
                    <a:lnTo>
                      <a:pt x="86" y="42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6" name="chenying0907 738"/>
              <p:cNvSpPr/>
              <p:nvPr/>
            </p:nvSpPr>
            <p:spPr bwMode="auto">
              <a:xfrm>
                <a:off x="5268913" y="4529138"/>
                <a:ext cx="252413" cy="261938"/>
              </a:xfrm>
              <a:custGeom>
                <a:avLst/>
                <a:gdLst/>
                <a:ahLst/>
                <a:cxnLst>
                  <a:cxn ang="0">
                    <a:pos x="74" y="493"/>
                  </a:cxn>
                  <a:cxn ang="0">
                    <a:pos x="47" y="485"/>
                  </a:cxn>
                  <a:cxn ang="0">
                    <a:pos x="23" y="469"/>
                  </a:cxn>
                  <a:cxn ang="0">
                    <a:pos x="11" y="456"/>
                  </a:cxn>
                  <a:cxn ang="0">
                    <a:pos x="8" y="448"/>
                  </a:cxn>
                  <a:cxn ang="0">
                    <a:pos x="2" y="430"/>
                  </a:cxn>
                  <a:cxn ang="0">
                    <a:pos x="0" y="399"/>
                  </a:cxn>
                  <a:cxn ang="0">
                    <a:pos x="9" y="366"/>
                  </a:cxn>
                  <a:cxn ang="0">
                    <a:pos x="27" y="331"/>
                  </a:cxn>
                  <a:cxn ang="0">
                    <a:pos x="56" y="292"/>
                  </a:cxn>
                  <a:cxn ang="0">
                    <a:pos x="79" y="267"/>
                  </a:cxn>
                  <a:cxn ang="0">
                    <a:pos x="105" y="233"/>
                  </a:cxn>
                  <a:cxn ang="0">
                    <a:pos x="125" y="208"/>
                  </a:cxn>
                  <a:cxn ang="0">
                    <a:pos x="164" y="167"/>
                  </a:cxn>
                  <a:cxn ang="0">
                    <a:pos x="325" y="7"/>
                  </a:cxn>
                  <a:cxn ang="0">
                    <a:pos x="333" y="2"/>
                  </a:cxn>
                  <a:cxn ang="0">
                    <a:pos x="341" y="0"/>
                  </a:cxn>
                  <a:cxn ang="0">
                    <a:pos x="358" y="9"/>
                  </a:cxn>
                  <a:cxn ang="0">
                    <a:pos x="364" y="21"/>
                  </a:cxn>
                  <a:cxn ang="0">
                    <a:pos x="362" y="32"/>
                  </a:cxn>
                  <a:cxn ang="0">
                    <a:pos x="357" y="39"/>
                  </a:cxn>
                  <a:cxn ang="0">
                    <a:pos x="293" y="101"/>
                  </a:cxn>
                  <a:cxn ang="0">
                    <a:pos x="193" y="199"/>
                  </a:cxn>
                  <a:cxn ang="0">
                    <a:pos x="140" y="263"/>
                  </a:cxn>
                  <a:cxn ang="0">
                    <a:pos x="113" y="300"/>
                  </a:cxn>
                  <a:cxn ang="0">
                    <a:pos x="76" y="339"/>
                  </a:cxn>
                  <a:cxn ang="0">
                    <a:pos x="57" y="367"/>
                  </a:cxn>
                  <a:cxn ang="0">
                    <a:pos x="45" y="405"/>
                  </a:cxn>
                  <a:cxn ang="0">
                    <a:pos x="47" y="426"/>
                  </a:cxn>
                  <a:cxn ang="0">
                    <a:pos x="50" y="429"/>
                  </a:cxn>
                  <a:cxn ang="0">
                    <a:pos x="55" y="436"/>
                  </a:cxn>
                  <a:cxn ang="0">
                    <a:pos x="71" y="445"/>
                  </a:cxn>
                  <a:cxn ang="0">
                    <a:pos x="89" y="448"/>
                  </a:cxn>
                  <a:cxn ang="0">
                    <a:pos x="116" y="442"/>
                  </a:cxn>
                  <a:cxn ang="0">
                    <a:pos x="144" y="426"/>
                  </a:cxn>
                  <a:cxn ang="0">
                    <a:pos x="196" y="377"/>
                  </a:cxn>
                  <a:cxn ang="0">
                    <a:pos x="242" y="324"/>
                  </a:cxn>
                  <a:cxn ang="0">
                    <a:pos x="294" y="271"/>
                  </a:cxn>
                  <a:cxn ang="0">
                    <a:pos x="371" y="194"/>
                  </a:cxn>
                  <a:cxn ang="0">
                    <a:pos x="442" y="114"/>
                  </a:cxn>
                  <a:cxn ang="0">
                    <a:pos x="448" y="107"/>
                  </a:cxn>
                  <a:cxn ang="0">
                    <a:pos x="456" y="106"/>
                  </a:cxn>
                  <a:cxn ang="0">
                    <a:pos x="472" y="115"/>
                  </a:cxn>
                  <a:cxn ang="0">
                    <a:pos x="478" y="125"/>
                  </a:cxn>
                  <a:cxn ang="0">
                    <a:pos x="478" y="138"/>
                  </a:cxn>
                  <a:cxn ang="0">
                    <a:pos x="473" y="147"/>
                  </a:cxn>
                  <a:cxn ang="0">
                    <a:pos x="408" y="220"/>
                  </a:cxn>
                  <a:cxn ang="0">
                    <a:pos x="340" y="289"/>
                  </a:cxn>
                  <a:cxn ang="0">
                    <a:pos x="223" y="410"/>
                  </a:cxn>
                  <a:cxn ang="0">
                    <a:pos x="189" y="445"/>
                  </a:cxn>
                  <a:cxn ang="0">
                    <a:pos x="135" y="480"/>
                  </a:cxn>
                  <a:cxn ang="0">
                    <a:pos x="100" y="492"/>
                  </a:cxn>
                  <a:cxn ang="0">
                    <a:pos x="84" y="493"/>
                  </a:cxn>
                </a:cxnLst>
                <a:rect l="0" t="0" r="r" b="b"/>
                <a:pathLst>
                  <a:path w="479" h="493">
                    <a:moveTo>
                      <a:pt x="84" y="493"/>
                    </a:moveTo>
                    <a:lnTo>
                      <a:pt x="84" y="493"/>
                    </a:lnTo>
                    <a:lnTo>
                      <a:pt x="74" y="493"/>
                    </a:lnTo>
                    <a:lnTo>
                      <a:pt x="65" y="491"/>
                    </a:lnTo>
                    <a:lnTo>
                      <a:pt x="56" y="489"/>
                    </a:lnTo>
                    <a:lnTo>
                      <a:pt x="47" y="485"/>
                    </a:lnTo>
                    <a:lnTo>
                      <a:pt x="39" y="480"/>
                    </a:lnTo>
                    <a:lnTo>
                      <a:pt x="31" y="475"/>
                    </a:lnTo>
                    <a:lnTo>
                      <a:pt x="23" y="469"/>
                    </a:lnTo>
                    <a:lnTo>
                      <a:pt x="14" y="462"/>
                    </a:lnTo>
                    <a:lnTo>
                      <a:pt x="14" y="462"/>
                    </a:lnTo>
                    <a:lnTo>
                      <a:pt x="11" y="456"/>
                    </a:lnTo>
                    <a:lnTo>
                      <a:pt x="8" y="449"/>
                    </a:lnTo>
                    <a:lnTo>
                      <a:pt x="8" y="449"/>
                    </a:lnTo>
                    <a:lnTo>
                      <a:pt x="8" y="448"/>
                    </a:lnTo>
                    <a:lnTo>
                      <a:pt x="8" y="448"/>
                    </a:lnTo>
                    <a:lnTo>
                      <a:pt x="4" y="439"/>
                    </a:lnTo>
                    <a:lnTo>
                      <a:pt x="2" y="430"/>
                    </a:lnTo>
                    <a:lnTo>
                      <a:pt x="0" y="419"/>
                    </a:lnTo>
                    <a:lnTo>
                      <a:pt x="0" y="409"/>
                    </a:lnTo>
                    <a:lnTo>
                      <a:pt x="0" y="399"/>
                    </a:lnTo>
                    <a:lnTo>
                      <a:pt x="2" y="388"/>
                    </a:lnTo>
                    <a:lnTo>
                      <a:pt x="5" y="377"/>
                    </a:lnTo>
                    <a:lnTo>
                      <a:pt x="9" y="366"/>
                    </a:lnTo>
                    <a:lnTo>
                      <a:pt x="13" y="354"/>
                    </a:lnTo>
                    <a:lnTo>
                      <a:pt x="20" y="342"/>
                    </a:lnTo>
                    <a:lnTo>
                      <a:pt x="27" y="331"/>
                    </a:lnTo>
                    <a:lnTo>
                      <a:pt x="35" y="318"/>
                    </a:lnTo>
                    <a:lnTo>
                      <a:pt x="44" y="306"/>
                    </a:lnTo>
                    <a:lnTo>
                      <a:pt x="56" y="292"/>
                    </a:lnTo>
                    <a:lnTo>
                      <a:pt x="67" y="280"/>
                    </a:lnTo>
                    <a:lnTo>
                      <a:pt x="79" y="267"/>
                    </a:lnTo>
                    <a:lnTo>
                      <a:pt x="79" y="267"/>
                    </a:lnTo>
                    <a:lnTo>
                      <a:pt x="87" y="258"/>
                    </a:lnTo>
                    <a:lnTo>
                      <a:pt x="94" y="250"/>
                    </a:lnTo>
                    <a:lnTo>
                      <a:pt x="105" y="233"/>
                    </a:lnTo>
                    <a:lnTo>
                      <a:pt x="105" y="233"/>
                    </a:lnTo>
                    <a:lnTo>
                      <a:pt x="115" y="220"/>
                    </a:lnTo>
                    <a:lnTo>
                      <a:pt x="125" y="208"/>
                    </a:lnTo>
                    <a:lnTo>
                      <a:pt x="125" y="208"/>
                    </a:lnTo>
                    <a:lnTo>
                      <a:pt x="144" y="187"/>
                    </a:lnTo>
                    <a:lnTo>
                      <a:pt x="164" y="167"/>
                    </a:lnTo>
                    <a:lnTo>
                      <a:pt x="164" y="167"/>
                    </a:lnTo>
                    <a:lnTo>
                      <a:pt x="185" y="148"/>
                    </a:lnTo>
                    <a:lnTo>
                      <a:pt x="325" y="7"/>
                    </a:lnTo>
                    <a:lnTo>
                      <a:pt x="325" y="7"/>
                    </a:lnTo>
                    <a:lnTo>
                      <a:pt x="328" y="4"/>
                    </a:lnTo>
                    <a:lnTo>
                      <a:pt x="333" y="2"/>
                    </a:lnTo>
                    <a:lnTo>
                      <a:pt x="337" y="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7" y="1"/>
                    </a:lnTo>
                    <a:lnTo>
                      <a:pt x="353" y="4"/>
                    </a:lnTo>
                    <a:lnTo>
                      <a:pt x="358" y="9"/>
                    </a:lnTo>
                    <a:lnTo>
                      <a:pt x="362" y="15"/>
                    </a:lnTo>
                    <a:lnTo>
                      <a:pt x="362" y="15"/>
                    </a:lnTo>
                    <a:lnTo>
                      <a:pt x="364" y="21"/>
                    </a:lnTo>
                    <a:lnTo>
                      <a:pt x="365" y="26"/>
                    </a:lnTo>
                    <a:lnTo>
                      <a:pt x="364" y="29"/>
                    </a:lnTo>
                    <a:lnTo>
                      <a:pt x="362" y="32"/>
                    </a:lnTo>
                    <a:lnTo>
                      <a:pt x="360" y="36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25" y="70"/>
                    </a:lnTo>
                    <a:lnTo>
                      <a:pt x="293" y="101"/>
                    </a:lnTo>
                    <a:lnTo>
                      <a:pt x="293" y="101"/>
                    </a:lnTo>
                    <a:lnTo>
                      <a:pt x="252" y="139"/>
                    </a:lnTo>
                    <a:lnTo>
                      <a:pt x="212" y="179"/>
                    </a:lnTo>
                    <a:lnTo>
                      <a:pt x="193" y="199"/>
                    </a:lnTo>
                    <a:lnTo>
                      <a:pt x="174" y="220"/>
                    </a:lnTo>
                    <a:lnTo>
                      <a:pt x="157" y="242"/>
                    </a:lnTo>
                    <a:lnTo>
                      <a:pt x="140" y="263"/>
                    </a:lnTo>
                    <a:lnTo>
                      <a:pt x="140" y="263"/>
                    </a:lnTo>
                    <a:lnTo>
                      <a:pt x="127" y="281"/>
                    </a:lnTo>
                    <a:lnTo>
                      <a:pt x="113" y="300"/>
                    </a:lnTo>
                    <a:lnTo>
                      <a:pt x="95" y="319"/>
                    </a:lnTo>
                    <a:lnTo>
                      <a:pt x="76" y="339"/>
                    </a:lnTo>
                    <a:lnTo>
                      <a:pt x="76" y="339"/>
                    </a:lnTo>
                    <a:lnTo>
                      <a:pt x="70" y="346"/>
                    </a:lnTo>
                    <a:lnTo>
                      <a:pt x="63" y="355"/>
                    </a:lnTo>
                    <a:lnTo>
                      <a:pt x="57" y="367"/>
                    </a:lnTo>
                    <a:lnTo>
                      <a:pt x="52" y="379"/>
                    </a:lnTo>
                    <a:lnTo>
                      <a:pt x="47" y="391"/>
                    </a:lnTo>
                    <a:lnTo>
                      <a:pt x="45" y="405"/>
                    </a:lnTo>
                    <a:lnTo>
                      <a:pt x="45" y="416"/>
                    </a:lnTo>
                    <a:lnTo>
                      <a:pt x="46" y="421"/>
                    </a:lnTo>
                    <a:lnTo>
                      <a:pt x="47" y="426"/>
                    </a:lnTo>
                    <a:lnTo>
                      <a:pt x="47" y="427"/>
                    </a:lnTo>
                    <a:lnTo>
                      <a:pt x="50" y="429"/>
                    </a:lnTo>
                    <a:lnTo>
                      <a:pt x="50" y="429"/>
                    </a:lnTo>
                    <a:lnTo>
                      <a:pt x="54" y="435"/>
                    </a:lnTo>
                    <a:lnTo>
                      <a:pt x="54" y="436"/>
                    </a:lnTo>
                    <a:lnTo>
                      <a:pt x="55" y="436"/>
                    </a:lnTo>
                    <a:lnTo>
                      <a:pt x="55" y="436"/>
                    </a:lnTo>
                    <a:lnTo>
                      <a:pt x="63" y="441"/>
                    </a:lnTo>
                    <a:lnTo>
                      <a:pt x="71" y="445"/>
                    </a:lnTo>
                    <a:lnTo>
                      <a:pt x="79" y="447"/>
                    </a:lnTo>
                    <a:lnTo>
                      <a:pt x="89" y="448"/>
                    </a:lnTo>
                    <a:lnTo>
                      <a:pt x="89" y="448"/>
                    </a:lnTo>
                    <a:lnTo>
                      <a:pt x="98" y="447"/>
                    </a:lnTo>
                    <a:lnTo>
                      <a:pt x="106" y="445"/>
                    </a:lnTo>
                    <a:lnTo>
                      <a:pt x="116" y="442"/>
                    </a:lnTo>
                    <a:lnTo>
                      <a:pt x="125" y="437"/>
                    </a:lnTo>
                    <a:lnTo>
                      <a:pt x="134" y="432"/>
                    </a:lnTo>
                    <a:lnTo>
                      <a:pt x="144" y="426"/>
                    </a:lnTo>
                    <a:lnTo>
                      <a:pt x="162" y="411"/>
                    </a:lnTo>
                    <a:lnTo>
                      <a:pt x="180" y="395"/>
                    </a:lnTo>
                    <a:lnTo>
                      <a:pt x="196" y="377"/>
                    </a:lnTo>
                    <a:lnTo>
                      <a:pt x="227" y="341"/>
                    </a:lnTo>
                    <a:lnTo>
                      <a:pt x="227" y="341"/>
                    </a:lnTo>
                    <a:lnTo>
                      <a:pt x="242" y="324"/>
                    </a:lnTo>
                    <a:lnTo>
                      <a:pt x="253" y="311"/>
                    </a:lnTo>
                    <a:lnTo>
                      <a:pt x="253" y="311"/>
                    </a:lnTo>
                    <a:lnTo>
                      <a:pt x="294" y="271"/>
                    </a:lnTo>
                    <a:lnTo>
                      <a:pt x="294" y="271"/>
                    </a:lnTo>
                    <a:lnTo>
                      <a:pt x="333" y="233"/>
                    </a:lnTo>
                    <a:lnTo>
                      <a:pt x="371" y="194"/>
                    </a:lnTo>
                    <a:lnTo>
                      <a:pt x="407" y="155"/>
                    </a:lnTo>
                    <a:lnTo>
                      <a:pt x="424" y="134"/>
                    </a:lnTo>
                    <a:lnTo>
                      <a:pt x="442" y="114"/>
                    </a:lnTo>
                    <a:lnTo>
                      <a:pt x="442" y="114"/>
                    </a:lnTo>
                    <a:lnTo>
                      <a:pt x="445" y="111"/>
                    </a:lnTo>
                    <a:lnTo>
                      <a:pt x="448" y="107"/>
                    </a:lnTo>
                    <a:lnTo>
                      <a:pt x="452" y="106"/>
                    </a:lnTo>
                    <a:lnTo>
                      <a:pt x="456" y="106"/>
                    </a:lnTo>
                    <a:lnTo>
                      <a:pt x="456" y="106"/>
                    </a:lnTo>
                    <a:lnTo>
                      <a:pt x="462" y="107"/>
                    </a:lnTo>
                    <a:lnTo>
                      <a:pt x="468" y="111"/>
                    </a:lnTo>
                    <a:lnTo>
                      <a:pt x="472" y="115"/>
                    </a:lnTo>
                    <a:lnTo>
                      <a:pt x="476" y="121"/>
                    </a:lnTo>
                    <a:lnTo>
                      <a:pt x="476" y="121"/>
                    </a:lnTo>
                    <a:lnTo>
                      <a:pt x="478" y="125"/>
                    </a:lnTo>
                    <a:lnTo>
                      <a:pt x="479" y="131"/>
                    </a:lnTo>
                    <a:lnTo>
                      <a:pt x="478" y="135"/>
                    </a:lnTo>
                    <a:lnTo>
                      <a:pt x="478" y="138"/>
                    </a:lnTo>
                    <a:lnTo>
                      <a:pt x="476" y="143"/>
                    </a:lnTo>
                    <a:lnTo>
                      <a:pt x="473" y="147"/>
                    </a:lnTo>
                    <a:lnTo>
                      <a:pt x="473" y="147"/>
                    </a:lnTo>
                    <a:lnTo>
                      <a:pt x="458" y="165"/>
                    </a:lnTo>
                    <a:lnTo>
                      <a:pt x="442" y="184"/>
                    </a:lnTo>
                    <a:lnTo>
                      <a:pt x="408" y="220"/>
                    </a:lnTo>
                    <a:lnTo>
                      <a:pt x="374" y="255"/>
                    </a:lnTo>
                    <a:lnTo>
                      <a:pt x="340" y="289"/>
                    </a:lnTo>
                    <a:lnTo>
                      <a:pt x="340" y="289"/>
                    </a:lnTo>
                    <a:lnTo>
                      <a:pt x="280" y="348"/>
                    </a:lnTo>
                    <a:lnTo>
                      <a:pt x="251" y="379"/>
                    </a:lnTo>
                    <a:lnTo>
                      <a:pt x="223" y="410"/>
                    </a:lnTo>
                    <a:lnTo>
                      <a:pt x="223" y="410"/>
                    </a:lnTo>
                    <a:lnTo>
                      <a:pt x="207" y="429"/>
                    </a:lnTo>
                    <a:lnTo>
                      <a:pt x="189" y="445"/>
                    </a:lnTo>
                    <a:lnTo>
                      <a:pt x="171" y="460"/>
                    </a:lnTo>
                    <a:lnTo>
                      <a:pt x="153" y="471"/>
                    </a:lnTo>
                    <a:lnTo>
                      <a:pt x="135" y="480"/>
                    </a:lnTo>
                    <a:lnTo>
                      <a:pt x="118" y="488"/>
                    </a:lnTo>
                    <a:lnTo>
                      <a:pt x="109" y="490"/>
                    </a:lnTo>
                    <a:lnTo>
                      <a:pt x="100" y="492"/>
                    </a:lnTo>
                    <a:lnTo>
                      <a:pt x="92" y="493"/>
                    </a:lnTo>
                    <a:lnTo>
                      <a:pt x="84" y="493"/>
                    </a:lnTo>
                    <a:lnTo>
                      <a:pt x="84" y="49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77" name="chenying0907 4"/>
          <p:cNvGrpSpPr/>
          <p:nvPr/>
        </p:nvGrpSpPr>
        <p:grpSpPr>
          <a:xfrm>
            <a:off x="1038303" y="4522712"/>
            <a:ext cx="544346" cy="641367"/>
            <a:chOff x="6306836" y="2492307"/>
            <a:chExt cx="1241703" cy="1254210"/>
          </a:xfrm>
        </p:grpSpPr>
        <p:sp>
          <p:nvSpPr>
            <p:cNvPr id="378" name="椭圆 31"/>
            <p:cNvSpPr/>
            <p:nvPr/>
          </p:nvSpPr>
          <p:spPr>
            <a:xfrm rot="15654318">
              <a:off x="6300583" y="2498560"/>
              <a:ext cx="1254210" cy="124170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25400" cap="rnd">
              <a:solidFill>
                <a:schemeClr val="accent2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399" dirty="0">
                <a:solidFill>
                  <a:srgbClr val="60544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79" name="chenying0907 240"/>
            <p:cNvGrpSpPr/>
            <p:nvPr/>
          </p:nvGrpSpPr>
          <p:grpSpPr>
            <a:xfrm>
              <a:off x="6679994" y="2888964"/>
              <a:ext cx="483459" cy="489186"/>
              <a:chOff x="4194175" y="1193800"/>
              <a:chExt cx="669926" cy="677863"/>
            </a:xfrm>
            <a:solidFill>
              <a:srgbClr val="005188"/>
            </a:solidFill>
          </p:grpSpPr>
          <p:sp>
            <p:nvSpPr>
              <p:cNvPr id="380" name="chenying0907 867"/>
              <p:cNvSpPr/>
              <p:nvPr/>
            </p:nvSpPr>
            <p:spPr bwMode="auto">
              <a:xfrm>
                <a:off x="4217988" y="1674813"/>
                <a:ext cx="52388" cy="115888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0"/>
                  </a:cxn>
                  <a:cxn ang="0">
                    <a:pos x="88" y="1"/>
                  </a:cxn>
                  <a:cxn ang="0">
                    <a:pos x="84" y="3"/>
                  </a:cxn>
                  <a:cxn ang="0">
                    <a:pos x="81" y="5"/>
                  </a:cxn>
                  <a:cxn ang="0">
                    <a:pos x="78" y="7"/>
                  </a:cxn>
                  <a:cxn ang="0">
                    <a:pos x="73" y="14"/>
                  </a:cxn>
                  <a:cxn ang="0">
                    <a:pos x="69" y="22"/>
                  </a:cxn>
                  <a:cxn ang="0">
                    <a:pos x="69" y="22"/>
                  </a:cxn>
                  <a:cxn ang="0">
                    <a:pos x="62" y="37"/>
                  </a:cxn>
                  <a:cxn ang="0">
                    <a:pos x="55" y="53"/>
                  </a:cxn>
                  <a:cxn ang="0">
                    <a:pos x="44" y="83"/>
                  </a:cxn>
                  <a:cxn ang="0">
                    <a:pos x="44" y="83"/>
                  </a:cxn>
                  <a:cxn ang="0">
                    <a:pos x="31" y="118"/>
                  </a:cxn>
                  <a:cxn ang="0">
                    <a:pos x="18" y="153"/>
                  </a:cxn>
                  <a:cxn ang="0">
                    <a:pos x="18" y="153"/>
                  </a:cxn>
                  <a:cxn ang="0">
                    <a:pos x="7" y="183"/>
                  </a:cxn>
                  <a:cxn ang="0">
                    <a:pos x="3" y="197"/>
                  </a:cxn>
                  <a:cxn ang="0">
                    <a:pos x="0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1" y="217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7" y="217"/>
                  </a:cxn>
                  <a:cxn ang="0">
                    <a:pos x="9" y="216"/>
                  </a:cxn>
                  <a:cxn ang="0">
                    <a:pos x="9" y="214"/>
                  </a:cxn>
                  <a:cxn ang="0">
                    <a:pos x="9" y="214"/>
                  </a:cxn>
                  <a:cxn ang="0">
                    <a:pos x="11" y="201"/>
                  </a:cxn>
                  <a:cxn ang="0">
                    <a:pos x="14" y="189"/>
                  </a:cxn>
                  <a:cxn ang="0">
                    <a:pos x="18" y="177"/>
                  </a:cxn>
                  <a:cxn ang="0">
                    <a:pos x="22" y="164"/>
                  </a:cxn>
                  <a:cxn ang="0">
                    <a:pos x="33" y="140"/>
                  </a:cxn>
                  <a:cxn ang="0">
                    <a:pos x="42" y="117"/>
                  </a:cxn>
                  <a:cxn ang="0">
                    <a:pos x="42" y="117"/>
                  </a:cxn>
                  <a:cxn ang="0">
                    <a:pos x="52" y="89"/>
                  </a:cxn>
                  <a:cxn ang="0">
                    <a:pos x="63" y="62"/>
                  </a:cxn>
                  <a:cxn ang="0">
                    <a:pos x="63" y="62"/>
                  </a:cxn>
                  <a:cxn ang="0">
                    <a:pos x="68" y="47"/>
                  </a:cxn>
                  <a:cxn ang="0">
                    <a:pos x="74" y="31"/>
                  </a:cxn>
                  <a:cxn ang="0">
                    <a:pos x="78" y="24"/>
                  </a:cxn>
                  <a:cxn ang="0">
                    <a:pos x="82" y="16"/>
                  </a:cxn>
                  <a:cxn ang="0">
                    <a:pos x="88" y="12"/>
                  </a:cxn>
                  <a:cxn ang="0">
                    <a:pos x="92" y="10"/>
                  </a:cxn>
                  <a:cxn ang="0">
                    <a:pos x="96" y="9"/>
                  </a:cxn>
                  <a:cxn ang="0">
                    <a:pos x="96" y="9"/>
                  </a:cxn>
                  <a:cxn ang="0">
                    <a:pos x="98" y="9"/>
                  </a:cxn>
                  <a:cxn ang="0">
                    <a:pos x="99" y="7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7" y="1"/>
                  </a:cxn>
                  <a:cxn ang="0">
                    <a:pos x="96" y="1"/>
                  </a:cxn>
                  <a:cxn ang="0">
                    <a:pos x="94" y="0"/>
                  </a:cxn>
                  <a:cxn ang="0">
                    <a:pos x="94" y="0"/>
                  </a:cxn>
                </a:cxnLst>
                <a:rect l="0" t="0" r="r" b="b"/>
                <a:pathLst>
                  <a:path w="99" h="218">
                    <a:moveTo>
                      <a:pt x="94" y="0"/>
                    </a:moveTo>
                    <a:lnTo>
                      <a:pt x="94" y="0"/>
                    </a:lnTo>
                    <a:lnTo>
                      <a:pt x="88" y="1"/>
                    </a:lnTo>
                    <a:lnTo>
                      <a:pt x="84" y="3"/>
                    </a:lnTo>
                    <a:lnTo>
                      <a:pt x="81" y="5"/>
                    </a:lnTo>
                    <a:lnTo>
                      <a:pt x="78" y="7"/>
                    </a:lnTo>
                    <a:lnTo>
                      <a:pt x="73" y="14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2" y="37"/>
                    </a:lnTo>
                    <a:lnTo>
                      <a:pt x="55" y="53"/>
                    </a:lnTo>
                    <a:lnTo>
                      <a:pt x="44" y="83"/>
                    </a:lnTo>
                    <a:lnTo>
                      <a:pt x="44" y="83"/>
                    </a:lnTo>
                    <a:lnTo>
                      <a:pt x="31" y="118"/>
                    </a:lnTo>
                    <a:lnTo>
                      <a:pt x="18" y="153"/>
                    </a:lnTo>
                    <a:lnTo>
                      <a:pt x="18" y="153"/>
                    </a:lnTo>
                    <a:lnTo>
                      <a:pt x="7" y="183"/>
                    </a:lnTo>
                    <a:lnTo>
                      <a:pt x="3" y="197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1" y="217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7" y="217"/>
                    </a:lnTo>
                    <a:lnTo>
                      <a:pt x="9" y="216"/>
                    </a:lnTo>
                    <a:lnTo>
                      <a:pt x="9" y="214"/>
                    </a:lnTo>
                    <a:lnTo>
                      <a:pt x="9" y="214"/>
                    </a:lnTo>
                    <a:lnTo>
                      <a:pt x="11" y="201"/>
                    </a:lnTo>
                    <a:lnTo>
                      <a:pt x="14" y="189"/>
                    </a:lnTo>
                    <a:lnTo>
                      <a:pt x="18" y="177"/>
                    </a:lnTo>
                    <a:lnTo>
                      <a:pt x="22" y="164"/>
                    </a:lnTo>
                    <a:lnTo>
                      <a:pt x="33" y="140"/>
                    </a:lnTo>
                    <a:lnTo>
                      <a:pt x="42" y="117"/>
                    </a:lnTo>
                    <a:lnTo>
                      <a:pt x="42" y="117"/>
                    </a:lnTo>
                    <a:lnTo>
                      <a:pt x="52" y="8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8" y="47"/>
                    </a:lnTo>
                    <a:lnTo>
                      <a:pt x="74" y="31"/>
                    </a:lnTo>
                    <a:lnTo>
                      <a:pt x="78" y="24"/>
                    </a:lnTo>
                    <a:lnTo>
                      <a:pt x="82" y="16"/>
                    </a:lnTo>
                    <a:lnTo>
                      <a:pt x="88" y="12"/>
                    </a:lnTo>
                    <a:lnTo>
                      <a:pt x="92" y="10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7" y="1"/>
                    </a:lnTo>
                    <a:lnTo>
                      <a:pt x="96" y="1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1" name="chenying0907 868"/>
              <p:cNvSpPr/>
              <p:nvPr/>
            </p:nvSpPr>
            <p:spPr bwMode="auto">
              <a:xfrm>
                <a:off x="4229100" y="1665288"/>
                <a:ext cx="90488" cy="158750"/>
              </a:xfrm>
              <a:custGeom>
                <a:avLst/>
                <a:gdLst/>
                <a:ahLst/>
                <a:cxnLst>
                  <a:cxn ang="0">
                    <a:pos x="162" y="3"/>
                  </a:cxn>
                  <a:cxn ang="0">
                    <a:pos x="162" y="3"/>
                  </a:cxn>
                  <a:cxn ang="0">
                    <a:pos x="157" y="13"/>
                  </a:cxn>
                  <a:cxn ang="0">
                    <a:pos x="152" y="21"/>
                  </a:cxn>
                  <a:cxn ang="0">
                    <a:pos x="146" y="28"/>
                  </a:cxn>
                  <a:cxn ang="0">
                    <a:pos x="139" y="34"/>
                  </a:cxn>
                  <a:cxn ang="0">
                    <a:pos x="139" y="34"/>
                  </a:cxn>
                  <a:cxn ang="0">
                    <a:pos x="135" y="41"/>
                  </a:cxn>
                  <a:cxn ang="0">
                    <a:pos x="131" y="49"/>
                  </a:cxn>
                  <a:cxn ang="0">
                    <a:pos x="122" y="63"/>
                  </a:cxn>
                  <a:cxn ang="0">
                    <a:pos x="122" y="63"/>
                  </a:cxn>
                  <a:cxn ang="0">
                    <a:pos x="81" y="134"/>
                  </a:cxn>
                  <a:cxn ang="0">
                    <a:pos x="81" y="134"/>
                  </a:cxn>
                  <a:cxn ang="0">
                    <a:pos x="59" y="172"/>
                  </a:cxn>
                  <a:cxn ang="0">
                    <a:pos x="39" y="212"/>
                  </a:cxn>
                  <a:cxn ang="0">
                    <a:pos x="20" y="251"/>
                  </a:cxn>
                  <a:cxn ang="0">
                    <a:pos x="1" y="292"/>
                  </a:cxn>
                  <a:cxn ang="0">
                    <a:pos x="1" y="292"/>
                  </a:cxn>
                  <a:cxn ang="0">
                    <a:pos x="0" y="294"/>
                  </a:cxn>
                  <a:cxn ang="0">
                    <a:pos x="0" y="296"/>
                  </a:cxn>
                  <a:cxn ang="0">
                    <a:pos x="3" y="299"/>
                  </a:cxn>
                  <a:cxn ang="0">
                    <a:pos x="5" y="299"/>
                  </a:cxn>
                  <a:cxn ang="0">
                    <a:pos x="7" y="299"/>
                  </a:cxn>
                  <a:cxn ang="0">
                    <a:pos x="8" y="298"/>
                  </a:cxn>
                  <a:cxn ang="0">
                    <a:pos x="9" y="297"/>
                  </a:cxn>
                  <a:cxn ang="0">
                    <a:pos x="9" y="297"/>
                  </a:cxn>
                  <a:cxn ang="0">
                    <a:pos x="28" y="257"/>
                  </a:cxn>
                  <a:cxn ang="0">
                    <a:pos x="47" y="216"/>
                  </a:cxn>
                  <a:cxn ang="0">
                    <a:pos x="68" y="177"/>
                  </a:cxn>
                  <a:cxn ang="0">
                    <a:pos x="89" y="138"/>
                  </a:cxn>
                  <a:cxn ang="0">
                    <a:pos x="89" y="138"/>
                  </a:cxn>
                  <a:cxn ang="0">
                    <a:pos x="131" y="69"/>
                  </a:cxn>
                  <a:cxn ang="0">
                    <a:pos x="131" y="69"/>
                  </a:cxn>
                  <a:cxn ang="0">
                    <a:pos x="141" y="53"/>
                  </a:cxn>
                  <a:cxn ang="0">
                    <a:pos x="152" y="38"/>
                  </a:cxn>
                  <a:cxn ang="0">
                    <a:pos x="163" y="23"/>
                  </a:cxn>
                  <a:cxn ang="0">
                    <a:pos x="167" y="15"/>
                  </a:cxn>
                  <a:cxn ang="0">
                    <a:pos x="171" y="7"/>
                  </a:cxn>
                  <a:cxn ang="0">
                    <a:pos x="171" y="7"/>
                  </a:cxn>
                  <a:cxn ang="0">
                    <a:pos x="171" y="5"/>
                  </a:cxn>
                  <a:cxn ang="0">
                    <a:pos x="171" y="2"/>
                  </a:cxn>
                  <a:cxn ang="0">
                    <a:pos x="170" y="1"/>
                  </a:cxn>
                  <a:cxn ang="0">
                    <a:pos x="168" y="0"/>
                  </a:cxn>
                  <a:cxn ang="0">
                    <a:pos x="165" y="1"/>
                  </a:cxn>
                  <a:cxn ang="0">
                    <a:pos x="163" y="2"/>
                  </a:cxn>
                  <a:cxn ang="0">
                    <a:pos x="162" y="3"/>
                  </a:cxn>
                  <a:cxn ang="0">
                    <a:pos x="162" y="3"/>
                  </a:cxn>
                </a:cxnLst>
                <a:rect l="0" t="0" r="r" b="b"/>
                <a:pathLst>
                  <a:path w="171" h="299">
                    <a:moveTo>
                      <a:pt x="162" y="3"/>
                    </a:moveTo>
                    <a:lnTo>
                      <a:pt x="162" y="3"/>
                    </a:lnTo>
                    <a:lnTo>
                      <a:pt x="157" y="13"/>
                    </a:lnTo>
                    <a:lnTo>
                      <a:pt x="152" y="21"/>
                    </a:lnTo>
                    <a:lnTo>
                      <a:pt x="146" y="28"/>
                    </a:lnTo>
                    <a:lnTo>
                      <a:pt x="139" y="34"/>
                    </a:lnTo>
                    <a:lnTo>
                      <a:pt x="139" y="34"/>
                    </a:lnTo>
                    <a:lnTo>
                      <a:pt x="135" y="41"/>
                    </a:lnTo>
                    <a:lnTo>
                      <a:pt x="131" y="49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81" y="134"/>
                    </a:lnTo>
                    <a:lnTo>
                      <a:pt x="81" y="134"/>
                    </a:lnTo>
                    <a:lnTo>
                      <a:pt x="59" y="172"/>
                    </a:lnTo>
                    <a:lnTo>
                      <a:pt x="39" y="212"/>
                    </a:lnTo>
                    <a:lnTo>
                      <a:pt x="20" y="251"/>
                    </a:lnTo>
                    <a:lnTo>
                      <a:pt x="1" y="292"/>
                    </a:lnTo>
                    <a:lnTo>
                      <a:pt x="1" y="292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9" y="297"/>
                    </a:lnTo>
                    <a:lnTo>
                      <a:pt x="9" y="297"/>
                    </a:lnTo>
                    <a:lnTo>
                      <a:pt x="28" y="257"/>
                    </a:lnTo>
                    <a:lnTo>
                      <a:pt x="47" y="216"/>
                    </a:lnTo>
                    <a:lnTo>
                      <a:pt x="68" y="177"/>
                    </a:lnTo>
                    <a:lnTo>
                      <a:pt x="89" y="138"/>
                    </a:lnTo>
                    <a:lnTo>
                      <a:pt x="89" y="138"/>
                    </a:lnTo>
                    <a:lnTo>
                      <a:pt x="131" y="69"/>
                    </a:lnTo>
                    <a:lnTo>
                      <a:pt x="131" y="69"/>
                    </a:lnTo>
                    <a:lnTo>
                      <a:pt x="141" y="53"/>
                    </a:lnTo>
                    <a:lnTo>
                      <a:pt x="152" y="38"/>
                    </a:lnTo>
                    <a:lnTo>
                      <a:pt x="163" y="23"/>
                    </a:lnTo>
                    <a:lnTo>
                      <a:pt x="167" y="15"/>
                    </a:lnTo>
                    <a:lnTo>
                      <a:pt x="171" y="7"/>
                    </a:lnTo>
                    <a:lnTo>
                      <a:pt x="171" y="7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5" y="1"/>
                    </a:lnTo>
                    <a:lnTo>
                      <a:pt x="163" y="2"/>
                    </a:lnTo>
                    <a:lnTo>
                      <a:pt x="162" y="3"/>
                    </a:lnTo>
                    <a:lnTo>
                      <a:pt x="162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2" name="chenying0907 869"/>
              <p:cNvSpPr/>
              <p:nvPr/>
            </p:nvSpPr>
            <p:spPr bwMode="auto">
              <a:xfrm>
                <a:off x="4262438" y="1685925"/>
                <a:ext cx="85725" cy="147638"/>
              </a:xfrm>
              <a:custGeom>
                <a:avLst/>
                <a:gdLst/>
                <a:ahLst/>
                <a:cxnLst>
                  <a:cxn ang="0">
                    <a:pos x="152" y="2"/>
                  </a:cxn>
                  <a:cxn ang="0">
                    <a:pos x="152" y="2"/>
                  </a:cxn>
                  <a:cxn ang="0">
                    <a:pos x="133" y="39"/>
                  </a:cxn>
                  <a:cxn ang="0">
                    <a:pos x="112" y="76"/>
                  </a:cxn>
                  <a:cxn ang="0">
                    <a:pos x="92" y="113"/>
                  </a:cxn>
                  <a:cxn ang="0">
                    <a:pos x="74" y="150"/>
                  </a:cxn>
                  <a:cxn ang="0">
                    <a:pos x="74" y="150"/>
                  </a:cxn>
                  <a:cxn ang="0">
                    <a:pos x="69" y="160"/>
                  </a:cxn>
                  <a:cxn ang="0">
                    <a:pos x="64" y="167"/>
                  </a:cxn>
                  <a:cxn ang="0">
                    <a:pos x="53" y="183"/>
                  </a:cxn>
                  <a:cxn ang="0">
                    <a:pos x="42" y="198"/>
                  </a:cxn>
                  <a:cxn ang="0">
                    <a:pos x="30" y="213"/>
                  </a:cxn>
                  <a:cxn ang="0">
                    <a:pos x="30" y="213"/>
                  </a:cxn>
                  <a:cxn ang="0">
                    <a:pos x="21" y="228"/>
                  </a:cxn>
                  <a:cxn ang="0">
                    <a:pos x="14" y="242"/>
                  </a:cxn>
                  <a:cxn ang="0">
                    <a:pos x="7" y="258"/>
                  </a:cxn>
                  <a:cxn ang="0">
                    <a:pos x="0" y="273"/>
                  </a:cxn>
                  <a:cxn ang="0">
                    <a:pos x="0" y="273"/>
                  </a:cxn>
                  <a:cxn ang="0">
                    <a:pos x="0" y="275"/>
                  </a:cxn>
                  <a:cxn ang="0">
                    <a:pos x="0" y="276"/>
                  </a:cxn>
                  <a:cxn ang="0">
                    <a:pos x="1" y="277"/>
                  </a:cxn>
                  <a:cxn ang="0">
                    <a:pos x="3" y="278"/>
                  </a:cxn>
                  <a:cxn ang="0">
                    <a:pos x="5" y="278"/>
                  </a:cxn>
                  <a:cxn ang="0">
                    <a:pos x="7" y="278"/>
                  </a:cxn>
                  <a:cxn ang="0">
                    <a:pos x="9" y="277"/>
                  </a:cxn>
                  <a:cxn ang="0">
                    <a:pos x="10" y="275"/>
                  </a:cxn>
                  <a:cxn ang="0">
                    <a:pos x="10" y="275"/>
                  </a:cxn>
                  <a:cxn ang="0">
                    <a:pos x="16" y="259"/>
                  </a:cxn>
                  <a:cxn ang="0">
                    <a:pos x="24" y="243"/>
                  </a:cxn>
                  <a:cxn ang="0">
                    <a:pos x="32" y="229"/>
                  </a:cxn>
                  <a:cxn ang="0">
                    <a:pos x="43" y="214"/>
                  </a:cxn>
                  <a:cxn ang="0">
                    <a:pos x="62" y="186"/>
                  </a:cxn>
                  <a:cxn ang="0">
                    <a:pos x="73" y="171"/>
                  </a:cxn>
                  <a:cxn ang="0">
                    <a:pos x="81" y="156"/>
                  </a:cxn>
                  <a:cxn ang="0">
                    <a:pos x="81" y="156"/>
                  </a:cxn>
                  <a:cxn ang="0">
                    <a:pos x="121" y="81"/>
                  </a:cxn>
                  <a:cxn ang="0">
                    <a:pos x="141" y="44"/>
                  </a:cxn>
                  <a:cxn ang="0">
                    <a:pos x="160" y="7"/>
                  </a:cxn>
                  <a:cxn ang="0">
                    <a:pos x="160" y="7"/>
                  </a:cxn>
                  <a:cxn ang="0">
                    <a:pos x="162" y="5"/>
                  </a:cxn>
                  <a:cxn ang="0">
                    <a:pos x="160" y="3"/>
                  </a:cxn>
                  <a:cxn ang="0">
                    <a:pos x="159" y="1"/>
                  </a:cxn>
                  <a:cxn ang="0">
                    <a:pos x="158" y="0"/>
                  </a:cxn>
                  <a:cxn ang="0">
                    <a:pos x="156" y="0"/>
                  </a:cxn>
                  <a:cxn ang="0">
                    <a:pos x="155" y="0"/>
                  </a:cxn>
                  <a:cxn ang="0">
                    <a:pos x="153" y="0"/>
                  </a:cxn>
                  <a:cxn ang="0">
                    <a:pos x="152" y="2"/>
                  </a:cxn>
                  <a:cxn ang="0">
                    <a:pos x="152" y="2"/>
                  </a:cxn>
                </a:cxnLst>
                <a:rect l="0" t="0" r="r" b="b"/>
                <a:pathLst>
                  <a:path w="162" h="278">
                    <a:moveTo>
                      <a:pt x="152" y="2"/>
                    </a:moveTo>
                    <a:lnTo>
                      <a:pt x="152" y="2"/>
                    </a:lnTo>
                    <a:lnTo>
                      <a:pt x="133" y="39"/>
                    </a:lnTo>
                    <a:lnTo>
                      <a:pt x="112" y="76"/>
                    </a:lnTo>
                    <a:lnTo>
                      <a:pt x="92" y="113"/>
                    </a:lnTo>
                    <a:lnTo>
                      <a:pt x="74" y="150"/>
                    </a:lnTo>
                    <a:lnTo>
                      <a:pt x="74" y="150"/>
                    </a:lnTo>
                    <a:lnTo>
                      <a:pt x="69" y="160"/>
                    </a:lnTo>
                    <a:lnTo>
                      <a:pt x="64" y="167"/>
                    </a:lnTo>
                    <a:lnTo>
                      <a:pt x="53" y="183"/>
                    </a:lnTo>
                    <a:lnTo>
                      <a:pt x="42" y="198"/>
                    </a:lnTo>
                    <a:lnTo>
                      <a:pt x="30" y="213"/>
                    </a:lnTo>
                    <a:lnTo>
                      <a:pt x="30" y="213"/>
                    </a:lnTo>
                    <a:lnTo>
                      <a:pt x="21" y="228"/>
                    </a:lnTo>
                    <a:lnTo>
                      <a:pt x="14" y="242"/>
                    </a:lnTo>
                    <a:lnTo>
                      <a:pt x="7" y="258"/>
                    </a:lnTo>
                    <a:lnTo>
                      <a:pt x="0" y="273"/>
                    </a:lnTo>
                    <a:lnTo>
                      <a:pt x="0" y="273"/>
                    </a:lnTo>
                    <a:lnTo>
                      <a:pt x="0" y="275"/>
                    </a:lnTo>
                    <a:lnTo>
                      <a:pt x="0" y="276"/>
                    </a:lnTo>
                    <a:lnTo>
                      <a:pt x="1" y="277"/>
                    </a:lnTo>
                    <a:lnTo>
                      <a:pt x="3" y="278"/>
                    </a:lnTo>
                    <a:lnTo>
                      <a:pt x="5" y="278"/>
                    </a:lnTo>
                    <a:lnTo>
                      <a:pt x="7" y="278"/>
                    </a:lnTo>
                    <a:lnTo>
                      <a:pt x="9" y="277"/>
                    </a:lnTo>
                    <a:lnTo>
                      <a:pt x="10" y="275"/>
                    </a:lnTo>
                    <a:lnTo>
                      <a:pt x="10" y="275"/>
                    </a:lnTo>
                    <a:lnTo>
                      <a:pt x="16" y="259"/>
                    </a:lnTo>
                    <a:lnTo>
                      <a:pt x="24" y="243"/>
                    </a:lnTo>
                    <a:lnTo>
                      <a:pt x="32" y="229"/>
                    </a:lnTo>
                    <a:lnTo>
                      <a:pt x="43" y="214"/>
                    </a:lnTo>
                    <a:lnTo>
                      <a:pt x="62" y="186"/>
                    </a:lnTo>
                    <a:lnTo>
                      <a:pt x="73" y="171"/>
                    </a:lnTo>
                    <a:lnTo>
                      <a:pt x="81" y="156"/>
                    </a:lnTo>
                    <a:lnTo>
                      <a:pt x="81" y="156"/>
                    </a:lnTo>
                    <a:lnTo>
                      <a:pt x="121" y="81"/>
                    </a:lnTo>
                    <a:lnTo>
                      <a:pt x="141" y="44"/>
                    </a:lnTo>
                    <a:lnTo>
                      <a:pt x="160" y="7"/>
                    </a:lnTo>
                    <a:lnTo>
                      <a:pt x="160" y="7"/>
                    </a:lnTo>
                    <a:lnTo>
                      <a:pt x="162" y="5"/>
                    </a:lnTo>
                    <a:lnTo>
                      <a:pt x="160" y="3"/>
                    </a:lnTo>
                    <a:lnTo>
                      <a:pt x="159" y="1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2" y="2"/>
                    </a:lnTo>
                    <a:lnTo>
                      <a:pt x="152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3" name="chenying0907 870"/>
              <p:cNvSpPr/>
              <p:nvPr/>
            </p:nvSpPr>
            <p:spPr bwMode="auto">
              <a:xfrm>
                <a:off x="4297363" y="1711325"/>
                <a:ext cx="71438" cy="134938"/>
              </a:xfrm>
              <a:custGeom>
                <a:avLst/>
                <a:gdLst/>
                <a:ahLst/>
                <a:cxnLst>
                  <a:cxn ang="0">
                    <a:pos x="123" y="3"/>
                  </a:cxn>
                  <a:cxn ang="0">
                    <a:pos x="123" y="3"/>
                  </a:cxn>
                  <a:cxn ang="0">
                    <a:pos x="118" y="16"/>
                  </a:cxn>
                  <a:cxn ang="0">
                    <a:pos x="111" y="27"/>
                  </a:cxn>
                  <a:cxn ang="0">
                    <a:pos x="105" y="38"/>
                  </a:cxn>
                  <a:cxn ang="0">
                    <a:pos x="100" y="51"/>
                  </a:cxn>
                  <a:cxn ang="0">
                    <a:pos x="100" y="51"/>
                  </a:cxn>
                  <a:cxn ang="0">
                    <a:pos x="93" y="68"/>
                  </a:cxn>
                  <a:cxn ang="0">
                    <a:pos x="86" y="87"/>
                  </a:cxn>
                  <a:cxn ang="0">
                    <a:pos x="72" y="122"/>
                  </a:cxn>
                  <a:cxn ang="0">
                    <a:pos x="72" y="122"/>
                  </a:cxn>
                  <a:cxn ang="0">
                    <a:pos x="65" y="139"/>
                  </a:cxn>
                  <a:cxn ang="0">
                    <a:pos x="56" y="154"/>
                  </a:cxn>
                  <a:cxn ang="0">
                    <a:pos x="38" y="186"/>
                  </a:cxn>
                  <a:cxn ang="0">
                    <a:pos x="18" y="217"/>
                  </a:cxn>
                  <a:cxn ang="0">
                    <a:pos x="9" y="233"/>
                  </a:cxn>
                  <a:cxn ang="0">
                    <a:pos x="0" y="249"/>
                  </a:cxn>
                  <a:cxn ang="0">
                    <a:pos x="0" y="249"/>
                  </a:cxn>
                  <a:cxn ang="0">
                    <a:pos x="0" y="250"/>
                  </a:cxn>
                  <a:cxn ang="0">
                    <a:pos x="0" y="252"/>
                  </a:cxn>
                  <a:cxn ang="0">
                    <a:pos x="4" y="255"/>
                  </a:cxn>
                  <a:cxn ang="0">
                    <a:pos x="5" y="255"/>
                  </a:cxn>
                  <a:cxn ang="0">
                    <a:pos x="7" y="255"/>
                  </a:cxn>
                  <a:cxn ang="0">
                    <a:pos x="8" y="255"/>
                  </a:cxn>
                  <a:cxn ang="0">
                    <a:pos x="9" y="253"/>
                  </a:cxn>
                  <a:cxn ang="0">
                    <a:pos x="9" y="253"/>
                  </a:cxn>
                  <a:cxn ang="0">
                    <a:pos x="17" y="238"/>
                  </a:cxn>
                  <a:cxn ang="0">
                    <a:pos x="25" y="223"/>
                  </a:cxn>
                  <a:cxn ang="0">
                    <a:pos x="43" y="193"/>
                  </a:cxn>
                  <a:cxn ang="0">
                    <a:pos x="61" y="163"/>
                  </a:cxn>
                  <a:cxn ang="0">
                    <a:pos x="70" y="148"/>
                  </a:cxn>
                  <a:cxn ang="0">
                    <a:pos x="77" y="132"/>
                  </a:cxn>
                  <a:cxn ang="0">
                    <a:pos x="77" y="132"/>
                  </a:cxn>
                  <a:cxn ang="0">
                    <a:pos x="90" y="101"/>
                  </a:cxn>
                  <a:cxn ang="0">
                    <a:pos x="103" y="69"/>
                  </a:cxn>
                  <a:cxn ang="0">
                    <a:pos x="103" y="69"/>
                  </a:cxn>
                  <a:cxn ang="0">
                    <a:pos x="110" y="53"/>
                  </a:cxn>
                  <a:cxn ang="0">
                    <a:pos x="118" y="37"/>
                  </a:cxn>
                  <a:cxn ang="0">
                    <a:pos x="125" y="22"/>
                  </a:cxn>
                  <a:cxn ang="0">
                    <a:pos x="133" y="5"/>
                  </a:cxn>
                  <a:cxn ang="0">
                    <a:pos x="133" y="5"/>
                  </a:cxn>
                  <a:cxn ang="0">
                    <a:pos x="134" y="3"/>
                  </a:cxn>
                  <a:cxn ang="0">
                    <a:pos x="133" y="2"/>
                  </a:cxn>
                  <a:cxn ang="0">
                    <a:pos x="132" y="1"/>
                  </a:cxn>
                  <a:cxn ang="0">
                    <a:pos x="130" y="0"/>
                  </a:cxn>
                  <a:cxn ang="0">
                    <a:pos x="126" y="0"/>
                  </a:cxn>
                  <a:cxn ang="0">
                    <a:pos x="124" y="1"/>
                  </a:cxn>
                  <a:cxn ang="0">
                    <a:pos x="123" y="3"/>
                  </a:cxn>
                  <a:cxn ang="0">
                    <a:pos x="123" y="3"/>
                  </a:cxn>
                </a:cxnLst>
                <a:rect l="0" t="0" r="r" b="b"/>
                <a:pathLst>
                  <a:path w="134" h="255">
                    <a:moveTo>
                      <a:pt x="123" y="3"/>
                    </a:moveTo>
                    <a:lnTo>
                      <a:pt x="123" y="3"/>
                    </a:lnTo>
                    <a:lnTo>
                      <a:pt x="118" y="16"/>
                    </a:lnTo>
                    <a:lnTo>
                      <a:pt x="111" y="27"/>
                    </a:lnTo>
                    <a:lnTo>
                      <a:pt x="105" y="38"/>
                    </a:lnTo>
                    <a:lnTo>
                      <a:pt x="100" y="51"/>
                    </a:lnTo>
                    <a:lnTo>
                      <a:pt x="100" y="51"/>
                    </a:lnTo>
                    <a:lnTo>
                      <a:pt x="93" y="68"/>
                    </a:lnTo>
                    <a:lnTo>
                      <a:pt x="86" y="87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65" y="139"/>
                    </a:lnTo>
                    <a:lnTo>
                      <a:pt x="56" y="154"/>
                    </a:lnTo>
                    <a:lnTo>
                      <a:pt x="38" y="186"/>
                    </a:lnTo>
                    <a:lnTo>
                      <a:pt x="18" y="217"/>
                    </a:lnTo>
                    <a:lnTo>
                      <a:pt x="9" y="233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50"/>
                    </a:lnTo>
                    <a:lnTo>
                      <a:pt x="0" y="252"/>
                    </a:lnTo>
                    <a:lnTo>
                      <a:pt x="4" y="255"/>
                    </a:lnTo>
                    <a:lnTo>
                      <a:pt x="5" y="255"/>
                    </a:lnTo>
                    <a:lnTo>
                      <a:pt x="7" y="255"/>
                    </a:lnTo>
                    <a:lnTo>
                      <a:pt x="8" y="255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17" y="238"/>
                    </a:lnTo>
                    <a:lnTo>
                      <a:pt x="25" y="223"/>
                    </a:lnTo>
                    <a:lnTo>
                      <a:pt x="43" y="193"/>
                    </a:lnTo>
                    <a:lnTo>
                      <a:pt x="61" y="163"/>
                    </a:lnTo>
                    <a:lnTo>
                      <a:pt x="70" y="148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90" y="101"/>
                    </a:lnTo>
                    <a:lnTo>
                      <a:pt x="103" y="69"/>
                    </a:lnTo>
                    <a:lnTo>
                      <a:pt x="103" y="69"/>
                    </a:lnTo>
                    <a:lnTo>
                      <a:pt x="110" y="53"/>
                    </a:lnTo>
                    <a:lnTo>
                      <a:pt x="118" y="37"/>
                    </a:lnTo>
                    <a:lnTo>
                      <a:pt x="125" y="22"/>
                    </a:lnTo>
                    <a:lnTo>
                      <a:pt x="133" y="5"/>
                    </a:lnTo>
                    <a:lnTo>
                      <a:pt x="133" y="5"/>
                    </a:lnTo>
                    <a:lnTo>
                      <a:pt x="134" y="3"/>
                    </a:lnTo>
                    <a:lnTo>
                      <a:pt x="133" y="2"/>
                    </a:lnTo>
                    <a:lnTo>
                      <a:pt x="132" y="1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4" y="1"/>
                    </a:lnTo>
                    <a:lnTo>
                      <a:pt x="123" y="3"/>
                    </a:lnTo>
                    <a:lnTo>
                      <a:pt x="123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4" name="chenying0907 871"/>
              <p:cNvSpPr/>
              <p:nvPr/>
            </p:nvSpPr>
            <p:spPr bwMode="auto">
              <a:xfrm>
                <a:off x="4235450" y="1423988"/>
                <a:ext cx="49213" cy="88900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0"/>
                  </a:cxn>
                  <a:cxn ang="0">
                    <a:pos x="85" y="2"/>
                  </a:cxn>
                  <a:cxn ang="0">
                    <a:pos x="82" y="5"/>
                  </a:cxn>
                  <a:cxn ang="0">
                    <a:pos x="76" y="11"/>
                  </a:cxn>
                  <a:cxn ang="0">
                    <a:pos x="68" y="25"/>
                  </a:cxn>
                  <a:cxn ang="0">
                    <a:pos x="68" y="25"/>
                  </a:cxn>
                  <a:cxn ang="0">
                    <a:pos x="52" y="54"/>
                  </a:cxn>
                  <a:cxn ang="0">
                    <a:pos x="37" y="81"/>
                  </a:cxn>
                  <a:cxn ang="0">
                    <a:pos x="37" y="81"/>
                  </a:cxn>
                  <a:cxn ang="0">
                    <a:pos x="24" y="107"/>
                  </a:cxn>
                  <a:cxn ang="0">
                    <a:pos x="17" y="120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5" y="139"/>
                  </a:cxn>
                  <a:cxn ang="0">
                    <a:pos x="2" y="147"/>
                  </a:cxn>
                  <a:cxn ang="0">
                    <a:pos x="0" y="154"/>
                  </a:cxn>
                  <a:cxn ang="0">
                    <a:pos x="0" y="158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2" y="165"/>
                  </a:cxn>
                  <a:cxn ang="0">
                    <a:pos x="4" y="166"/>
                  </a:cxn>
                  <a:cxn ang="0">
                    <a:pos x="6" y="166"/>
                  </a:cxn>
                  <a:cxn ang="0">
                    <a:pos x="7" y="165"/>
                  </a:cxn>
                  <a:cxn ang="0">
                    <a:pos x="9" y="164"/>
                  </a:cxn>
                  <a:cxn ang="0">
                    <a:pos x="9" y="162"/>
                  </a:cxn>
                  <a:cxn ang="0">
                    <a:pos x="9" y="160"/>
                  </a:cxn>
                  <a:cxn ang="0">
                    <a:pos x="9" y="160"/>
                  </a:cxn>
                  <a:cxn ang="0">
                    <a:pos x="9" y="155"/>
                  </a:cxn>
                  <a:cxn ang="0">
                    <a:pos x="9" y="151"/>
                  </a:cxn>
                  <a:cxn ang="0">
                    <a:pos x="11" y="148"/>
                  </a:cxn>
                  <a:cxn ang="0">
                    <a:pos x="13" y="143"/>
                  </a:cxn>
                  <a:cxn ang="0">
                    <a:pos x="18" y="137"/>
                  </a:cxn>
                  <a:cxn ang="0">
                    <a:pos x="20" y="134"/>
                  </a:cxn>
                  <a:cxn ang="0">
                    <a:pos x="22" y="131"/>
                  </a:cxn>
                  <a:cxn ang="0">
                    <a:pos x="22" y="131"/>
                  </a:cxn>
                  <a:cxn ang="0">
                    <a:pos x="34" y="108"/>
                  </a:cxn>
                  <a:cxn ang="0">
                    <a:pos x="45" y="87"/>
                  </a:cxn>
                  <a:cxn ang="0">
                    <a:pos x="45" y="87"/>
                  </a:cxn>
                  <a:cxn ang="0">
                    <a:pos x="57" y="65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78" y="25"/>
                  </a:cxn>
                  <a:cxn ang="0">
                    <a:pos x="84" y="15"/>
                  </a:cxn>
                  <a:cxn ang="0">
                    <a:pos x="87" y="12"/>
                  </a:cxn>
                  <a:cxn ang="0">
                    <a:pos x="92" y="9"/>
                  </a:cxn>
                  <a:cxn ang="0">
                    <a:pos x="92" y="9"/>
                  </a:cxn>
                  <a:cxn ang="0">
                    <a:pos x="93" y="8"/>
                  </a:cxn>
                  <a:cxn ang="0">
                    <a:pos x="94" y="7"/>
                  </a:cxn>
                  <a:cxn ang="0">
                    <a:pos x="94" y="3"/>
                  </a:cxn>
                  <a:cxn ang="0">
                    <a:pos x="94" y="2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</a:cxnLst>
                <a:rect l="0" t="0" r="r" b="b"/>
                <a:pathLst>
                  <a:path w="94" h="166">
                    <a:moveTo>
                      <a:pt x="89" y="0"/>
                    </a:moveTo>
                    <a:lnTo>
                      <a:pt x="89" y="0"/>
                    </a:lnTo>
                    <a:lnTo>
                      <a:pt x="85" y="2"/>
                    </a:lnTo>
                    <a:lnTo>
                      <a:pt x="82" y="5"/>
                    </a:lnTo>
                    <a:lnTo>
                      <a:pt x="76" y="11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52" y="54"/>
                    </a:lnTo>
                    <a:lnTo>
                      <a:pt x="37" y="81"/>
                    </a:lnTo>
                    <a:lnTo>
                      <a:pt x="37" y="81"/>
                    </a:lnTo>
                    <a:lnTo>
                      <a:pt x="24" y="107"/>
                    </a:lnTo>
                    <a:lnTo>
                      <a:pt x="17" y="120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5" y="139"/>
                    </a:lnTo>
                    <a:lnTo>
                      <a:pt x="2" y="147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2" y="165"/>
                    </a:lnTo>
                    <a:lnTo>
                      <a:pt x="4" y="166"/>
                    </a:lnTo>
                    <a:lnTo>
                      <a:pt x="6" y="166"/>
                    </a:lnTo>
                    <a:lnTo>
                      <a:pt x="7" y="165"/>
                    </a:lnTo>
                    <a:lnTo>
                      <a:pt x="9" y="164"/>
                    </a:lnTo>
                    <a:lnTo>
                      <a:pt x="9" y="162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9" y="155"/>
                    </a:lnTo>
                    <a:lnTo>
                      <a:pt x="9" y="151"/>
                    </a:lnTo>
                    <a:lnTo>
                      <a:pt x="11" y="148"/>
                    </a:lnTo>
                    <a:lnTo>
                      <a:pt x="13" y="143"/>
                    </a:lnTo>
                    <a:lnTo>
                      <a:pt x="18" y="137"/>
                    </a:lnTo>
                    <a:lnTo>
                      <a:pt x="20" y="134"/>
                    </a:lnTo>
                    <a:lnTo>
                      <a:pt x="22" y="131"/>
                    </a:lnTo>
                    <a:lnTo>
                      <a:pt x="22" y="131"/>
                    </a:lnTo>
                    <a:lnTo>
                      <a:pt x="34" y="108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57" y="65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78" y="25"/>
                    </a:lnTo>
                    <a:lnTo>
                      <a:pt x="84" y="15"/>
                    </a:lnTo>
                    <a:lnTo>
                      <a:pt x="87" y="12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3" y="8"/>
                    </a:lnTo>
                    <a:lnTo>
                      <a:pt x="94" y="7"/>
                    </a:lnTo>
                    <a:lnTo>
                      <a:pt x="94" y="3"/>
                    </a:lnTo>
                    <a:lnTo>
                      <a:pt x="94" y="2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5" name="chenying0907 872"/>
              <p:cNvSpPr/>
              <p:nvPr/>
            </p:nvSpPr>
            <p:spPr bwMode="auto">
              <a:xfrm>
                <a:off x="4275138" y="1435100"/>
                <a:ext cx="65088" cy="107950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17" y="0"/>
                  </a:cxn>
                  <a:cxn ang="0">
                    <a:pos x="106" y="9"/>
                  </a:cxn>
                  <a:cxn ang="0">
                    <a:pos x="97" y="18"/>
                  </a:cxn>
                  <a:cxn ang="0">
                    <a:pos x="89" y="27"/>
                  </a:cxn>
                  <a:cxn ang="0">
                    <a:pos x="82" y="39"/>
                  </a:cxn>
                  <a:cxn ang="0">
                    <a:pos x="74" y="50"/>
                  </a:cxn>
                  <a:cxn ang="0">
                    <a:pos x="68" y="61"/>
                  </a:cxn>
                  <a:cxn ang="0">
                    <a:pos x="58" y="84"/>
                  </a:cxn>
                  <a:cxn ang="0">
                    <a:pos x="58" y="84"/>
                  </a:cxn>
                  <a:cxn ang="0">
                    <a:pos x="31" y="142"/>
                  </a:cxn>
                  <a:cxn ang="0">
                    <a:pos x="18" y="170"/>
                  </a:cxn>
                  <a:cxn ang="0">
                    <a:pos x="9" y="183"/>
                  </a:cxn>
                  <a:cxn ang="0">
                    <a:pos x="1" y="197"/>
                  </a:cxn>
                  <a:cxn ang="0">
                    <a:pos x="1" y="197"/>
                  </a:cxn>
                  <a:cxn ang="0">
                    <a:pos x="0" y="199"/>
                  </a:cxn>
                  <a:cxn ang="0">
                    <a:pos x="1" y="201"/>
                  </a:cxn>
                  <a:cxn ang="0">
                    <a:pos x="1" y="202"/>
                  </a:cxn>
                  <a:cxn ang="0">
                    <a:pos x="3" y="203"/>
                  </a:cxn>
                  <a:cxn ang="0">
                    <a:pos x="4" y="204"/>
                  </a:cxn>
                  <a:cxn ang="0">
                    <a:pos x="6" y="204"/>
                  </a:cxn>
                  <a:cxn ang="0">
                    <a:pos x="8" y="203"/>
                  </a:cxn>
                  <a:cxn ang="0">
                    <a:pos x="9" y="202"/>
                  </a:cxn>
                  <a:cxn ang="0">
                    <a:pos x="9" y="202"/>
                  </a:cxn>
                  <a:cxn ang="0">
                    <a:pos x="23" y="180"/>
                  </a:cxn>
                  <a:cxn ang="0">
                    <a:pos x="36" y="157"/>
                  </a:cxn>
                  <a:cxn ang="0">
                    <a:pos x="48" y="134"/>
                  </a:cxn>
                  <a:cxn ang="0">
                    <a:pos x="57" y="110"/>
                  </a:cxn>
                  <a:cxn ang="0">
                    <a:pos x="57" y="110"/>
                  </a:cxn>
                  <a:cxn ang="0">
                    <a:pos x="68" y="83"/>
                  </a:cxn>
                  <a:cxn ang="0">
                    <a:pos x="74" y="69"/>
                  </a:cxn>
                  <a:cxn ang="0">
                    <a:pos x="82" y="54"/>
                  </a:cxn>
                  <a:cxn ang="0">
                    <a:pos x="90" y="41"/>
                  </a:cxn>
                  <a:cxn ang="0">
                    <a:pos x="100" y="28"/>
                  </a:cxn>
                  <a:cxn ang="0">
                    <a:pos x="111" y="18"/>
                  </a:cxn>
                  <a:cxn ang="0">
                    <a:pos x="122" y="9"/>
                  </a:cxn>
                  <a:cxn ang="0">
                    <a:pos x="122" y="9"/>
                  </a:cxn>
                  <a:cxn ang="0">
                    <a:pos x="123" y="8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2"/>
                  </a:cxn>
                  <a:cxn ang="0">
                    <a:pos x="120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7" y="0"/>
                  </a:cxn>
                </a:cxnLst>
                <a:rect l="0" t="0" r="r" b="b"/>
                <a:pathLst>
                  <a:path w="124" h="204">
                    <a:moveTo>
                      <a:pt x="117" y="0"/>
                    </a:moveTo>
                    <a:lnTo>
                      <a:pt x="117" y="0"/>
                    </a:lnTo>
                    <a:lnTo>
                      <a:pt x="106" y="9"/>
                    </a:lnTo>
                    <a:lnTo>
                      <a:pt x="97" y="18"/>
                    </a:lnTo>
                    <a:lnTo>
                      <a:pt x="89" y="27"/>
                    </a:lnTo>
                    <a:lnTo>
                      <a:pt x="82" y="39"/>
                    </a:lnTo>
                    <a:lnTo>
                      <a:pt x="74" y="50"/>
                    </a:lnTo>
                    <a:lnTo>
                      <a:pt x="68" y="61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31" y="142"/>
                    </a:lnTo>
                    <a:lnTo>
                      <a:pt x="18" y="170"/>
                    </a:lnTo>
                    <a:lnTo>
                      <a:pt x="9" y="183"/>
                    </a:lnTo>
                    <a:lnTo>
                      <a:pt x="1" y="197"/>
                    </a:lnTo>
                    <a:lnTo>
                      <a:pt x="1" y="197"/>
                    </a:lnTo>
                    <a:lnTo>
                      <a:pt x="0" y="199"/>
                    </a:lnTo>
                    <a:lnTo>
                      <a:pt x="1" y="201"/>
                    </a:lnTo>
                    <a:lnTo>
                      <a:pt x="1" y="202"/>
                    </a:lnTo>
                    <a:lnTo>
                      <a:pt x="3" y="203"/>
                    </a:lnTo>
                    <a:lnTo>
                      <a:pt x="4" y="204"/>
                    </a:lnTo>
                    <a:lnTo>
                      <a:pt x="6" y="204"/>
                    </a:lnTo>
                    <a:lnTo>
                      <a:pt x="8" y="203"/>
                    </a:lnTo>
                    <a:lnTo>
                      <a:pt x="9" y="202"/>
                    </a:lnTo>
                    <a:lnTo>
                      <a:pt x="9" y="202"/>
                    </a:lnTo>
                    <a:lnTo>
                      <a:pt x="23" y="180"/>
                    </a:lnTo>
                    <a:lnTo>
                      <a:pt x="36" y="157"/>
                    </a:lnTo>
                    <a:lnTo>
                      <a:pt x="48" y="134"/>
                    </a:lnTo>
                    <a:lnTo>
                      <a:pt x="57" y="110"/>
                    </a:lnTo>
                    <a:lnTo>
                      <a:pt x="57" y="110"/>
                    </a:lnTo>
                    <a:lnTo>
                      <a:pt x="68" y="83"/>
                    </a:lnTo>
                    <a:lnTo>
                      <a:pt x="74" y="69"/>
                    </a:lnTo>
                    <a:lnTo>
                      <a:pt x="82" y="54"/>
                    </a:lnTo>
                    <a:lnTo>
                      <a:pt x="90" y="41"/>
                    </a:lnTo>
                    <a:lnTo>
                      <a:pt x="100" y="28"/>
                    </a:lnTo>
                    <a:lnTo>
                      <a:pt x="111" y="18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3" y="8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2"/>
                    </a:lnTo>
                    <a:lnTo>
                      <a:pt x="120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6" name="chenying0907 873"/>
              <p:cNvSpPr/>
              <p:nvPr/>
            </p:nvSpPr>
            <p:spPr bwMode="auto">
              <a:xfrm>
                <a:off x="4318000" y="1447800"/>
                <a:ext cx="74613" cy="104775"/>
              </a:xfrm>
              <a:custGeom>
                <a:avLst/>
                <a:gdLst/>
                <a:ahLst/>
                <a:cxnLst>
                  <a:cxn ang="0">
                    <a:pos x="132" y="3"/>
                  </a:cxn>
                  <a:cxn ang="0">
                    <a:pos x="132" y="3"/>
                  </a:cxn>
                  <a:cxn ang="0">
                    <a:pos x="130" y="8"/>
                  </a:cxn>
                  <a:cxn ang="0">
                    <a:pos x="127" y="14"/>
                  </a:cxn>
                  <a:cxn ang="0">
                    <a:pos x="123" y="19"/>
                  </a:cxn>
                  <a:cxn ang="0">
                    <a:pos x="118" y="23"/>
                  </a:cxn>
                  <a:cxn ang="0">
                    <a:pos x="108" y="32"/>
                  </a:cxn>
                  <a:cxn ang="0">
                    <a:pos x="100" y="42"/>
                  </a:cxn>
                  <a:cxn ang="0">
                    <a:pos x="100" y="42"/>
                  </a:cxn>
                  <a:cxn ang="0">
                    <a:pos x="85" y="62"/>
                  </a:cxn>
                  <a:cxn ang="0">
                    <a:pos x="71" y="83"/>
                  </a:cxn>
                  <a:cxn ang="0">
                    <a:pos x="71" y="83"/>
                  </a:cxn>
                  <a:cxn ang="0">
                    <a:pos x="36" y="133"/>
                  </a:cxn>
                  <a:cxn ang="0">
                    <a:pos x="36" y="133"/>
                  </a:cxn>
                  <a:cxn ang="0">
                    <a:pos x="28" y="148"/>
                  </a:cxn>
                  <a:cxn ang="0">
                    <a:pos x="19" y="163"/>
                  </a:cxn>
                  <a:cxn ang="0">
                    <a:pos x="11" y="178"/>
                  </a:cxn>
                  <a:cxn ang="0">
                    <a:pos x="6" y="184"/>
                  </a:cxn>
                  <a:cxn ang="0">
                    <a:pos x="1" y="191"/>
                  </a:cxn>
                  <a:cxn ang="0">
                    <a:pos x="1" y="191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  <a:cxn ang="0">
                    <a:pos x="1" y="198"/>
                  </a:cxn>
                  <a:cxn ang="0">
                    <a:pos x="3" y="199"/>
                  </a:cxn>
                  <a:cxn ang="0">
                    <a:pos x="4" y="200"/>
                  </a:cxn>
                  <a:cxn ang="0">
                    <a:pos x="6" y="199"/>
                  </a:cxn>
                  <a:cxn ang="0">
                    <a:pos x="7" y="198"/>
                  </a:cxn>
                  <a:cxn ang="0">
                    <a:pos x="7" y="198"/>
                  </a:cxn>
                  <a:cxn ang="0">
                    <a:pos x="15" y="187"/>
                  </a:cxn>
                  <a:cxn ang="0">
                    <a:pos x="22" y="176"/>
                  </a:cxn>
                  <a:cxn ang="0">
                    <a:pos x="35" y="153"/>
                  </a:cxn>
                  <a:cxn ang="0">
                    <a:pos x="35" y="153"/>
                  </a:cxn>
                  <a:cxn ang="0">
                    <a:pos x="44" y="139"/>
                  </a:cxn>
                  <a:cxn ang="0">
                    <a:pos x="54" y="124"/>
                  </a:cxn>
                  <a:cxn ang="0">
                    <a:pos x="74" y="95"/>
                  </a:cxn>
                  <a:cxn ang="0">
                    <a:pos x="74" y="95"/>
                  </a:cxn>
                  <a:cxn ang="0">
                    <a:pos x="108" y="46"/>
                  </a:cxn>
                  <a:cxn ang="0">
                    <a:pos x="108" y="46"/>
                  </a:cxn>
                  <a:cxn ang="0">
                    <a:pos x="112" y="41"/>
                  </a:cxn>
                  <a:cxn ang="0">
                    <a:pos x="117" y="36"/>
                  </a:cxn>
                  <a:cxn ang="0">
                    <a:pos x="127" y="27"/>
                  </a:cxn>
                  <a:cxn ang="0">
                    <a:pos x="132" y="23"/>
                  </a:cxn>
                  <a:cxn ang="0">
                    <a:pos x="136" y="18"/>
                  </a:cxn>
                  <a:cxn ang="0">
                    <a:pos x="139" y="12"/>
                  </a:cxn>
                  <a:cxn ang="0">
                    <a:pos x="141" y="5"/>
                  </a:cxn>
                  <a:cxn ang="0">
                    <a:pos x="141" y="5"/>
                  </a:cxn>
                  <a:cxn ang="0">
                    <a:pos x="141" y="3"/>
                  </a:cxn>
                  <a:cxn ang="0">
                    <a:pos x="140" y="2"/>
                  </a:cxn>
                  <a:cxn ang="0">
                    <a:pos x="139" y="1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1"/>
                  </a:cxn>
                  <a:cxn ang="0">
                    <a:pos x="132" y="3"/>
                  </a:cxn>
                  <a:cxn ang="0">
                    <a:pos x="132" y="3"/>
                  </a:cxn>
                </a:cxnLst>
                <a:rect l="0" t="0" r="r" b="b"/>
                <a:pathLst>
                  <a:path w="141" h="200">
                    <a:moveTo>
                      <a:pt x="132" y="3"/>
                    </a:moveTo>
                    <a:lnTo>
                      <a:pt x="132" y="3"/>
                    </a:lnTo>
                    <a:lnTo>
                      <a:pt x="130" y="8"/>
                    </a:lnTo>
                    <a:lnTo>
                      <a:pt x="127" y="14"/>
                    </a:lnTo>
                    <a:lnTo>
                      <a:pt x="123" y="19"/>
                    </a:lnTo>
                    <a:lnTo>
                      <a:pt x="118" y="23"/>
                    </a:lnTo>
                    <a:lnTo>
                      <a:pt x="108" y="32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85" y="62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28" y="148"/>
                    </a:lnTo>
                    <a:lnTo>
                      <a:pt x="19" y="163"/>
                    </a:lnTo>
                    <a:lnTo>
                      <a:pt x="11" y="178"/>
                    </a:lnTo>
                    <a:lnTo>
                      <a:pt x="6" y="184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lnTo>
                      <a:pt x="1" y="198"/>
                    </a:lnTo>
                    <a:lnTo>
                      <a:pt x="3" y="199"/>
                    </a:lnTo>
                    <a:lnTo>
                      <a:pt x="4" y="200"/>
                    </a:lnTo>
                    <a:lnTo>
                      <a:pt x="6" y="199"/>
                    </a:lnTo>
                    <a:lnTo>
                      <a:pt x="7" y="198"/>
                    </a:lnTo>
                    <a:lnTo>
                      <a:pt x="7" y="198"/>
                    </a:lnTo>
                    <a:lnTo>
                      <a:pt x="15" y="187"/>
                    </a:lnTo>
                    <a:lnTo>
                      <a:pt x="22" y="176"/>
                    </a:lnTo>
                    <a:lnTo>
                      <a:pt x="35" y="153"/>
                    </a:lnTo>
                    <a:lnTo>
                      <a:pt x="35" y="153"/>
                    </a:lnTo>
                    <a:lnTo>
                      <a:pt x="44" y="139"/>
                    </a:lnTo>
                    <a:lnTo>
                      <a:pt x="54" y="124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108" y="46"/>
                    </a:lnTo>
                    <a:lnTo>
                      <a:pt x="108" y="46"/>
                    </a:lnTo>
                    <a:lnTo>
                      <a:pt x="112" y="41"/>
                    </a:lnTo>
                    <a:lnTo>
                      <a:pt x="117" y="36"/>
                    </a:lnTo>
                    <a:lnTo>
                      <a:pt x="127" y="27"/>
                    </a:lnTo>
                    <a:lnTo>
                      <a:pt x="132" y="23"/>
                    </a:lnTo>
                    <a:lnTo>
                      <a:pt x="136" y="18"/>
                    </a:lnTo>
                    <a:lnTo>
                      <a:pt x="139" y="12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3"/>
                    </a:lnTo>
                    <a:lnTo>
                      <a:pt x="140" y="2"/>
                    </a:lnTo>
                    <a:lnTo>
                      <a:pt x="139" y="1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1"/>
                    </a:lnTo>
                    <a:lnTo>
                      <a:pt x="132" y="3"/>
                    </a:lnTo>
                    <a:lnTo>
                      <a:pt x="132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7" name="chenying0907 874"/>
              <p:cNvSpPr/>
              <p:nvPr/>
            </p:nvSpPr>
            <p:spPr bwMode="auto">
              <a:xfrm>
                <a:off x="4367213" y="1470025"/>
                <a:ext cx="53975" cy="92075"/>
              </a:xfrm>
              <a:custGeom>
                <a:avLst/>
                <a:gdLst/>
                <a:ahLst/>
                <a:cxnLst>
                  <a:cxn ang="0">
                    <a:pos x="100" y="3"/>
                  </a:cxn>
                  <a:cxn ang="0">
                    <a:pos x="100" y="3"/>
                  </a:cxn>
                  <a:cxn ang="0">
                    <a:pos x="98" y="1"/>
                  </a:cxn>
                  <a:cxn ang="0">
                    <a:pos x="96" y="0"/>
                  </a:cxn>
                  <a:cxn ang="0">
                    <a:pos x="94" y="0"/>
                  </a:cxn>
                  <a:cxn ang="0">
                    <a:pos x="92" y="1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5" y="8"/>
                  </a:cxn>
                  <a:cxn ang="0">
                    <a:pos x="86" y="11"/>
                  </a:cxn>
                  <a:cxn ang="0">
                    <a:pos x="87" y="13"/>
                  </a:cxn>
                  <a:cxn ang="0">
                    <a:pos x="91" y="14"/>
                  </a:cxn>
                  <a:cxn ang="0">
                    <a:pos x="91" y="14"/>
                  </a:cxn>
                  <a:cxn ang="0">
                    <a:pos x="89" y="21"/>
                  </a:cxn>
                  <a:cxn ang="0">
                    <a:pos x="85" y="31"/>
                  </a:cxn>
                  <a:cxn ang="0">
                    <a:pos x="81" y="39"/>
                  </a:cxn>
                  <a:cxn ang="0">
                    <a:pos x="77" y="47"/>
                  </a:cxn>
                  <a:cxn ang="0">
                    <a:pos x="67" y="64"/>
                  </a:cxn>
                  <a:cxn ang="0">
                    <a:pos x="58" y="77"/>
                  </a:cxn>
                  <a:cxn ang="0">
                    <a:pos x="58" y="77"/>
                  </a:cxn>
                  <a:cxn ang="0">
                    <a:pos x="44" y="99"/>
                  </a:cxn>
                  <a:cxn ang="0">
                    <a:pos x="31" y="119"/>
                  </a:cxn>
                  <a:cxn ang="0">
                    <a:pos x="18" y="141"/>
                  </a:cxn>
                  <a:cxn ang="0">
                    <a:pos x="4" y="163"/>
                  </a:cxn>
                  <a:cxn ang="0">
                    <a:pos x="4" y="163"/>
                  </a:cxn>
                  <a:cxn ang="0">
                    <a:pos x="2" y="165"/>
                  </a:cxn>
                  <a:cxn ang="0">
                    <a:pos x="1" y="169"/>
                  </a:cxn>
                  <a:cxn ang="0">
                    <a:pos x="1" y="169"/>
                  </a:cxn>
                  <a:cxn ang="0">
                    <a:pos x="0" y="171"/>
                  </a:cxn>
                  <a:cxn ang="0">
                    <a:pos x="1" y="172"/>
                  </a:cxn>
                  <a:cxn ang="0">
                    <a:pos x="3" y="174"/>
                  </a:cxn>
                  <a:cxn ang="0">
                    <a:pos x="6" y="174"/>
                  </a:cxn>
                  <a:cxn ang="0">
                    <a:pos x="8" y="174"/>
                  </a:cxn>
                  <a:cxn ang="0">
                    <a:pos x="9" y="172"/>
                  </a:cxn>
                  <a:cxn ang="0">
                    <a:pos x="9" y="172"/>
                  </a:cxn>
                  <a:cxn ang="0">
                    <a:pos x="10" y="171"/>
                  </a:cxn>
                  <a:cxn ang="0">
                    <a:pos x="11" y="170"/>
                  </a:cxn>
                  <a:cxn ang="0">
                    <a:pos x="11" y="170"/>
                  </a:cxn>
                  <a:cxn ang="0">
                    <a:pos x="13" y="169"/>
                  </a:cxn>
                  <a:cxn ang="0">
                    <a:pos x="14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30" y="141"/>
                  </a:cxn>
                  <a:cxn ang="0">
                    <a:pos x="44" y="116"/>
                  </a:cxn>
                  <a:cxn ang="0">
                    <a:pos x="60" y="93"/>
                  </a:cxn>
                  <a:cxn ang="0">
                    <a:pos x="75" y="69"/>
                  </a:cxn>
                  <a:cxn ang="0">
                    <a:pos x="75" y="69"/>
                  </a:cxn>
                  <a:cxn ang="0">
                    <a:pos x="84" y="54"/>
                  </a:cxn>
                  <a:cxn ang="0">
                    <a:pos x="93" y="37"/>
                  </a:cxn>
                  <a:cxn ang="0">
                    <a:pos x="96" y="29"/>
                  </a:cxn>
                  <a:cxn ang="0">
                    <a:pos x="99" y="19"/>
                  </a:cxn>
                  <a:cxn ang="0">
                    <a:pos x="100" y="11"/>
                  </a:cxn>
                  <a:cxn ang="0">
                    <a:pos x="100" y="3"/>
                  </a:cxn>
                  <a:cxn ang="0">
                    <a:pos x="100" y="3"/>
                  </a:cxn>
                </a:cxnLst>
                <a:rect l="0" t="0" r="r" b="b"/>
                <a:pathLst>
                  <a:path w="100" h="174">
                    <a:moveTo>
                      <a:pt x="100" y="3"/>
                    </a:moveTo>
                    <a:lnTo>
                      <a:pt x="100" y="3"/>
                    </a:lnTo>
                    <a:lnTo>
                      <a:pt x="98" y="1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2" y="1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5" y="8"/>
                    </a:lnTo>
                    <a:lnTo>
                      <a:pt x="86" y="11"/>
                    </a:lnTo>
                    <a:lnTo>
                      <a:pt x="87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9" y="21"/>
                    </a:lnTo>
                    <a:lnTo>
                      <a:pt x="85" y="31"/>
                    </a:lnTo>
                    <a:lnTo>
                      <a:pt x="81" y="39"/>
                    </a:lnTo>
                    <a:lnTo>
                      <a:pt x="77" y="47"/>
                    </a:lnTo>
                    <a:lnTo>
                      <a:pt x="67" y="64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44" y="99"/>
                    </a:lnTo>
                    <a:lnTo>
                      <a:pt x="31" y="119"/>
                    </a:lnTo>
                    <a:lnTo>
                      <a:pt x="18" y="141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2" y="165"/>
                    </a:lnTo>
                    <a:lnTo>
                      <a:pt x="1" y="169"/>
                    </a:lnTo>
                    <a:lnTo>
                      <a:pt x="1" y="169"/>
                    </a:lnTo>
                    <a:lnTo>
                      <a:pt x="0" y="171"/>
                    </a:lnTo>
                    <a:lnTo>
                      <a:pt x="1" y="172"/>
                    </a:lnTo>
                    <a:lnTo>
                      <a:pt x="3" y="174"/>
                    </a:lnTo>
                    <a:lnTo>
                      <a:pt x="6" y="174"/>
                    </a:lnTo>
                    <a:lnTo>
                      <a:pt x="8" y="174"/>
                    </a:lnTo>
                    <a:lnTo>
                      <a:pt x="9" y="172"/>
                    </a:lnTo>
                    <a:lnTo>
                      <a:pt x="9" y="172"/>
                    </a:lnTo>
                    <a:lnTo>
                      <a:pt x="10" y="171"/>
                    </a:lnTo>
                    <a:lnTo>
                      <a:pt x="11" y="170"/>
                    </a:lnTo>
                    <a:lnTo>
                      <a:pt x="11" y="170"/>
                    </a:lnTo>
                    <a:lnTo>
                      <a:pt x="13" y="169"/>
                    </a:lnTo>
                    <a:lnTo>
                      <a:pt x="14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30" y="141"/>
                    </a:lnTo>
                    <a:lnTo>
                      <a:pt x="44" y="116"/>
                    </a:lnTo>
                    <a:lnTo>
                      <a:pt x="60" y="93"/>
                    </a:lnTo>
                    <a:lnTo>
                      <a:pt x="75" y="69"/>
                    </a:lnTo>
                    <a:lnTo>
                      <a:pt x="75" y="69"/>
                    </a:lnTo>
                    <a:lnTo>
                      <a:pt x="84" y="54"/>
                    </a:lnTo>
                    <a:lnTo>
                      <a:pt x="93" y="37"/>
                    </a:lnTo>
                    <a:lnTo>
                      <a:pt x="96" y="29"/>
                    </a:lnTo>
                    <a:lnTo>
                      <a:pt x="99" y="19"/>
                    </a:lnTo>
                    <a:lnTo>
                      <a:pt x="100" y="11"/>
                    </a:lnTo>
                    <a:lnTo>
                      <a:pt x="100" y="3"/>
                    </a:lnTo>
                    <a:lnTo>
                      <a:pt x="100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8" name="chenying0907 875"/>
              <p:cNvSpPr/>
              <p:nvPr/>
            </p:nvSpPr>
            <p:spPr bwMode="auto">
              <a:xfrm>
                <a:off x="4392613" y="1492250"/>
                <a:ext cx="60325" cy="103188"/>
              </a:xfrm>
              <a:custGeom>
                <a:avLst/>
                <a:gdLst/>
                <a:ahLst/>
                <a:cxnLst>
                  <a:cxn ang="0">
                    <a:pos x="106" y="3"/>
                  </a:cxn>
                  <a:cxn ang="0">
                    <a:pos x="106" y="3"/>
                  </a:cxn>
                  <a:cxn ang="0">
                    <a:pos x="79" y="51"/>
                  </a:cxn>
                  <a:cxn ang="0">
                    <a:pos x="65" y="74"/>
                  </a:cxn>
                  <a:cxn ang="0">
                    <a:pos x="50" y="98"/>
                  </a:cxn>
                  <a:cxn ang="0">
                    <a:pos x="50" y="98"/>
                  </a:cxn>
                  <a:cxn ang="0">
                    <a:pos x="36" y="120"/>
                  </a:cxn>
                  <a:cxn ang="0">
                    <a:pos x="23" y="141"/>
                  </a:cxn>
                  <a:cxn ang="0">
                    <a:pos x="11" y="164"/>
                  </a:cxn>
                  <a:cxn ang="0">
                    <a:pos x="5" y="177"/>
                  </a:cxn>
                  <a:cxn ang="0">
                    <a:pos x="0" y="189"/>
                  </a:cxn>
                  <a:cxn ang="0">
                    <a:pos x="0" y="189"/>
                  </a:cxn>
                  <a:cxn ang="0">
                    <a:pos x="0" y="191"/>
                  </a:cxn>
                  <a:cxn ang="0">
                    <a:pos x="1" y="192"/>
                  </a:cxn>
                  <a:cxn ang="0">
                    <a:pos x="2" y="193"/>
                  </a:cxn>
                  <a:cxn ang="0">
                    <a:pos x="3" y="194"/>
                  </a:cxn>
                  <a:cxn ang="0">
                    <a:pos x="5" y="194"/>
                  </a:cxn>
                  <a:cxn ang="0">
                    <a:pos x="7" y="194"/>
                  </a:cxn>
                  <a:cxn ang="0">
                    <a:pos x="8" y="193"/>
                  </a:cxn>
                  <a:cxn ang="0">
                    <a:pos x="10" y="191"/>
                  </a:cxn>
                  <a:cxn ang="0">
                    <a:pos x="10" y="191"/>
                  </a:cxn>
                  <a:cxn ang="0">
                    <a:pos x="15" y="179"/>
                  </a:cxn>
                  <a:cxn ang="0">
                    <a:pos x="21" y="166"/>
                  </a:cxn>
                  <a:cxn ang="0">
                    <a:pos x="33" y="142"/>
                  </a:cxn>
                  <a:cxn ang="0">
                    <a:pos x="48" y="119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77" y="74"/>
                  </a:cxn>
                  <a:cxn ang="0">
                    <a:pos x="89" y="53"/>
                  </a:cxn>
                  <a:cxn ang="0">
                    <a:pos x="114" y="7"/>
                  </a:cxn>
                  <a:cxn ang="0">
                    <a:pos x="114" y="7"/>
                  </a:cxn>
                  <a:cxn ang="0">
                    <a:pos x="114" y="5"/>
                  </a:cxn>
                  <a:cxn ang="0">
                    <a:pos x="114" y="4"/>
                  </a:cxn>
                  <a:cxn ang="0">
                    <a:pos x="113" y="2"/>
                  </a:cxn>
                  <a:cxn ang="0">
                    <a:pos x="112" y="1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6" y="3"/>
                  </a:cxn>
                  <a:cxn ang="0">
                    <a:pos x="106" y="3"/>
                  </a:cxn>
                </a:cxnLst>
                <a:rect l="0" t="0" r="r" b="b"/>
                <a:pathLst>
                  <a:path w="114" h="194">
                    <a:moveTo>
                      <a:pt x="106" y="3"/>
                    </a:moveTo>
                    <a:lnTo>
                      <a:pt x="106" y="3"/>
                    </a:lnTo>
                    <a:lnTo>
                      <a:pt x="79" y="51"/>
                    </a:lnTo>
                    <a:lnTo>
                      <a:pt x="65" y="74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36" y="120"/>
                    </a:lnTo>
                    <a:lnTo>
                      <a:pt x="23" y="141"/>
                    </a:lnTo>
                    <a:lnTo>
                      <a:pt x="11" y="164"/>
                    </a:lnTo>
                    <a:lnTo>
                      <a:pt x="5" y="177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91"/>
                    </a:lnTo>
                    <a:lnTo>
                      <a:pt x="1" y="192"/>
                    </a:lnTo>
                    <a:lnTo>
                      <a:pt x="2" y="193"/>
                    </a:lnTo>
                    <a:lnTo>
                      <a:pt x="3" y="194"/>
                    </a:lnTo>
                    <a:lnTo>
                      <a:pt x="5" y="194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10" y="191"/>
                    </a:lnTo>
                    <a:lnTo>
                      <a:pt x="10" y="191"/>
                    </a:lnTo>
                    <a:lnTo>
                      <a:pt x="15" y="179"/>
                    </a:lnTo>
                    <a:lnTo>
                      <a:pt x="21" y="166"/>
                    </a:lnTo>
                    <a:lnTo>
                      <a:pt x="33" y="142"/>
                    </a:lnTo>
                    <a:lnTo>
                      <a:pt x="48" y="119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77" y="74"/>
                    </a:lnTo>
                    <a:lnTo>
                      <a:pt x="89" y="53"/>
                    </a:lnTo>
                    <a:lnTo>
                      <a:pt x="114" y="7"/>
                    </a:lnTo>
                    <a:lnTo>
                      <a:pt x="114" y="7"/>
                    </a:lnTo>
                    <a:lnTo>
                      <a:pt x="114" y="5"/>
                    </a:lnTo>
                    <a:lnTo>
                      <a:pt x="114" y="4"/>
                    </a:lnTo>
                    <a:lnTo>
                      <a:pt x="113" y="2"/>
                    </a:lnTo>
                    <a:lnTo>
                      <a:pt x="112" y="1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6" y="3"/>
                    </a:lnTo>
                    <a:lnTo>
                      <a:pt x="106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9" name="chenying0907 876"/>
              <p:cNvSpPr/>
              <p:nvPr/>
            </p:nvSpPr>
            <p:spPr bwMode="auto">
              <a:xfrm>
                <a:off x="4422775" y="1514475"/>
                <a:ext cx="60325" cy="95250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99" y="10"/>
                  </a:cxn>
                  <a:cxn ang="0">
                    <a:pos x="93" y="18"/>
                  </a:cxn>
                  <a:cxn ang="0">
                    <a:pos x="87" y="27"/>
                  </a:cxn>
                  <a:cxn ang="0">
                    <a:pos x="82" y="35"/>
                  </a:cxn>
                  <a:cxn ang="0">
                    <a:pos x="72" y="54"/>
                  </a:cxn>
                  <a:cxn ang="0">
                    <a:pos x="63" y="74"/>
                  </a:cxn>
                  <a:cxn ang="0">
                    <a:pos x="63" y="74"/>
                  </a:cxn>
                  <a:cxn ang="0">
                    <a:pos x="33" y="123"/>
                  </a:cxn>
                  <a:cxn ang="0">
                    <a:pos x="18" y="148"/>
                  </a:cxn>
                  <a:cxn ang="0">
                    <a:pos x="1" y="173"/>
                  </a:cxn>
                  <a:cxn ang="0">
                    <a:pos x="1" y="173"/>
                  </a:cxn>
                  <a:cxn ang="0">
                    <a:pos x="0" y="175"/>
                  </a:cxn>
                  <a:cxn ang="0">
                    <a:pos x="0" y="177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6" y="180"/>
                  </a:cxn>
                  <a:cxn ang="0">
                    <a:pos x="7" y="179"/>
                  </a:cxn>
                  <a:cxn ang="0">
                    <a:pos x="9" y="178"/>
                  </a:cxn>
                  <a:cxn ang="0">
                    <a:pos x="9" y="178"/>
                  </a:cxn>
                  <a:cxn ang="0">
                    <a:pos x="25" y="155"/>
                  </a:cxn>
                  <a:cxn ang="0">
                    <a:pos x="39" y="133"/>
                  </a:cxn>
                  <a:cxn ang="0">
                    <a:pos x="66" y="86"/>
                  </a:cxn>
                  <a:cxn ang="0">
                    <a:pos x="66" y="86"/>
                  </a:cxn>
                  <a:cxn ang="0">
                    <a:pos x="77" y="65"/>
                  </a:cxn>
                  <a:cxn ang="0">
                    <a:pos x="87" y="45"/>
                  </a:cxn>
                  <a:cxn ang="0">
                    <a:pos x="93" y="35"/>
                  </a:cxn>
                  <a:cxn ang="0">
                    <a:pos x="98" y="26"/>
                  </a:cxn>
                  <a:cxn ang="0">
                    <a:pos x="105" y="17"/>
                  </a:cxn>
                  <a:cxn ang="0">
                    <a:pos x="113" y="8"/>
                  </a:cxn>
                  <a:cxn ang="0">
                    <a:pos x="113" y="8"/>
                  </a:cxn>
                  <a:cxn ang="0">
                    <a:pos x="114" y="7"/>
                  </a:cxn>
                  <a:cxn ang="0">
                    <a:pos x="115" y="4"/>
                  </a:cxn>
                  <a:cxn ang="0">
                    <a:pos x="114" y="2"/>
                  </a:cxn>
                  <a:cxn ang="0">
                    <a:pos x="113" y="1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5" h="180">
                    <a:moveTo>
                      <a:pt x="106" y="1"/>
                    </a:moveTo>
                    <a:lnTo>
                      <a:pt x="106" y="1"/>
                    </a:lnTo>
                    <a:lnTo>
                      <a:pt x="99" y="10"/>
                    </a:lnTo>
                    <a:lnTo>
                      <a:pt x="93" y="18"/>
                    </a:lnTo>
                    <a:lnTo>
                      <a:pt x="87" y="27"/>
                    </a:lnTo>
                    <a:lnTo>
                      <a:pt x="82" y="35"/>
                    </a:lnTo>
                    <a:lnTo>
                      <a:pt x="72" y="54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33" y="123"/>
                    </a:lnTo>
                    <a:lnTo>
                      <a:pt x="18" y="148"/>
                    </a:lnTo>
                    <a:lnTo>
                      <a:pt x="1" y="173"/>
                    </a:lnTo>
                    <a:lnTo>
                      <a:pt x="1" y="173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6" y="180"/>
                    </a:lnTo>
                    <a:lnTo>
                      <a:pt x="7" y="179"/>
                    </a:lnTo>
                    <a:lnTo>
                      <a:pt x="9" y="178"/>
                    </a:lnTo>
                    <a:lnTo>
                      <a:pt x="9" y="178"/>
                    </a:lnTo>
                    <a:lnTo>
                      <a:pt x="25" y="155"/>
                    </a:lnTo>
                    <a:lnTo>
                      <a:pt x="39" y="133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77" y="65"/>
                    </a:lnTo>
                    <a:lnTo>
                      <a:pt x="87" y="45"/>
                    </a:lnTo>
                    <a:lnTo>
                      <a:pt x="93" y="35"/>
                    </a:lnTo>
                    <a:lnTo>
                      <a:pt x="98" y="26"/>
                    </a:lnTo>
                    <a:lnTo>
                      <a:pt x="105" y="17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4" y="7"/>
                    </a:lnTo>
                    <a:lnTo>
                      <a:pt x="115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0" name="chenying0907 877"/>
              <p:cNvSpPr/>
              <p:nvPr/>
            </p:nvSpPr>
            <p:spPr bwMode="auto">
              <a:xfrm>
                <a:off x="4451350" y="1538288"/>
                <a:ext cx="58738" cy="96838"/>
              </a:xfrm>
              <a:custGeom>
                <a:avLst/>
                <a:gdLst/>
                <a:ahLst/>
                <a:cxnLst>
                  <a:cxn ang="0">
                    <a:pos x="104" y="2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4" y="14"/>
                  </a:cxn>
                  <a:cxn ang="0">
                    <a:pos x="89" y="20"/>
                  </a:cxn>
                  <a:cxn ang="0">
                    <a:pos x="86" y="23"/>
                  </a:cxn>
                  <a:cxn ang="0">
                    <a:pos x="85" y="27"/>
                  </a:cxn>
                  <a:cxn ang="0">
                    <a:pos x="85" y="27"/>
                  </a:cxn>
                  <a:cxn ang="0">
                    <a:pos x="80" y="41"/>
                  </a:cxn>
                  <a:cxn ang="0">
                    <a:pos x="73" y="54"/>
                  </a:cxn>
                  <a:cxn ang="0">
                    <a:pos x="58" y="79"/>
                  </a:cxn>
                  <a:cxn ang="0">
                    <a:pos x="58" y="79"/>
                  </a:cxn>
                  <a:cxn ang="0">
                    <a:pos x="29" y="128"/>
                  </a:cxn>
                  <a:cxn ang="0">
                    <a:pos x="14" y="153"/>
                  </a:cxn>
                  <a:cxn ang="0">
                    <a:pos x="0" y="177"/>
                  </a:cxn>
                  <a:cxn ang="0">
                    <a:pos x="0" y="177"/>
                  </a:cxn>
                  <a:cxn ang="0">
                    <a:pos x="0" y="179"/>
                  </a:cxn>
                  <a:cxn ang="0">
                    <a:pos x="0" y="181"/>
                  </a:cxn>
                  <a:cxn ang="0">
                    <a:pos x="1" y="183"/>
                  </a:cxn>
                  <a:cxn ang="0">
                    <a:pos x="2" y="184"/>
                  </a:cxn>
                  <a:cxn ang="0">
                    <a:pos x="5" y="185"/>
                  </a:cxn>
                  <a:cxn ang="0">
                    <a:pos x="7" y="184"/>
                  </a:cxn>
                  <a:cxn ang="0">
                    <a:pos x="8" y="183"/>
                  </a:cxn>
                  <a:cxn ang="0">
                    <a:pos x="8" y="183"/>
                  </a:cxn>
                  <a:cxn ang="0">
                    <a:pos x="11" y="178"/>
                  </a:cxn>
                  <a:cxn ang="0">
                    <a:pos x="15" y="175"/>
                  </a:cxn>
                  <a:cxn ang="0">
                    <a:pos x="15" y="175"/>
                  </a:cxn>
                  <a:cxn ang="0">
                    <a:pos x="17" y="173"/>
                  </a:cxn>
                  <a:cxn ang="0">
                    <a:pos x="18" y="171"/>
                  </a:cxn>
                  <a:cxn ang="0">
                    <a:pos x="18" y="168"/>
                  </a:cxn>
                  <a:cxn ang="0">
                    <a:pos x="17" y="167"/>
                  </a:cxn>
                  <a:cxn ang="0">
                    <a:pos x="17" y="167"/>
                  </a:cxn>
                  <a:cxn ang="0">
                    <a:pos x="39" y="129"/>
                  </a:cxn>
                  <a:cxn ang="0">
                    <a:pos x="63" y="91"/>
                  </a:cxn>
                  <a:cxn ang="0">
                    <a:pos x="63" y="91"/>
                  </a:cxn>
                  <a:cxn ang="0">
                    <a:pos x="76" y="69"/>
                  </a:cxn>
                  <a:cxn ang="0">
                    <a:pos x="82" y="58"/>
                  </a:cxn>
                  <a:cxn ang="0">
                    <a:pos x="89" y="45"/>
                  </a:cxn>
                  <a:cxn ang="0">
                    <a:pos x="89" y="45"/>
                  </a:cxn>
                  <a:cxn ang="0">
                    <a:pos x="94" y="35"/>
                  </a:cxn>
                  <a:cxn ang="0">
                    <a:pos x="100" y="25"/>
                  </a:cxn>
                  <a:cxn ang="0">
                    <a:pos x="112" y="7"/>
                  </a:cxn>
                  <a:cxn ang="0">
                    <a:pos x="112" y="7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2"/>
                  </a:cxn>
                  <a:cxn ang="0">
                    <a:pos x="111" y="1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4" y="2"/>
                  </a:cxn>
                  <a:cxn ang="0">
                    <a:pos x="104" y="2"/>
                  </a:cxn>
                </a:cxnLst>
                <a:rect l="0" t="0" r="r" b="b"/>
                <a:pathLst>
                  <a:path w="113" h="185">
                    <a:moveTo>
                      <a:pt x="104" y="2"/>
                    </a:moveTo>
                    <a:lnTo>
                      <a:pt x="104" y="2"/>
                    </a:lnTo>
                    <a:lnTo>
                      <a:pt x="100" y="8"/>
                    </a:lnTo>
                    <a:lnTo>
                      <a:pt x="94" y="14"/>
                    </a:lnTo>
                    <a:lnTo>
                      <a:pt x="89" y="20"/>
                    </a:lnTo>
                    <a:lnTo>
                      <a:pt x="86" y="23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80" y="41"/>
                    </a:lnTo>
                    <a:lnTo>
                      <a:pt x="73" y="54"/>
                    </a:lnTo>
                    <a:lnTo>
                      <a:pt x="58" y="79"/>
                    </a:lnTo>
                    <a:lnTo>
                      <a:pt x="58" y="79"/>
                    </a:lnTo>
                    <a:lnTo>
                      <a:pt x="29" y="128"/>
                    </a:lnTo>
                    <a:lnTo>
                      <a:pt x="14" y="153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9"/>
                    </a:lnTo>
                    <a:lnTo>
                      <a:pt x="0" y="181"/>
                    </a:lnTo>
                    <a:lnTo>
                      <a:pt x="1" y="183"/>
                    </a:lnTo>
                    <a:lnTo>
                      <a:pt x="2" y="184"/>
                    </a:lnTo>
                    <a:lnTo>
                      <a:pt x="5" y="185"/>
                    </a:lnTo>
                    <a:lnTo>
                      <a:pt x="7" y="184"/>
                    </a:lnTo>
                    <a:lnTo>
                      <a:pt x="8" y="183"/>
                    </a:lnTo>
                    <a:lnTo>
                      <a:pt x="8" y="183"/>
                    </a:lnTo>
                    <a:lnTo>
                      <a:pt x="11" y="178"/>
                    </a:lnTo>
                    <a:lnTo>
                      <a:pt x="15" y="175"/>
                    </a:lnTo>
                    <a:lnTo>
                      <a:pt x="15" y="175"/>
                    </a:lnTo>
                    <a:lnTo>
                      <a:pt x="17" y="173"/>
                    </a:lnTo>
                    <a:lnTo>
                      <a:pt x="18" y="171"/>
                    </a:lnTo>
                    <a:lnTo>
                      <a:pt x="18" y="168"/>
                    </a:lnTo>
                    <a:lnTo>
                      <a:pt x="17" y="167"/>
                    </a:lnTo>
                    <a:lnTo>
                      <a:pt x="17" y="167"/>
                    </a:lnTo>
                    <a:lnTo>
                      <a:pt x="39" y="129"/>
                    </a:lnTo>
                    <a:lnTo>
                      <a:pt x="63" y="91"/>
                    </a:lnTo>
                    <a:lnTo>
                      <a:pt x="63" y="91"/>
                    </a:lnTo>
                    <a:lnTo>
                      <a:pt x="76" y="69"/>
                    </a:lnTo>
                    <a:lnTo>
                      <a:pt x="82" y="58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94" y="35"/>
                    </a:lnTo>
                    <a:lnTo>
                      <a:pt x="100" y="25"/>
                    </a:lnTo>
                    <a:lnTo>
                      <a:pt x="112" y="7"/>
                    </a:lnTo>
                    <a:lnTo>
                      <a:pt x="112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2"/>
                    </a:lnTo>
                    <a:lnTo>
                      <a:pt x="111" y="1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4" y="2"/>
                    </a:lnTo>
                    <a:lnTo>
                      <a:pt x="104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1" name="chenying0907 878"/>
              <p:cNvSpPr/>
              <p:nvPr/>
            </p:nvSpPr>
            <p:spPr bwMode="auto">
              <a:xfrm>
                <a:off x="4473575" y="1566863"/>
                <a:ext cx="66675" cy="101600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9" y="4"/>
                  </a:cxn>
                  <a:cxn ang="0">
                    <a:pos x="118" y="9"/>
                  </a:cxn>
                  <a:cxn ang="0">
                    <a:pos x="116" y="13"/>
                  </a:cxn>
                  <a:cxn ang="0">
                    <a:pos x="111" y="22"/>
                  </a:cxn>
                  <a:cxn ang="0">
                    <a:pos x="99" y="40"/>
                  </a:cxn>
                  <a:cxn ang="0">
                    <a:pos x="99" y="40"/>
                  </a:cxn>
                  <a:cxn ang="0">
                    <a:pos x="91" y="51"/>
                  </a:cxn>
                  <a:cxn ang="0">
                    <a:pos x="83" y="61"/>
                  </a:cxn>
                  <a:cxn ang="0">
                    <a:pos x="74" y="73"/>
                  </a:cxn>
                  <a:cxn ang="0">
                    <a:pos x="67" y="84"/>
                  </a:cxn>
                  <a:cxn ang="0">
                    <a:pos x="67" y="84"/>
                  </a:cxn>
                  <a:cxn ang="0">
                    <a:pos x="34" y="134"/>
                  </a:cxn>
                  <a:cxn ang="0">
                    <a:pos x="18" y="159"/>
                  </a:cxn>
                  <a:cxn ang="0">
                    <a:pos x="1" y="183"/>
                  </a:cxn>
                  <a:cxn ang="0">
                    <a:pos x="1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2" y="190"/>
                  </a:cxn>
                  <a:cxn ang="0">
                    <a:pos x="4" y="190"/>
                  </a:cxn>
                  <a:cxn ang="0">
                    <a:pos x="6" y="190"/>
                  </a:cxn>
                  <a:cxn ang="0">
                    <a:pos x="7" y="190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27" y="161"/>
                  </a:cxn>
                  <a:cxn ang="0">
                    <a:pos x="44" y="135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8" y="71"/>
                  </a:cxn>
                  <a:cxn ang="0">
                    <a:pos x="96" y="59"/>
                  </a:cxn>
                  <a:cxn ang="0">
                    <a:pos x="103" y="49"/>
                  </a:cxn>
                  <a:cxn ang="0">
                    <a:pos x="111" y="38"/>
                  </a:cxn>
                  <a:cxn ang="0">
                    <a:pos x="111" y="38"/>
                  </a:cxn>
                  <a:cxn ang="0">
                    <a:pos x="121" y="23"/>
                  </a:cxn>
                  <a:cxn ang="0">
                    <a:pos x="125" y="15"/>
                  </a:cxn>
                  <a:cxn ang="0">
                    <a:pos x="128" y="7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7" y="3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3"/>
                  </a:cxn>
                  <a:cxn ang="0">
                    <a:pos x="119" y="4"/>
                  </a:cxn>
                  <a:cxn ang="0">
                    <a:pos x="119" y="4"/>
                  </a:cxn>
                </a:cxnLst>
                <a:rect l="0" t="0" r="r" b="b"/>
                <a:pathLst>
                  <a:path w="128" h="190">
                    <a:moveTo>
                      <a:pt x="119" y="4"/>
                    </a:moveTo>
                    <a:lnTo>
                      <a:pt x="119" y="4"/>
                    </a:lnTo>
                    <a:lnTo>
                      <a:pt x="118" y="9"/>
                    </a:lnTo>
                    <a:lnTo>
                      <a:pt x="116" y="13"/>
                    </a:lnTo>
                    <a:lnTo>
                      <a:pt x="111" y="22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91" y="51"/>
                    </a:lnTo>
                    <a:lnTo>
                      <a:pt x="83" y="61"/>
                    </a:lnTo>
                    <a:lnTo>
                      <a:pt x="74" y="73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34" y="134"/>
                    </a:lnTo>
                    <a:lnTo>
                      <a:pt x="18" y="159"/>
                    </a:lnTo>
                    <a:lnTo>
                      <a:pt x="1" y="183"/>
                    </a:lnTo>
                    <a:lnTo>
                      <a:pt x="1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2" y="190"/>
                    </a:lnTo>
                    <a:lnTo>
                      <a:pt x="4" y="190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27" y="161"/>
                    </a:lnTo>
                    <a:lnTo>
                      <a:pt x="44" y="135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8" y="71"/>
                    </a:lnTo>
                    <a:lnTo>
                      <a:pt x="96" y="59"/>
                    </a:lnTo>
                    <a:lnTo>
                      <a:pt x="103" y="49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21" y="23"/>
                    </a:lnTo>
                    <a:lnTo>
                      <a:pt x="125" y="15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7" y="3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2" name="chenying0907 879"/>
              <p:cNvSpPr/>
              <p:nvPr/>
            </p:nvSpPr>
            <p:spPr bwMode="auto">
              <a:xfrm>
                <a:off x="4500563" y="1595438"/>
                <a:ext cx="76200" cy="107950"/>
              </a:xfrm>
              <a:custGeom>
                <a:avLst/>
                <a:gdLst/>
                <a:ahLst/>
                <a:cxnLst>
                  <a:cxn ang="0">
                    <a:pos x="133" y="2"/>
                  </a:cxn>
                  <a:cxn ang="0">
                    <a:pos x="133" y="2"/>
                  </a:cxn>
                  <a:cxn ang="0">
                    <a:pos x="116" y="23"/>
                  </a:cxn>
                  <a:cxn ang="0">
                    <a:pos x="100" y="45"/>
                  </a:cxn>
                  <a:cxn ang="0">
                    <a:pos x="100" y="45"/>
                  </a:cxn>
                  <a:cxn ang="0">
                    <a:pos x="81" y="70"/>
                  </a:cxn>
                  <a:cxn ang="0">
                    <a:pos x="72" y="84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53" y="107"/>
                  </a:cxn>
                  <a:cxn ang="0">
                    <a:pos x="44" y="119"/>
                  </a:cxn>
                  <a:cxn ang="0">
                    <a:pos x="36" y="131"/>
                  </a:cxn>
                  <a:cxn ang="0">
                    <a:pos x="29" y="144"/>
                  </a:cxn>
                  <a:cxn ang="0">
                    <a:pos x="0" y="196"/>
                  </a:cxn>
                  <a:cxn ang="0">
                    <a:pos x="0" y="196"/>
                  </a:cxn>
                  <a:cxn ang="0">
                    <a:pos x="0" y="198"/>
                  </a:cxn>
                  <a:cxn ang="0">
                    <a:pos x="0" y="201"/>
                  </a:cxn>
                  <a:cxn ang="0">
                    <a:pos x="1" y="202"/>
                  </a:cxn>
                  <a:cxn ang="0">
                    <a:pos x="2" y="203"/>
                  </a:cxn>
                  <a:cxn ang="0">
                    <a:pos x="4" y="204"/>
                  </a:cxn>
                  <a:cxn ang="0">
                    <a:pos x="5" y="204"/>
                  </a:cxn>
                  <a:cxn ang="0">
                    <a:pos x="7" y="203"/>
                  </a:cxn>
                  <a:cxn ang="0">
                    <a:pos x="8" y="202"/>
                  </a:cxn>
                  <a:cxn ang="0">
                    <a:pos x="8" y="202"/>
                  </a:cxn>
                  <a:cxn ang="0">
                    <a:pos x="25" y="173"/>
                  </a:cxn>
                  <a:cxn ang="0">
                    <a:pos x="41" y="145"/>
                  </a:cxn>
                  <a:cxn ang="0">
                    <a:pos x="60" y="117"/>
                  </a:cxn>
                  <a:cxn ang="0">
                    <a:pos x="79" y="91"/>
                  </a:cxn>
                  <a:cxn ang="0">
                    <a:pos x="79" y="91"/>
                  </a:cxn>
                  <a:cxn ang="0">
                    <a:pos x="86" y="81"/>
                  </a:cxn>
                  <a:cxn ang="0">
                    <a:pos x="94" y="70"/>
                  </a:cxn>
                  <a:cxn ang="0">
                    <a:pos x="108" y="50"/>
                  </a:cxn>
                  <a:cxn ang="0">
                    <a:pos x="108" y="50"/>
                  </a:cxn>
                  <a:cxn ang="0">
                    <a:pos x="125" y="28"/>
                  </a:cxn>
                  <a:cxn ang="0">
                    <a:pos x="141" y="6"/>
                  </a:cxn>
                  <a:cxn ang="0">
                    <a:pos x="141" y="6"/>
                  </a:cxn>
                  <a:cxn ang="0">
                    <a:pos x="142" y="5"/>
                  </a:cxn>
                  <a:cxn ang="0">
                    <a:pos x="141" y="3"/>
                  </a:cxn>
                  <a:cxn ang="0">
                    <a:pos x="141" y="1"/>
                  </a:cxn>
                  <a:cxn ang="0">
                    <a:pos x="139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2"/>
                  </a:cxn>
                  <a:cxn ang="0">
                    <a:pos x="133" y="2"/>
                  </a:cxn>
                </a:cxnLst>
                <a:rect l="0" t="0" r="r" b="b"/>
                <a:pathLst>
                  <a:path w="142" h="204">
                    <a:moveTo>
                      <a:pt x="133" y="2"/>
                    </a:moveTo>
                    <a:lnTo>
                      <a:pt x="133" y="2"/>
                    </a:lnTo>
                    <a:lnTo>
                      <a:pt x="116" y="23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81" y="70"/>
                    </a:lnTo>
                    <a:lnTo>
                      <a:pt x="72" y="84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53" y="107"/>
                    </a:lnTo>
                    <a:lnTo>
                      <a:pt x="44" y="119"/>
                    </a:lnTo>
                    <a:lnTo>
                      <a:pt x="36" y="131"/>
                    </a:lnTo>
                    <a:lnTo>
                      <a:pt x="29" y="144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8"/>
                    </a:lnTo>
                    <a:lnTo>
                      <a:pt x="0" y="201"/>
                    </a:lnTo>
                    <a:lnTo>
                      <a:pt x="1" y="202"/>
                    </a:lnTo>
                    <a:lnTo>
                      <a:pt x="2" y="203"/>
                    </a:lnTo>
                    <a:lnTo>
                      <a:pt x="4" y="204"/>
                    </a:lnTo>
                    <a:lnTo>
                      <a:pt x="5" y="204"/>
                    </a:lnTo>
                    <a:lnTo>
                      <a:pt x="7" y="203"/>
                    </a:lnTo>
                    <a:lnTo>
                      <a:pt x="8" y="202"/>
                    </a:lnTo>
                    <a:lnTo>
                      <a:pt x="8" y="202"/>
                    </a:lnTo>
                    <a:lnTo>
                      <a:pt x="25" y="173"/>
                    </a:lnTo>
                    <a:lnTo>
                      <a:pt x="41" y="145"/>
                    </a:lnTo>
                    <a:lnTo>
                      <a:pt x="60" y="117"/>
                    </a:lnTo>
                    <a:lnTo>
                      <a:pt x="79" y="91"/>
                    </a:lnTo>
                    <a:lnTo>
                      <a:pt x="79" y="91"/>
                    </a:lnTo>
                    <a:lnTo>
                      <a:pt x="86" y="81"/>
                    </a:lnTo>
                    <a:lnTo>
                      <a:pt x="94" y="70"/>
                    </a:lnTo>
                    <a:lnTo>
                      <a:pt x="108" y="50"/>
                    </a:lnTo>
                    <a:lnTo>
                      <a:pt x="108" y="50"/>
                    </a:lnTo>
                    <a:lnTo>
                      <a:pt x="125" y="28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2" y="5"/>
                    </a:lnTo>
                    <a:lnTo>
                      <a:pt x="141" y="3"/>
                    </a:lnTo>
                    <a:lnTo>
                      <a:pt x="141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2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3" name="chenying0907 880"/>
              <p:cNvSpPr/>
              <p:nvPr/>
            </p:nvSpPr>
            <p:spPr bwMode="auto">
              <a:xfrm>
                <a:off x="4510088" y="1630363"/>
                <a:ext cx="80963" cy="125413"/>
              </a:xfrm>
              <a:custGeom>
                <a:avLst/>
                <a:gdLst/>
                <a:ahLst/>
                <a:cxnLst>
                  <a:cxn ang="0">
                    <a:pos x="143" y="2"/>
                  </a:cxn>
                  <a:cxn ang="0">
                    <a:pos x="143" y="2"/>
                  </a:cxn>
                  <a:cxn ang="0">
                    <a:pos x="110" y="58"/>
                  </a:cxn>
                  <a:cxn ang="0">
                    <a:pos x="77" y="114"/>
                  </a:cxn>
                  <a:cxn ang="0">
                    <a:pos x="77" y="114"/>
                  </a:cxn>
                  <a:cxn ang="0">
                    <a:pos x="58" y="143"/>
                  </a:cxn>
                  <a:cxn ang="0">
                    <a:pos x="39" y="172"/>
                  </a:cxn>
                  <a:cxn ang="0">
                    <a:pos x="20" y="201"/>
                  </a:cxn>
                  <a:cxn ang="0">
                    <a:pos x="1" y="230"/>
                  </a:cxn>
                  <a:cxn ang="0">
                    <a:pos x="1" y="230"/>
                  </a:cxn>
                  <a:cxn ang="0">
                    <a:pos x="0" y="232"/>
                  </a:cxn>
                  <a:cxn ang="0">
                    <a:pos x="0" y="234"/>
                  </a:cxn>
                  <a:cxn ang="0">
                    <a:pos x="1" y="235"/>
                  </a:cxn>
                  <a:cxn ang="0">
                    <a:pos x="2" y="236"/>
                  </a:cxn>
                  <a:cxn ang="0">
                    <a:pos x="4" y="237"/>
                  </a:cxn>
                  <a:cxn ang="0">
                    <a:pos x="7" y="237"/>
                  </a:cxn>
                  <a:cxn ang="0">
                    <a:pos x="8" y="236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44" y="180"/>
                  </a:cxn>
                  <a:cxn ang="0">
                    <a:pos x="62" y="152"/>
                  </a:cxn>
                  <a:cxn ang="0">
                    <a:pos x="80" y="125"/>
                  </a:cxn>
                  <a:cxn ang="0">
                    <a:pos x="80" y="125"/>
                  </a:cxn>
                  <a:cxn ang="0">
                    <a:pos x="99" y="96"/>
                  </a:cxn>
                  <a:cxn ang="0">
                    <a:pos x="117" y="67"/>
                  </a:cxn>
                  <a:cxn ang="0">
                    <a:pos x="134" y="36"/>
                  </a:cxn>
                  <a:cxn ang="0">
                    <a:pos x="151" y="8"/>
                  </a:cxn>
                  <a:cxn ang="0">
                    <a:pos x="151" y="8"/>
                  </a:cxn>
                  <a:cxn ang="0">
                    <a:pos x="152" y="5"/>
                  </a:cxn>
                  <a:cxn ang="0">
                    <a:pos x="152" y="3"/>
                  </a:cxn>
                  <a:cxn ang="0">
                    <a:pos x="151" y="2"/>
                  </a:cxn>
                  <a:cxn ang="0">
                    <a:pos x="150" y="1"/>
                  </a:cxn>
                  <a:cxn ang="0">
                    <a:pos x="148" y="0"/>
                  </a:cxn>
                  <a:cxn ang="0">
                    <a:pos x="146" y="0"/>
                  </a:cxn>
                  <a:cxn ang="0">
                    <a:pos x="145" y="1"/>
                  </a:cxn>
                  <a:cxn ang="0">
                    <a:pos x="143" y="2"/>
                  </a:cxn>
                  <a:cxn ang="0">
                    <a:pos x="143" y="2"/>
                  </a:cxn>
                </a:cxnLst>
                <a:rect l="0" t="0" r="r" b="b"/>
                <a:pathLst>
                  <a:path w="152" h="237">
                    <a:moveTo>
                      <a:pt x="143" y="2"/>
                    </a:moveTo>
                    <a:lnTo>
                      <a:pt x="143" y="2"/>
                    </a:lnTo>
                    <a:lnTo>
                      <a:pt x="110" y="58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58" y="143"/>
                    </a:lnTo>
                    <a:lnTo>
                      <a:pt x="39" y="172"/>
                    </a:lnTo>
                    <a:lnTo>
                      <a:pt x="20" y="201"/>
                    </a:lnTo>
                    <a:lnTo>
                      <a:pt x="1" y="230"/>
                    </a:lnTo>
                    <a:lnTo>
                      <a:pt x="1" y="230"/>
                    </a:lnTo>
                    <a:lnTo>
                      <a:pt x="0" y="232"/>
                    </a:lnTo>
                    <a:lnTo>
                      <a:pt x="0" y="234"/>
                    </a:lnTo>
                    <a:lnTo>
                      <a:pt x="1" y="235"/>
                    </a:lnTo>
                    <a:lnTo>
                      <a:pt x="2" y="236"/>
                    </a:lnTo>
                    <a:lnTo>
                      <a:pt x="4" y="237"/>
                    </a:lnTo>
                    <a:lnTo>
                      <a:pt x="7" y="237"/>
                    </a:lnTo>
                    <a:lnTo>
                      <a:pt x="8" y="236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44" y="180"/>
                    </a:lnTo>
                    <a:lnTo>
                      <a:pt x="62" y="152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9" y="96"/>
                    </a:lnTo>
                    <a:lnTo>
                      <a:pt x="117" y="67"/>
                    </a:lnTo>
                    <a:lnTo>
                      <a:pt x="134" y="36"/>
                    </a:lnTo>
                    <a:lnTo>
                      <a:pt x="151" y="8"/>
                    </a:lnTo>
                    <a:lnTo>
                      <a:pt x="151" y="8"/>
                    </a:lnTo>
                    <a:lnTo>
                      <a:pt x="152" y="5"/>
                    </a:lnTo>
                    <a:lnTo>
                      <a:pt x="152" y="3"/>
                    </a:lnTo>
                    <a:lnTo>
                      <a:pt x="151" y="2"/>
                    </a:lnTo>
                    <a:lnTo>
                      <a:pt x="150" y="1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3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4" name="chenying0907 881"/>
              <p:cNvSpPr/>
              <p:nvPr/>
            </p:nvSpPr>
            <p:spPr bwMode="auto">
              <a:xfrm>
                <a:off x="4525963" y="1682750"/>
                <a:ext cx="73025" cy="115888"/>
              </a:xfrm>
              <a:custGeom>
                <a:avLst/>
                <a:gdLst/>
                <a:ahLst/>
                <a:cxnLst>
                  <a:cxn ang="0">
                    <a:pos x="129" y="2"/>
                  </a:cxn>
                  <a:cxn ang="0">
                    <a:pos x="129" y="2"/>
                  </a:cxn>
                  <a:cxn ang="0">
                    <a:pos x="112" y="29"/>
                  </a:cxn>
                  <a:cxn ang="0">
                    <a:pos x="94" y="56"/>
                  </a:cxn>
                  <a:cxn ang="0">
                    <a:pos x="78" y="84"/>
                  </a:cxn>
                  <a:cxn ang="0">
                    <a:pos x="63" y="112"/>
                  </a:cxn>
                  <a:cxn ang="0">
                    <a:pos x="63" y="112"/>
                  </a:cxn>
                  <a:cxn ang="0">
                    <a:pos x="54" y="129"/>
                  </a:cxn>
                  <a:cxn ang="0">
                    <a:pos x="45" y="144"/>
                  </a:cxn>
                  <a:cxn ang="0">
                    <a:pos x="25" y="175"/>
                  </a:cxn>
                  <a:cxn ang="0">
                    <a:pos x="25" y="175"/>
                  </a:cxn>
                  <a:cxn ang="0">
                    <a:pos x="19" y="184"/>
                  </a:cxn>
                  <a:cxn ang="0">
                    <a:pos x="12" y="194"/>
                  </a:cxn>
                  <a:cxn ang="0">
                    <a:pos x="6" y="202"/>
                  </a:cxn>
                  <a:cxn ang="0">
                    <a:pos x="1" y="212"/>
                  </a:cxn>
                  <a:cxn ang="0">
                    <a:pos x="1" y="212"/>
                  </a:cxn>
                  <a:cxn ang="0">
                    <a:pos x="0" y="214"/>
                  </a:cxn>
                  <a:cxn ang="0">
                    <a:pos x="1" y="216"/>
                  </a:cxn>
                  <a:cxn ang="0">
                    <a:pos x="2" y="217"/>
                  </a:cxn>
                  <a:cxn ang="0">
                    <a:pos x="4" y="218"/>
                  </a:cxn>
                  <a:cxn ang="0">
                    <a:pos x="7" y="218"/>
                  </a:cxn>
                  <a:cxn ang="0">
                    <a:pos x="9" y="217"/>
                  </a:cxn>
                  <a:cxn ang="0">
                    <a:pos x="11" y="215"/>
                  </a:cxn>
                  <a:cxn ang="0">
                    <a:pos x="11" y="215"/>
                  </a:cxn>
                  <a:cxn ang="0">
                    <a:pos x="13" y="209"/>
                  </a:cxn>
                  <a:cxn ang="0">
                    <a:pos x="16" y="204"/>
                  </a:cxn>
                  <a:cxn ang="0">
                    <a:pos x="23" y="194"/>
                  </a:cxn>
                  <a:cxn ang="0">
                    <a:pos x="31" y="182"/>
                  </a:cxn>
                  <a:cxn ang="0">
                    <a:pos x="38" y="172"/>
                  </a:cxn>
                  <a:cxn ang="0">
                    <a:pos x="38" y="172"/>
                  </a:cxn>
                  <a:cxn ang="0">
                    <a:pos x="71" y="117"/>
                  </a:cxn>
                  <a:cxn ang="0">
                    <a:pos x="71" y="117"/>
                  </a:cxn>
                  <a:cxn ang="0">
                    <a:pos x="103" y="61"/>
                  </a:cxn>
                  <a:cxn ang="0">
                    <a:pos x="120" y="35"/>
                  </a:cxn>
                  <a:cxn ang="0">
                    <a:pos x="138" y="8"/>
                  </a:cxn>
                  <a:cxn ang="0">
                    <a:pos x="138" y="8"/>
                  </a:cxn>
                  <a:cxn ang="0">
                    <a:pos x="139" y="6"/>
                  </a:cxn>
                  <a:cxn ang="0">
                    <a:pos x="139" y="5"/>
                  </a:cxn>
                  <a:cxn ang="0">
                    <a:pos x="138" y="2"/>
                  </a:cxn>
                  <a:cxn ang="0">
                    <a:pos x="137" y="1"/>
                  </a:cxn>
                  <a:cxn ang="0">
                    <a:pos x="132" y="0"/>
                  </a:cxn>
                  <a:cxn ang="0">
                    <a:pos x="131" y="1"/>
                  </a:cxn>
                  <a:cxn ang="0">
                    <a:pos x="129" y="2"/>
                  </a:cxn>
                  <a:cxn ang="0">
                    <a:pos x="129" y="2"/>
                  </a:cxn>
                </a:cxnLst>
                <a:rect l="0" t="0" r="r" b="b"/>
                <a:pathLst>
                  <a:path w="139" h="218">
                    <a:moveTo>
                      <a:pt x="129" y="2"/>
                    </a:moveTo>
                    <a:lnTo>
                      <a:pt x="129" y="2"/>
                    </a:lnTo>
                    <a:lnTo>
                      <a:pt x="112" y="29"/>
                    </a:lnTo>
                    <a:lnTo>
                      <a:pt x="94" y="56"/>
                    </a:lnTo>
                    <a:lnTo>
                      <a:pt x="78" y="84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54" y="129"/>
                    </a:lnTo>
                    <a:lnTo>
                      <a:pt x="45" y="144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19" y="184"/>
                    </a:lnTo>
                    <a:lnTo>
                      <a:pt x="12" y="194"/>
                    </a:lnTo>
                    <a:lnTo>
                      <a:pt x="6" y="202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0" y="214"/>
                    </a:lnTo>
                    <a:lnTo>
                      <a:pt x="1" y="216"/>
                    </a:lnTo>
                    <a:lnTo>
                      <a:pt x="2" y="217"/>
                    </a:lnTo>
                    <a:lnTo>
                      <a:pt x="4" y="218"/>
                    </a:lnTo>
                    <a:lnTo>
                      <a:pt x="7" y="218"/>
                    </a:lnTo>
                    <a:lnTo>
                      <a:pt x="9" y="217"/>
                    </a:lnTo>
                    <a:lnTo>
                      <a:pt x="11" y="215"/>
                    </a:lnTo>
                    <a:lnTo>
                      <a:pt x="11" y="215"/>
                    </a:lnTo>
                    <a:lnTo>
                      <a:pt x="13" y="209"/>
                    </a:lnTo>
                    <a:lnTo>
                      <a:pt x="16" y="204"/>
                    </a:lnTo>
                    <a:lnTo>
                      <a:pt x="23" y="194"/>
                    </a:lnTo>
                    <a:lnTo>
                      <a:pt x="31" y="182"/>
                    </a:lnTo>
                    <a:lnTo>
                      <a:pt x="38" y="172"/>
                    </a:lnTo>
                    <a:lnTo>
                      <a:pt x="38" y="172"/>
                    </a:lnTo>
                    <a:lnTo>
                      <a:pt x="71" y="117"/>
                    </a:lnTo>
                    <a:lnTo>
                      <a:pt x="71" y="117"/>
                    </a:lnTo>
                    <a:lnTo>
                      <a:pt x="103" y="61"/>
                    </a:lnTo>
                    <a:lnTo>
                      <a:pt x="120" y="3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9" y="6"/>
                    </a:lnTo>
                    <a:lnTo>
                      <a:pt x="139" y="5"/>
                    </a:lnTo>
                    <a:lnTo>
                      <a:pt x="138" y="2"/>
                    </a:lnTo>
                    <a:lnTo>
                      <a:pt x="137" y="1"/>
                    </a:lnTo>
                    <a:lnTo>
                      <a:pt x="132" y="0"/>
                    </a:lnTo>
                    <a:lnTo>
                      <a:pt x="131" y="1"/>
                    </a:lnTo>
                    <a:lnTo>
                      <a:pt x="129" y="2"/>
                    </a:lnTo>
                    <a:lnTo>
                      <a:pt x="129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5" name="chenying0907 882"/>
              <p:cNvSpPr/>
              <p:nvPr/>
            </p:nvSpPr>
            <p:spPr bwMode="auto">
              <a:xfrm>
                <a:off x="4548188" y="1728788"/>
                <a:ext cx="57150" cy="90488"/>
              </a:xfrm>
              <a:custGeom>
                <a:avLst/>
                <a:gdLst/>
                <a:ahLst/>
                <a:cxnLst>
                  <a:cxn ang="0">
                    <a:pos x="100" y="2"/>
                  </a:cxn>
                  <a:cxn ang="0">
                    <a:pos x="100" y="2"/>
                  </a:cxn>
                  <a:cxn ang="0">
                    <a:pos x="94" y="12"/>
                  </a:cxn>
                  <a:cxn ang="0">
                    <a:pos x="85" y="20"/>
                  </a:cxn>
                  <a:cxn ang="0">
                    <a:pos x="79" y="28"/>
                  </a:cxn>
                  <a:cxn ang="0">
                    <a:pos x="73" y="37"/>
                  </a:cxn>
                  <a:cxn ang="0">
                    <a:pos x="73" y="37"/>
                  </a:cxn>
                  <a:cxn ang="0">
                    <a:pos x="63" y="58"/>
                  </a:cxn>
                  <a:cxn ang="0">
                    <a:pos x="51" y="79"/>
                  </a:cxn>
                  <a:cxn ang="0">
                    <a:pos x="51" y="79"/>
                  </a:cxn>
                  <a:cxn ang="0">
                    <a:pos x="26" y="122"/>
                  </a:cxn>
                  <a:cxn ang="0">
                    <a:pos x="14" y="143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0" y="165"/>
                  </a:cxn>
                  <a:cxn ang="0">
                    <a:pos x="0" y="166"/>
                  </a:cxn>
                  <a:cxn ang="0">
                    <a:pos x="1" y="169"/>
                  </a:cxn>
                  <a:cxn ang="0">
                    <a:pos x="2" y="170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9"/>
                  </a:cxn>
                  <a:cxn ang="0">
                    <a:pos x="8" y="169"/>
                  </a:cxn>
                  <a:cxn ang="0">
                    <a:pos x="20" y="149"/>
                  </a:cxn>
                  <a:cxn ang="0">
                    <a:pos x="32" y="129"/>
                  </a:cxn>
                  <a:cxn ang="0">
                    <a:pos x="43" y="110"/>
                  </a:cxn>
                  <a:cxn ang="0">
                    <a:pos x="55" y="91"/>
                  </a:cxn>
                  <a:cxn ang="0">
                    <a:pos x="55" y="91"/>
                  </a:cxn>
                  <a:cxn ang="0">
                    <a:pos x="62" y="81"/>
                  </a:cxn>
                  <a:cxn ang="0">
                    <a:pos x="68" y="70"/>
                  </a:cxn>
                  <a:cxn ang="0">
                    <a:pos x="78" y="49"/>
                  </a:cxn>
                  <a:cxn ang="0">
                    <a:pos x="78" y="49"/>
                  </a:cxn>
                  <a:cxn ang="0">
                    <a:pos x="81" y="43"/>
                  </a:cxn>
                  <a:cxn ang="0">
                    <a:pos x="84" y="37"/>
                  </a:cxn>
                  <a:cxn ang="0">
                    <a:pos x="93" y="27"/>
                  </a:cxn>
                  <a:cxn ang="0">
                    <a:pos x="101" y="18"/>
                  </a:cxn>
                  <a:cxn ang="0">
                    <a:pos x="108" y="7"/>
                  </a:cxn>
                  <a:cxn ang="0">
                    <a:pos x="108" y="7"/>
                  </a:cxn>
                  <a:cxn ang="0">
                    <a:pos x="108" y="5"/>
                  </a:cxn>
                  <a:cxn ang="0">
                    <a:pos x="108" y="3"/>
                  </a:cxn>
                  <a:cxn ang="0">
                    <a:pos x="107" y="2"/>
                  </a:cxn>
                  <a:cxn ang="0">
                    <a:pos x="106" y="0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100" y="2"/>
                  </a:cxn>
                </a:cxnLst>
                <a:rect l="0" t="0" r="r" b="b"/>
                <a:pathLst>
                  <a:path w="108" h="171">
                    <a:moveTo>
                      <a:pt x="100" y="2"/>
                    </a:moveTo>
                    <a:lnTo>
                      <a:pt x="100" y="2"/>
                    </a:lnTo>
                    <a:lnTo>
                      <a:pt x="94" y="12"/>
                    </a:lnTo>
                    <a:lnTo>
                      <a:pt x="85" y="20"/>
                    </a:lnTo>
                    <a:lnTo>
                      <a:pt x="79" y="28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63" y="58"/>
                    </a:lnTo>
                    <a:lnTo>
                      <a:pt x="51" y="79"/>
                    </a:lnTo>
                    <a:lnTo>
                      <a:pt x="51" y="79"/>
                    </a:lnTo>
                    <a:lnTo>
                      <a:pt x="26" y="122"/>
                    </a:lnTo>
                    <a:lnTo>
                      <a:pt x="14" y="14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6"/>
                    </a:lnTo>
                    <a:lnTo>
                      <a:pt x="1" y="169"/>
                    </a:lnTo>
                    <a:lnTo>
                      <a:pt x="2" y="170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20" y="149"/>
                    </a:lnTo>
                    <a:lnTo>
                      <a:pt x="32" y="129"/>
                    </a:lnTo>
                    <a:lnTo>
                      <a:pt x="43" y="110"/>
                    </a:lnTo>
                    <a:lnTo>
                      <a:pt x="55" y="91"/>
                    </a:lnTo>
                    <a:lnTo>
                      <a:pt x="55" y="91"/>
                    </a:lnTo>
                    <a:lnTo>
                      <a:pt x="62" y="81"/>
                    </a:lnTo>
                    <a:lnTo>
                      <a:pt x="68" y="70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81" y="43"/>
                    </a:lnTo>
                    <a:lnTo>
                      <a:pt x="84" y="37"/>
                    </a:lnTo>
                    <a:lnTo>
                      <a:pt x="93" y="27"/>
                    </a:lnTo>
                    <a:lnTo>
                      <a:pt x="101" y="18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07" y="2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100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6" name="chenying0907 883"/>
              <p:cNvSpPr/>
              <p:nvPr/>
            </p:nvSpPr>
            <p:spPr bwMode="auto">
              <a:xfrm>
                <a:off x="4575175" y="1773238"/>
                <a:ext cx="30163" cy="47625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3"/>
                  </a:cxn>
                  <a:cxn ang="0">
                    <a:pos x="57" y="3"/>
                  </a:cxn>
                  <a:cxn ang="0">
                    <a:pos x="56" y="1"/>
                  </a:cxn>
                  <a:cxn ang="0">
                    <a:pos x="54" y="0"/>
                  </a:cxn>
                  <a:cxn ang="0">
                    <a:pos x="51" y="0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5" y="6"/>
                  </a:cxn>
                  <a:cxn ang="0">
                    <a:pos x="41" y="1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27" y="38"/>
                  </a:cxn>
                  <a:cxn ang="0">
                    <a:pos x="19" y="54"/>
                  </a:cxn>
                  <a:cxn ang="0">
                    <a:pos x="1" y="84"/>
                  </a:cxn>
                  <a:cxn ang="0">
                    <a:pos x="1" y="84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1" y="89"/>
                  </a:cxn>
                  <a:cxn ang="0">
                    <a:pos x="3" y="90"/>
                  </a:cxn>
                  <a:cxn ang="0">
                    <a:pos x="4" y="90"/>
                  </a:cxn>
                  <a:cxn ang="0">
                    <a:pos x="6" y="90"/>
                  </a:cxn>
                  <a:cxn ang="0">
                    <a:pos x="8" y="90"/>
                  </a:cxn>
                  <a:cxn ang="0">
                    <a:pos x="10" y="88"/>
                  </a:cxn>
                  <a:cxn ang="0">
                    <a:pos x="10" y="88"/>
                  </a:cxn>
                  <a:cxn ang="0">
                    <a:pos x="25" y="61"/>
                  </a:cxn>
                  <a:cxn ang="0">
                    <a:pos x="41" y="33"/>
                  </a:cxn>
                  <a:cxn ang="0">
                    <a:pos x="41" y="33"/>
                  </a:cxn>
                  <a:cxn ang="0">
                    <a:pos x="47" y="21"/>
                  </a:cxn>
                  <a:cxn ang="0">
                    <a:pos x="50" y="14"/>
                  </a:cxn>
                  <a:cxn ang="0">
                    <a:pos x="54" y="9"/>
                  </a:cxn>
                  <a:cxn ang="0">
                    <a:pos x="54" y="9"/>
                  </a:cxn>
                  <a:cxn ang="0">
                    <a:pos x="57" y="7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57" h="90">
                    <a:moveTo>
                      <a:pt x="57" y="4"/>
                    </a:moveTo>
                    <a:lnTo>
                      <a:pt x="57" y="3"/>
                    </a:lnTo>
                    <a:lnTo>
                      <a:pt x="57" y="3"/>
                    </a:lnTo>
                    <a:lnTo>
                      <a:pt x="56" y="1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5" y="6"/>
                    </a:lnTo>
                    <a:lnTo>
                      <a:pt x="41" y="1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27" y="38"/>
                    </a:lnTo>
                    <a:lnTo>
                      <a:pt x="19" y="5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7"/>
                    </a:lnTo>
                    <a:lnTo>
                      <a:pt x="1" y="89"/>
                    </a:lnTo>
                    <a:lnTo>
                      <a:pt x="3" y="90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8" y="90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25" y="61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7" y="21"/>
                    </a:lnTo>
                    <a:lnTo>
                      <a:pt x="50" y="14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7" name="chenying0907 884"/>
              <p:cNvSpPr/>
              <p:nvPr/>
            </p:nvSpPr>
            <p:spPr bwMode="auto">
              <a:xfrm>
                <a:off x="4257675" y="1222375"/>
                <a:ext cx="34925" cy="825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12"/>
                  </a:cxn>
                  <a:cxn ang="0">
                    <a:pos x="53" y="21"/>
                  </a:cxn>
                  <a:cxn ang="0">
                    <a:pos x="45" y="39"/>
                  </a:cxn>
                  <a:cxn ang="0">
                    <a:pos x="37" y="56"/>
                  </a:cxn>
                  <a:cxn ang="0">
                    <a:pos x="30" y="72"/>
                  </a:cxn>
                  <a:cxn ang="0">
                    <a:pos x="30" y="72"/>
                  </a:cxn>
                  <a:cxn ang="0">
                    <a:pos x="24" y="89"/>
                  </a:cxn>
                  <a:cxn ang="0">
                    <a:pos x="18" y="107"/>
                  </a:cxn>
                  <a:cxn ang="0">
                    <a:pos x="11" y="125"/>
                  </a:cxn>
                  <a:cxn ang="0">
                    <a:pos x="4" y="142"/>
                  </a:cxn>
                  <a:cxn ang="0">
                    <a:pos x="4" y="142"/>
                  </a:cxn>
                  <a:cxn ang="0">
                    <a:pos x="1" y="143"/>
                  </a:cxn>
                  <a:cxn ang="0">
                    <a:pos x="1" y="144"/>
                  </a:cxn>
                  <a:cxn ang="0">
                    <a:pos x="0" y="146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1" y="154"/>
                  </a:cxn>
                  <a:cxn ang="0">
                    <a:pos x="4" y="156"/>
                  </a:cxn>
                  <a:cxn ang="0">
                    <a:pos x="7" y="156"/>
                  </a:cxn>
                  <a:cxn ang="0">
                    <a:pos x="8" y="155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7" y="136"/>
                  </a:cxn>
                  <a:cxn ang="0">
                    <a:pos x="23" y="118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44" y="64"/>
                  </a:cxn>
                  <a:cxn ang="0">
                    <a:pos x="54" y="44"/>
                  </a:cxn>
                  <a:cxn ang="0">
                    <a:pos x="58" y="35"/>
                  </a:cxn>
                  <a:cxn ang="0">
                    <a:pos x="62" y="24"/>
                  </a:cxn>
                  <a:cxn ang="0">
                    <a:pos x="65" y="14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6" y="2"/>
                  </a:cxn>
                  <a:cxn ang="0">
                    <a:pos x="66" y="1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9" y="1"/>
                  </a:cxn>
                  <a:cxn ang="0">
                    <a:pos x="58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7" h="156">
                    <a:moveTo>
                      <a:pt x="57" y="4"/>
                    </a:moveTo>
                    <a:lnTo>
                      <a:pt x="57" y="4"/>
                    </a:lnTo>
                    <a:lnTo>
                      <a:pt x="56" y="12"/>
                    </a:lnTo>
                    <a:lnTo>
                      <a:pt x="53" y="21"/>
                    </a:lnTo>
                    <a:lnTo>
                      <a:pt x="45" y="39"/>
                    </a:lnTo>
                    <a:lnTo>
                      <a:pt x="37" y="56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4" y="89"/>
                    </a:lnTo>
                    <a:lnTo>
                      <a:pt x="18" y="107"/>
                    </a:lnTo>
                    <a:lnTo>
                      <a:pt x="11" y="125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1" y="143"/>
                    </a:lnTo>
                    <a:lnTo>
                      <a:pt x="1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4" y="156"/>
                    </a:lnTo>
                    <a:lnTo>
                      <a:pt x="7" y="156"/>
                    </a:lnTo>
                    <a:lnTo>
                      <a:pt x="8" y="155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7" y="136"/>
                    </a:lnTo>
                    <a:lnTo>
                      <a:pt x="23" y="118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44" y="64"/>
                    </a:lnTo>
                    <a:lnTo>
                      <a:pt x="54" y="44"/>
                    </a:lnTo>
                    <a:lnTo>
                      <a:pt x="58" y="35"/>
                    </a:lnTo>
                    <a:lnTo>
                      <a:pt x="62" y="24"/>
                    </a:lnTo>
                    <a:lnTo>
                      <a:pt x="65" y="1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6" y="1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8" name="chenying0907 885"/>
              <p:cNvSpPr/>
              <p:nvPr/>
            </p:nvSpPr>
            <p:spPr bwMode="auto">
              <a:xfrm>
                <a:off x="4297363" y="1228725"/>
                <a:ext cx="57150" cy="93663"/>
              </a:xfrm>
              <a:custGeom>
                <a:avLst/>
                <a:gdLst/>
                <a:ahLst/>
                <a:cxnLst>
                  <a:cxn ang="0">
                    <a:pos x="101" y="3"/>
                  </a:cxn>
                  <a:cxn ang="0">
                    <a:pos x="101" y="3"/>
                  </a:cxn>
                  <a:cxn ang="0">
                    <a:pos x="88" y="23"/>
                  </a:cxn>
                  <a:cxn ang="0">
                    <a:pos x="76" y="43"/>
                  </a:cxn>
                  <a:cxn ang="0">
                    <a:pos x="63" y="63"/>
                  </a:cxn>
                  <a:cxn ang="0">
                    <a:pos x="57" y="73"/>
                  </a:cxn>
                  <a:cxn ang="0">
                    <a:pos x="53" y="85"/>
                  </a:cxn>
                  <a:cxn ang="0">
                    <a:pos x="53" y="85"/>
                  </a:cxn>
                  <a:cxn ang="0">
                    <a:pos x="42" y="109"/>
                  </a:cxn>
                  <a:cxn ang="0">
                    <a:pos x="36" y="121"/>
                  </a:cxn>
                  <a:cxn ang="0">
                    <a:pos x="28" y="132"/>
                  </a:cxn>
                  <a:cxn ang="0">
                    <a:pos x="28" y="132"/>
                  </a:cxn>
                  <a:cxn ang="0">
                    <a:pos x="17" y="151"/>
                  </a:cxn>
                  <a:cxn ang="0">
                    <a:pos x="10" y="161"/>
                  </a:cxn>
                  <a:cxn ang="0">
                    <a:pos x="6" y="164"/>
                  </a:cxn>
                  <a:cxn ang="0">
                    <a:pos x="3" y="167"/>
                  </a:cxn>
                  <a:cxn ang="0">
                    <a:pos x="3" y="167"/>
                  </a:cxn>
                  <a:cxn ang="0">
                    <a:pos x="2" y="168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0" y="173"/>
                  </a:cxn>
                  <a:cxn ang="0">
                    <a:pos x="4" y="176"/>
                  </a:cxn>
                  <a:cxn ang="0">
                    <a:pos x="6" y="176"/>
                  </a:cxn>
                  <a:cxn ang="0">
                    <a:pos x="8" y="175"/>
                  </a:cxn>
                  <a:cxn ang="0">
                    <a:pos x="8" y="175"/>
                  </a:cxn>
                  <a:cxn ang="0">
                    <a:pos x="13" y="172"/>
                  </a:cxn>
                  <a:cxn ang="0">
                    <a:pos x="16" y="167"/>
                  </a:cxn>
                  <a:cxn ang="0">
                    <a:pos x="23" y="156"/>
                  </a:cxn>
                  <a:cxn ang="0">
                    <a:pos x="23" y="156"/>
                  </a:cxn>
                  <a:cxn ang="0">
                    <a:pos x="37" y="137"/>
                  </a:cxn>
                  <a:cxn ang="0">
                    <a:pos x="43" y="127"/>
                  </a:cxn>
                  <a:cxn ang="0">
                    <a:pos x="48" y="118"/>
                  </a:cxn>
                  <a:cxn ang="0">
                    <a:pos x="48" y="118"/>
                  </a:cxn>
                  <a:cxn ang="0">
                    <a:pos x="60" y="91"/>
                  </a:cxn>
                  <a:cxn ang="0">
                    <a:pos x="67" y="79"/>
                  </a:cxn>
                  <a:cxn ang="0">
                    <a:pos x="74" y="66"/>
                  </a:cxn>
                  <a:cxn ang="0">
                    <a:pos x="74" y="66"/>
                  </a:cxn>
                  <a:cxn ang="0">
                    <a:pos x="91" y="37"/>
                  </a:cxn>
                  <a:cxn ang="0">
                    <a:pos x="101" y="23"/>
                  </a:cxn>
                  <a:cxn ang="0">
                    <a:pos x="109" y="7"/>
                  </a:cxn>
                  <a:cxn ang="0">
                    <a:pos x="109" y="7"/>
                  </a:cxn>
                  <a:cxn ang="0">
                    <a:pos x="109" y="5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1" y="3"/>
                  </a:cxn>
                  <a:cxn ang="0">
                    <a:pos x="101" y="3"/>
                  </a:cxn>
                </a:cxnLst>
                <a:rect l="0" t="0" r="r" b="b"/>
                <a:pathLst>
                  <a:path w="109" h="176">
                    <a:moveTo>
                      <a:pt x="101" y="3"/>
                    </a:moveTo>
                    <a:lnTo>
                      <a:pt x="101" y="3"/>
                    </a:lnTo>
                    <a:lnTo>
                      <a:pt x="88" y="23"/>
                    </a:lnTo>
                    <a:lnTo>
                      <a:pt x="76" y="43"/>
                    </a:lnTo>
                    <a:lnTo>
                      <a:pt x="63" y="63"/>
                    </a:lnTo>
                    <a:lnTo>
                      <a:pt x="57" y="73"/>
                    </a:lnTo>
                    <a:lnTo>
                      <a:pt x="53" y="85"/>
                    </a:lnTo>
                    <a:lnTo>
                      <a:pt x="53" y="85"/>
                    </a:lnTo>
                    <a:lnTo>
                      <a:pt x="42" y="109"/>
                    </a:lnTo>
                    <a:lnTo>
                      <a:pt x="36" y="121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17" y="151"/>
                    </a:lnTo>
                    <a:lnTo>
                      <a:pt x="10" y="161"/>
                    </a:lnTo>
                    <a:lnTo>
                      <a:pt x="6" y="164"/>
                    </a:lnTo>
                    <a:lnTo>
                      <a:pt x="3" y="167"/>
                    </a:lnTo>
                    <a:lnTo>
                      <a:pt x="3" y="167"/>
                    </a:lnTo>
                    <a:lnTo>
                      <a:pt x="2" y="168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0" y="173"/>
                    </a:lnTo>
                    <a:lnTo>
                      <a:pt x="4" y="176"/>
                    </a:lnTo>
                    <a:lnTo>
                      <a:pt x="6" y="176"/>
                    </a:lnTo>
                    <a:lnTo>
                      <a:pt x="8" y="175"/>
                    </a:lnTo>
                    <a:lnTo>
                      <a:pt x="8" y="175"/>
                    </a:lnTo>
                    <a:lnTo>
                      <a:pt x="13" y="172"/>
                    </a:lnTo>
                    <a:lnTo>
                      <a:pt x="16" y="167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37" y="137"/>
                    </a:lnTo>
                    <a:lnTo>
                      <a:pt x="43" y="127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60" y="91"/>
                    </a:lnTo>
                    <a:lnTo>
                      <a:pt x="67" y="79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91" y="37"/>
                    </a:lnTo>
                    <a:lnTo>
                      <a:pt x="101" y="23"/>
                    </a:lnTo>
                    <a:lnTo>
                      <a:pt x="109" y="7"/>
                    </a:lnTo>
                    <a:lnTo>
                      <a:pt x="109" y="7"/>
                    </a:lnTo>
                    <a:lnTo>
                      <a:pt x="109" y="5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1" y="3"/>
                    </a:lnTo>
                    <a:lnTo>
                      <a:pt x="101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" name="chenying0907 886"/>
              <p:cNvSpPr/>
              <p:nvPr/>
            </p:nvSpPr>
            <p:spPr bwMode="auto">
              <a:xfrm>
                <a:off x="4352925" y="1239838"/>
                <a:ext cx="50800" cy="92075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2" y="12"/>
                  </a:cxn>
                  <a:cxn ang="0">
                    <a:pos x="79" y="21"/>
                  </a:cxn>
                  <a:cxn ang="0">
                    <a:pos x="75" y="31"/>
                  </a:cxn>
                  <a:cxn ang="0">
                    <a:pos x="71" y="39"/>
                  </a:cxn>
                  <a:cxn ang="0">
                    <a:pos x="71" y="39"/>
                  </a:cxn>
                  <a:cxn ang="0">
                    <a:pos x="63" y="60"/>
                  </a:cxn>
                  <a:cxn ang="0">
                    <a:pos x="54" y="80"/>
                  </a:cxn>
                  <a:cxn ang="0">
                    <a:pos x="54" y="80"/>
                  </a:cxn>
                  <a:cxn ang="0">
                    <a:pos x="43" y="103"/>
                  </a:cxn>
                  <a:cxn ang="0">
                    <a:pos x="31" y="126"/>
                  </a:cxn>
                  <a:cxn ang="0">
                    <a:pos x="16" y="146"/>
                  </a:cxn>
                  <a:cxn ang="0">
                    <a:pos x="1" y="167"/>
                  </a:cxn>
                  <a:cxn ang="0">
                    <a:pos x="1" y="167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4" y="174"/>
                  </a:cxn>
                  <a:cxn ang="0">
                    <a:pos x="9" y="174"/>
                  </a:cxn>
                  <a:cxn ang="0">
                    <a:pos x="9" y="174"/>
                  </a:cxn>
                  <a:cxn ang="0">
                    <a:pos x="12" y="174"/>
                  </a:cxn>
                  <a:cxn ang="0">
                    <a:pos x="13" y="172"/>
                  </a:cxn>
                  <a:cxn ang="0">
                    <a:pos x="13" y="169"/>
                  </a:cxn>
                  <a:cxn ang="0">
                    <a:pos x="12" y="167"/>
                  </a:cxn>
                  <a:cxn ang="0">
                    <a:pos x="12" y="167"/>
                  </a:cxn>
                  <a:cxn ang="0">
                    <a:pos x="27" y="147"/>
                  </a:cxn>
                  <a:cxn ang="0">
                    <a:pos x="40" y="128"/>
                  </a:cxn>
                  <a:cxn ang="0">
                    <a:pos x="51" y="107"/>
                  </a:cxn>
                  <a:cxn ang="0">
                    <a:pos x="62" y="85"/>
                  </a:cxn>
                  <a:cxn ang="0">
                    <a:pos x="62" y="85"/>
                  </a:cxn>
                  <a:cxn ang="0">
                    <a:pos x="72" y="64"/>
                  </a:cxn>
                  <a:cxn ang="0">
                    <a:pos x="80" y="41"/>
                  </a:cxn>
                  <a:cxn ang="0">
                    <a:pos x="80" y="41"/>
                  </a:cxn>
                  <a:cxn ang="0">
                    <a:pos x="85" y="32"/>
                  </a:cxn>
                  <a:cxn ang="0">
                    <a:pos x="89" y="23"/>
                  </a:cxn>
                  <a:cxn ang="0">
                    <a:pos x="92" y="1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4" y="2"/>
                  </a:cxn>
                  <a:cxn ang="0">
                    <a:pos x="94" y="1"/>
                  </a:cxn>
                  <a:cxn ang="0">
                    <a:pos x="92" y="0"/>
                  </a:cxn>
                  <a:cxn ang="0">
                    <a:pos x="91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4">
                    <a:moveTo>
                      <a:pt x="85" y="4"/>
                    </a:moveTo>
                    <a:lnTo>
                      <a:pt x="85" y="4"/>
                    </a:lnTo>
                    <a:lnTo>
                      <a:pt x="82" y="12"/>
                    </a:lnTo>
                    <a:lnTo>
                      <a:pt x="79" y="21"/>
                    </a:lnTo>
                    <a:lnTo>
                      <a:pt x="75" y="31"/>
                    </a:lnTo>
                    <a:lnTo>
                      <a:pt x="71" y="39"/>
                    </a:lnTo>
                    <a:lnTo>
                      <a:pt x="71" y="39"/>
                    </a:lnTo>
                    <a:lnTo>
                      <a:pt x="63" y="6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43" y="103"/>
                    </a:lnTo>
                    <a:lnTo>
                      <a:pt x="31" y="126"/>
                    </a:lnTo>
                    <a:lnTo>
                      <a:pt x="16" y="146"/>
                    </a:lnTo>
                    <a:lnTo>
                      <a:pt x="1" y="167"/>
                    </a:lnTo>
                    <a:lnTo>
                      <a:pt x="1" y="167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4" y="174"/>
                    </a:lnTo>
                    <a:lnTo>
                      <a:pt x="9" y="174"/>
                    </a:lnTo>
                    <a:lnTo>
                      <a:pt x="9" y="174"/>
                    </a:lnTo>
                    <a:lnTo>
                      <a:pt x="12" y="174"/>
                    </a:lnTo>
                    <a:lnTo>
                      <a:pt x="13" y="172"/>
                    </a:lnTo>
                    <a:lnTo>
                      <a:pt x="13" y="169"/>
                    </a:lnTo>
                    <a:lnTo>
                      <a:pt x="12" y="167"/>
                    </a:lnTo>
                    <a:lnTo>
                      <a:pt x="12" y="167"/>
                    </a:lnTo>
                    <a:lnTo>
                      <a:pt x="27" y="147"/>
                    </a:lnTo>
                    <a:lnTo>
                      <a:pt x="40" y="128"/>
                    </a:lnTo>
                    <a:lnTo>
                      <a:pt x="51" y="107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72" y="64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85" y="32"/>
                    </a:lnTo>
                    <a:lnTo>
                      <a:pt x="89" y="23"/>
                    </a:lnTo>
                    <a:lnTo>
                      <a:pt x="92" y="1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2"/>
                    </a:lnTo>
                    <a:lnTo>
                      <a:pt x="94" y="1"/>
                    </a:lnTo>
                    <a:lnTo>
                      <a:pt x="92" y="0"/>
                    </a:lnTo>
                    <a:lnTo>
                      <a:pt x="91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0" name="chenying0907 887"/>
              <p:cNvSpPr/>
              <p:nvPr/>
            </p:nvSpPr>
            <p:spPr bwMode="auto">
              <a:xfrm>
                <a:off x="4408488" y="1254125"/>
                <a:ext cx="52388" cy="79375"/>
              </a:xfrm>
              <a:custGeom>
                <a:avLst/>
                <a:gdLst/>
                <a:ahLst/>
                <a:cxnLst>
                  <a:cxn ang="0">
                    <a:pos x="90" y="5"/>
                  </a:cxn>
                  <a:cxn ang="0">
                    <a:pos x="90" y="5"/>
                  </a:cxn>
                  <a:cxn ang="0">
                    <a:pos x="88" y="14"/>
                  </a:cxn>
                  <a:cxn ang="0">
                    <a:pos x="85" y="24"/>
                  </a:cxn>
                  <a:cxn ang="0">
                    <a:pos x="80" y="34"/>
                  </a:cxn>
                  <a:cxn ang="0">
                    <a:pos x="74" y="44"/>
                  </a:cxn>
                  <a:cxn ang="0">
                    <a:pos x="61" y="63"/>
                  </a:cxn>
                  <a:cxn ang="0">
                    <a:pos x="49" y="79"/>
                  </a:cxn>
                  <a:cxn ang="0">
                    <a:pos x="49" y="79"/>
                  </a:cxn>
                  <a:cxn ang="0">
                    <a:pos x="23" y="111"/>
                  </a:cxn>
                  <a:cxn ang="0">
                    <a:pos x="11" y="128"/>
                  </a:cxn>
                  <a:cxn ang="0">
                    <a:pos x="0" y="144"/>
                  </a:cxn>
                  <a:cxn ang="0">
                    <a:pos x="0" y="144"/>
                  </a:cxn>
                  <a:cxn ang="0">
                    <a:pos x="0" y="146"/>
                  </a:cxn>
                  <a:cxn ang="0">
                    <a:pos x="0" y="148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4" y="151"/>
                  </a:cxn>
                  <a:cxn ang="0">
                    <a:pos x="5" y="151"/>
                  </a:cxn>
                  <a:cxn ang="0">
                    <a:pos x="7" y="150"/>
                  </a:cxn>
                  <a:cxn ang="0">
                    <a:pos x="8" y="149"/>
                  </a:cxn>
                  <a:cxn ang="0">
                    <a:pos x="8" y="149"/>
                  </a:cxn>
                  <a:cxn ang="0">
                    <a:pos x="16" y="139"/>
                  </a:cxn>
                  <a:cxn ang="0">
                    <a:pos x="22" y="129"/>
                  </a:cxn>
                  <a:cxn ang="0">
                    <a:pos x="37" y="110"/>
                  </a:cxn>
                  <a:cxn ang="0">
                    <a:pos x="37" y="110"/>
                  </a:cxn>
                  <a:cxn ang="0">
                    <a:pos x="52" y="93"/>
                  </a:cxn>
                  <a:cxn ang="0">
                    <a:pos x="60" y="82"/>
                  </a:cxn>
                  <a:cxn ang="0">
                    <a:pos x="65" y="73"/>
                  </a:cxn>
                  <a:cxn ang="0">
                    <a:pos x="65" y="73"/>
                  </a:cxn>
                  <a:cxn ang="0">
                    <a:pos x="76" y="56"/>
                  </a:cxn>
                  <a:cxn ang="0">
                    <a:pos x="86" y="40"/>
                  </a:cxn>
                  <a:cxn ang="0">
                    <a:pos x="91" y="32"/>
                  </a:cxn>
                  <a:cxn ang="0">
                    <a:pos x="95" y="23"/>
                  </a:cxn>
                  <a:cxn ang="0">
                    <a:pos x="98" y="14"/>
                  </a:cxn>
                  <a:cxn ang="0">
                    <a:pos x="99" y="5"/>
                  </a:cxn>
                  <a:cxn ang="0">
                    <a:pos x="99" y="5"/>
                  </a:cxn>
                  <a:cxn ang="0">
                    <a:pos x="99" y="3"/>
                  </a:cxn>
                  <a:cxn ang="0">
                    <a:pos x="98" y="1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2" y="1"/>
                  </a:cxn>
                  <a:cxn ang="0">
                    <a:pos x="91" y="3"/>
                  </a:cxn>
                  <a:cxn ang="0">
                    <a:pos x="90" y="5"/>
                  </a:cxn>
                  <a:cxn ang="0">
                    <a:pos x="90" y="5"/>
                  </a:cxn>
                </a:cxnLst>
                <a:rect l="0" t="0" r="r" b="b"/>
                <a:pathLst>
                  <a:path w="99" h="151">
                    <a:moveTo>
                      <a:pt x="90" y="5"/>
                    </a:moveTo>
                    <a:lnTo>
                      <a:pt x="90" y="5"/>
                    </a:lnTo>
                    <a:lnTo>
                      <a:pt x="88" y="14"/>
                    </a:lnTo>
                    <a:lnTo>
                      <a:pt x="85" y="24"/>
                    </a:lnTo>
                    <a:lnTo>
                      <a:pt x="80" y="34"/>
                    </a:lnTo>
                    <a:lnTo>
                      <a:pt x="74" y="44"/>
                    </a:lnTo>
                    <a:lnTo>
                      <a:pt x="61" y="63"/>
                    </a:lnTo>
                    <a:lnTo>
                      <a:pt x="49" y="79"/>
                    </a:lnTo>
                    <a:lnTo>
                      <a:pt x="49" y="79"/>
                    </a:lnTo>
                    <a:lnTo>
                      <a:pt x="23" y="111"/>
                    </a:lnTo>
                    <a:lnTo>
                      <a:pt x="11" y="12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4" y="151"/>
                    </a:lnTo>
                    <a:lnTo>
                      <a:pt x="5" y="151"/>
                    </a:lnTo>
                    <a:lnTo>
                      <a:pt x="7" y="150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16" y="139"/>
                    </a:lnTo>
                    <a:lnTo>
                      <a:pt x="22" y="129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52" y="93"/>
                    </a:lnTo>
                    <a:lnTo>
                      <a:pt x="60" y="82"/>
                    </a:lnTo>
                    <a:lnTo>
                      <a:pt x="65" y="73"/>
                    </a:lnTo>
                    <a:lnTo>
                      <a:pt x="65" y="73"/>
                    </a:lnTo>
                    <a:lnTo>
                      <a:pt x="76" y="56"/>
                    </a:lnTo>
                    <a:lnTo>
                      <a:pt x="86" y="40"/>
                    </a:lnTo>
                    <a:lnTo>
                      <a:pt x="91" y="32"/>
                    </a:lnTo>
                    <a:lnTo>
                      <a:pt x="95" y="23"/>
                    </a:lnTo>
                    <a:lnTo>
                      <a:pt x="98" y="14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3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2" y="1"/>
                    </a:lnTo>
                    <a:lnTo>
                      <a:pt x="91" y="3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1" name="chenying0907 888"/>
              <p:cNvSpPr/>
              <p:nvPr/>
            </p:nvSpPr>
            <p:spPr bwMode="auto">
              <a:xfrm>
                <a:off x="4465638" y="1258888"/>
                <a:ext cx="50800" cy="90488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3" y="13"/>
                  </a:cxn>
                  <a:cxn ang="0">
                    <a:pos x="80" y="24"/>
                  </a:cxn>
                  <a:cxn ang="0">
                    <a:pos x="75" y="33"/>
                  </a:cxn>
                  <a:cxn ang="0">
                    <a:pos x="71" y="42"/>
                  </a:cxn>
                  <a:cxn ang="0">
                    <a:pos x="59" y="61"/>
                  </a:cxn>
                  <a:cxn ang="0">
                    <a:pos x="48" y="78"/>
                  </a:cxn>
                  <a:cxn ang="0">
                    <a:pos x="48" y="78"/>
                  </a:cxn>
                  <a:cxn ang="0">
                    <a:pos x="36" y="99"/>
                  </a:cxn>
                  <a:cxn ang="0">
                    <a:pos x="24" y="121"/>
                  </a:cxn>
                  <a:cxn ang="0">
                    <a:pos x="13" y="142"/>
                  </a:cxn>
                  <a:cxn ang="0">
                    <a:pos x="1" y="164"/>
                  </a:cxn>
                  <a:cxn ang="0">
                    <a:pos x="1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69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0"/>
                  </a:cxn>
                  <a:cxn ang="0">
                    <a:pos x="8" y="170"/>
                  </a:cxn>
                  <a:cxn ang="0">
                    <a:pos x="9" y="168"/>
                  </a:cxn>
                  <a:cxn ang="0">
                    <a:pos x="9" y="168"/>
                  </a:cxn>
                  <a:cxn ang="0">
                    <a:pos x="22" y="146"/>
                  </a:cxn>
                  <a:cxn ang="0">
                    <a:pos x="35" y="123"/>
                  </a:cxn>
                  <a:cxn ang="0">
                    <a:pos x="47" y="99"/>
                  </a:cxn>
                  <a:cxn ang="0">
                    <a:pos x="61" y="77"/>
                  </a:cxn>
                  <a:cxn ang="0">
                    <a:pos x="61" y="77"/>
                  </a:cxn>
                  <a:cxn ang="0">
                    <a:pos x="71" y="61"/>
                  </a:cxn>
                  <a:cxn ang="0">
                    <a:pos x="81" y="43"/>
                  </a:cxn>
                  <a:cxn ang="0">
                    <a:pos x="85" y="34"/>
                  </a:cxn>
                  <a:cxn ang="0">
                    <a:pos x="89" y="25"/>
                  </a:cxn>
                  <a:cxn ang="0">
                    <a:pos x="93" y="15"/>
                  </a:cxn>
                  <a:cxn ang="0">
                    <a:pos x="95" y="6"/>
                  </a:cxn>
                  <a:cxn ang="0">
                    <a:pos x="95" y="6"/>
                  </a:cxn>
                  <a:cxn ang="0">
                    <a:pos x="95" y="4"/>
                  </a:cxn>
                  <a:cxn ang="0">
                    <a:pos x="94" y="3"/>
                  </a:cxn>
                  <a:cxn ang="0">
                    <a:pos x="90" y="1"/>
                  </a:cxn>
                  <a:cxn ang="0">
                    <a:pos x="89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0">
                    <a:moveTo>
                      <a:pt x="85" y="4"/>
                    </a:moveTo>
                    <a:lnTo>
                      <a:pt x="85" y="4"/>
                    </a:lnTo>
                    <a:lnTo>
                      <a:pt x="83" y="13"/>
                    </a:lnTo>
                    <a:lnTo>
                      <a:pt x="80" y="24"/>
                    </a:lnTo>
                    <a:lnTo>
                      <a:pt x="75" y="33"/>
                    </a:lnTo>
                    <a:lnTo>
                      <a:pt x="71" y="42"/>
                    </a:lnTo>
                    <a:lnTo>
                      <a:pt x="59" y="61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36" y="99"/>
                    </a:lnTo>
                    <a:lnTo>
                      <a:pt x="24" y="121"/>
                    </a:lnTo>
                    <a:lnTo>
                      <a:pt x="13" y="142"/>
                    </a:lnTo>
                    <a:lnTo>
                      <a:pt x="1" y="164"/>
                    </a:lnTo>
                    <a:lnTo>
                      <a:pt x="1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69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0"/>
                    </a:lnTo>
                    <a:lnTo>
                      <a:pt x="8" y="170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22" y="146"/>
                    </a:lnTo>
                    <a:lnTo>
                      <a:pt x="35" y="123"/>
                    </a:lnTo>
                    <a:lnTo>
                      <a:pt x="47" y="99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71" y="61"/>
                    </a:lnTo>
                    <a:lnTo>
                      <a:pt x="81" y="43"/>
                    </a:lnTo>
                    <a:lnTo>
                      <a:pt x="85" y="34"/>
                    </a:lnTo>
                    <a:lnTo>
                      <a:pt x="89" y="25"/>
                    </a:lnTo>
                    <a:lnTo>
                      <a:pt x="93" y="15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4" y="3"/>
                    </a:lnTo>
                    <a:lnTo>
                      <a:pt x="90" y="1"/>
                    </a:lnTo>
                    <a:lnTo>
                      <a:pt x="89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2" name="chenying0907 889"/>
              <p:cNvSpPr/>
              <p:nvPr/>
            </p:nvSpPr>
            <p:spPr bwMode="auto">
              <a:xfrm>
                <a:off x="4513263" y="1276350"/>
                <a:ext cx="47625" cy="9366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81" y="3"/>
                  </a:cxn>
                  <a:cxn ang="0">
                    <a:pos x="66" y="45"/>
                  </a:cxn>
                  <a:cxn ang="0">
                    <a:pos x="57" y="66"/>
                  </a:cxn>
                  <a:cxn ang="0">
                    <a:pos x="48" y="87"/>
                  </a:cxn>
                  <a:cxn ang="0">
                    <a:pos x="48" y="87"/>
                  </a:cxn>
                  <a:cxn ang="0">
                    <a:pos x="38" y="107"/>
                  </a:cxn>
                  <a:cxn ang="0">
                    <a:pos x="27" y="128"/>
                  </a:cxn>
                  <a:cxn ang="0">
                    <a:pos x="15" y="149"/>
                  </a:cxn>
                  <a:cxn ang="0">
                    <a:pos x="2" y="167"/>
                  </a:cxn>
                  <a:cxn ang="0">
                    <a:pos x="2" y="167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2" y="173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5"/>
                  </a:cxn>
                  <a:cxn ang="0">
                    <a:pos x="8" y="173"/>
                  </a:cxn>
                  <a:cxn ang="0">
                    <a:pos x="13" y="168"/>
                  </a:cxn>
                  <a:cxn ang="0">
                    <a:pos x="13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24" y="150"/>
                  </a:cxn>
                  <a:cxn ang="0">
                    <a:pos x="34" y="132"/>
                  </a:cxn>
                  <a:cxn ang="0">
                    <a:pos x="42" y="116"/>
                  </a:cxn>
                  <a:cxn ang="0">
                    <a:pos x="51" y="99"/>
                  </a:cxn>
                  <a:cxn ang="0">
                    <a:pos x="51" y="99"/>
                  </a:cxn>
                  <a:cxn ang="0">
                    <a:pos x="57" y="88"/>
                  </a:cxn>
                  <a:cxn ang="0">
                    <a:pos x="63" y="76"/>
                  </a:cxn>
                  <a:cxn ang="0">
                    <a:pos x="73" y="54"/>
                  </a:cxn>
                  <a:cxn ang="0">
                    <a:pos x="82" y="30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3"/>
                  </a:cxn>
                  <a:cxn ang="0">
                    <a:pos x="89" y="2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1" y="3"/>
                  </a:cxn>
                </a:cxnLst>
                <a:rect l="0" t="0" r="r" b="b"/>
                <a:pathLst>
                  <a:path w="90" h="175">
                    <a:moveTo>
                      <a:pt x="81" y="3"/>
                    </a:moveTo>
                    <a:lnTo>
                      <a:pt x="81" y="3"/>
                    </a:lnTo>
                    <a:lnTo>
                      <a:pt x="66" y="45"/>
                    </a:lnTo>
                    <a:lnTo>
                      <a:pt x="57" y="66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38" y="107"/>
                    </a:lnTo>
                    <a:lnTo>
                      <a:pt x="27" y="128"/>
                    </a:lnTo>
                    <a:lnTo>
                      <a:pt x="15" y="149"/>
                    </a:lnTo>
                    <a:lnTo>
                      <a:pt x="2" y="167"/>
                    </a:lnTo>
                    <a:lnTo>
                      <a:pt x="2" y="167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2" y="173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5"/>
                    </a:lnTo>
                    <a:lnTo>
                      <a:pt x="8" y="173"/>
                    </a:lnTo>
                    <a:lnTo>
                      <a:pt x="13" y="168"/>
                    </a:lnTo>
                    <a:lnTo>
                      <a:pt x="13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24" y="150"/>
                    </a:lnTo>
                    <a:lnTo>
                      <a:pt x="34" y="132"/>
                    </a:lnTo>
                    <a:lnTo>
                      <a:pt x="42" y="116"/>
                    </a:lnTo>
                    <a:lnTo>
                      <a:pt x="51" y="99"/>
                    </a:lnTo>
                    <a:lnTo>
                      <a:pt x="51" y="99"/>
                    </a:lnTo>
                    <a:lnTo>
                      <a:pt x="57" y="88"/>
                    </a:lnTo>
                    <a:lnTo>
                      <a:pt x="63" y="76"/>
                    </a:lnTo>
                    <a:lnTo>
                      <a:pt x="73" y="54"/>
                    </a:lnTo>
                    <a:lnTo>
                      <a:pt x="82" y="30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3"/>
                    </a:lnTo>
                    <a:lnTo>
                      <a:pt x="89" y="2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1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3" name="chenying0907 890"/>
              <p:cNvSpPr/>
              <p:nvPr/>
            </p:nvSpPr>
            <p:spPr bwMode="auto">
              <a:xfrm>
                <a:off x="4538663" y="1304925"/>
                <a:ext cx="44450" cy="92075"/>
              </a:xfrm>
              <a:custGeom>
                <a:avLst/>
                <a:gdLst/>
                <a:ahLst/>
                <a:cxnLst>
                  <a:cxn ang="0">
                    <a:pos x="75" y="5"/>
                  </a:cxn>
                  <a:cxn ang="0">
                    <a:pos x="75" y="5"/>
                  </a:cxn>
                  <a:cxn ang="0">
                    <a:pos x="74" y="16"/>
                  </a:cxn>
                  <a:cxn ang="0">
                    <a:pos x="71" y="26"/>
                  </a:cxn>
                  <a:cxn ang="0">
                    <a:pos x="68" y="38"/>
                  </a:cxn>
                  <a:cxn ang="0">
                    <a:pos x="64" y="48"/>
                  </a:cxn>
                  <a:cxn ang="0">
                    <a:pos x="54" y="69"/>
                  </a:cxn>
                  <a:cxn ang="0">
                    <a:pos x="43" y="88"/>
                  </a:cxn>
                  <a:cxn ang="0">
                    <a:pos x="43" y="88"/>
                  </a:cxn>
                  <a:cxn ang="0">
                    <a:pos x="22" y="128"/>
                  </a:cxn>
                  <a:cxn ang="0">
                    <a:pos x="10" y="148"/>
                  </a:cxn>
                  <a:cxn ang="0">
                    <a:pos x="0" y="168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0" y="172"/>
                  </a:cxn>
                  <a:cxn ang="0">
                    <a:pos x="1" y="173"/>
                  </a:cxn>
                  <a:cxn ang="0">
                    <a:pos x="2" y="174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4"/>
                  </a:cxn>
                  <a:cxn ang="0">
                    <a:pos x="8" y="173"/>
                  </a:cxn>
                  <a:cxn ang="0">
                    <a:pos x="8" y="173"/>
                  </a:cxn>
                  <a:cxn ang="0">
                    <a:pos x="21" y="148"/>
                  </a:cxn>
                  <a:cxn ang="0">
                    <a:pos x="34" y="125"/>
                  </a:cxn>
                  <a:cxn ang="0">
                    <a:pos x="61" y="78"/>
                  </a:cxn>
                  <a:cxn ang="0">
                    <a:pos x="61" y="78"/>
                  </a:cxn>
                  <a:cxn ang="0">
                    <a:pos x="69" y="61"/>
                  </a:cxn>
                  <a:cxn ang="0">
                    <a:pos x="77" y="42"/>
                  </a:cxn>
                  <a:cxn ang="0">
                    <a:pos x="80" y="33"/>
                  </a:cxn>
                  <a:cxn ang="0">
                    <a:pos x="83" y="23"/>
                  </a:cxn>
                  <a:cxn ang="0">
                    <a:pos x="84" y="14"/>
                  </a:cxn>
                  <a:cxn ang="0">
                    <a:pos x="85" y="5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4" y="1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8" y="0"/>
                  </a:cxn>
                  <a:cxn ang="0">
                    <a:pos x="77" y="1"/>
                  </a:cxn>
                  <a:cxn ang="0">
                    <a:pos x="75" y="3"/>
                  </a:cxn>
                  <a:cxn ang="0">
                    <a:pos x="75" y="5"/>
                  </a:cxn>
                  <a:cxn ang="0">
                    <a:pos x="75" y="5"/>
                  </a:cxn>
                </a:cxnLst>
                <a:rect l="0" t="0" r="r" b="b"/>
                <a:pathLst>
                  <a:path w="85" h="175">
                    <a:moveTo>
                      <a:pt x="75" y="5"/>
                    </a:moveTo>
                    <a:lnTo>
                      <a:pt x="75" y="5"/>
                    </a:lnTo>
                    <a:lnTo>
                      <a:pt x="74" y="16"/>
                    </a:lnTo>
                    <a:lnTo>
                      <a:pt x="71" y="26"/>
                    </a:lnTo>
                    <a:lnTo>
                      <a:pt x="68" y="38"/>
                    </a:lnTo>
                    <a:lnTo>
                      <a:pt x="64" y="48"/>
                    </a:lnTo>
                    <a:lnTo>
                      <a:pt x="54" y="69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22" y="128"/>
                    </a:lnTo>
                    <a:lnTo>
                      <a:pt x="10" y="14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0" y="172"/>
                    </a:lnTo>
                    <a:lnTo>
                      <a:pt x="1" y="173"/>
                    </a:lnTo>
                    <a:lnTo>
                      <a:pt x="2" y="174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4"/>
                    </a:lnTo>
                    <a:lnTo>
                      <a:pt x="8" y="173"/>
                    </a:lnTo>
                    <a:lnTo>
                      <a:pt x="8" y="173"/>
                    </a:lnTo>
                    <a:lnTo>
                      <a:pt x="21" y="148"/>
                    </a:lnTo>
                    <a:lnTo>
                      <a:pt x="34" y="125"/>
                    </a:lnTo>
                    <a:lnTo>
                      <a:pt x="61" y="78"/>
                    </a:lnTo>
                    <a:lnTo>
                      <a:pt x="61" y="78"/>
                    </a:lnTo>
                    <a:lnTo>
                      <a:pt x="69" y="61"/>
                    </a:lnTo>
                    <a:lnTo>
                      <a:pt x="77" y="42"/>
                    </a:lnTo>
                    <a:lnTo>
                      <a:pt x="80" y="33"/>
                    </a:lnTo>
                    <a:lnTo>
                      <a:pt x="83" y="23"/>
                    </a:lnTo>
                    <a:lnTo>
                      <a:pt x="84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4" name="chenying0907 891"/>
              <p:cNvSpPr/>
              <p:nvPr/>
            </p:nvSpPr>
            <p:spPr bwMode="auto">
              <a:xfrm>
                <a:off x="4568825" y="1336675"/>
                <a:ext cx="44450" cy="87313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5" y="2"/>
                  </a:cxn>
                  <a:cxn ang="0">
                    <a:pos x="82" y="1"/>
                  </a:cxn>
                  <a:cxn ang="0">
                    <a:pos x="79" y="0"/>
                  </a:cxn>
                  <a:cxn ang="0">
                    <a:pos x="78" y="0"/>
                  </a:cxn>
                  <a:cxn ang="0">
                    <a:pos x="76" y="1"/>
                  </a:cxn>
                  <a:cxn ang="0">
                    <a:pos x="75" y="2"/>
                  </a:cxn>
                  <a:cxn ang="0">
                    <a:pos x="75" y="4"/>
                  </a:cxn>
                  <a:cxn ang="0">
                    <a:pos x="75" y="4"/>
                  </a:cxn>
                  <a:cxn ang="0">
                    <a:pos x="75" y="14"/>
                  </a:cxn>
                  <a:cxn ang="0">
                    <a:pos x="73" y="23"/>
                  </a:cxn>
                  <a:cxn ang="0">
                    <a:pos x="69" y="33"/>
                  </a:cxn>
                  <a:cxn ang="0">
                    <a:pos x="64" y="42"/>
                  </a:cxn>
                  <a:cxn ang="0">
                    <a:pos x="52" y="59"/>
                  </a:cxn>
                  <a:cxn ang="0">
                    <a:pos x="47" y="69"/>
                  </a:cxn>
                  <a:cxn ang="0">
                    <a:pos x="43" y="77"/>
                  </a:cxn>
                  <a:cxn ang="0">
                    <a:pos x="43" y="77"/>
                  </a:cxn>
                  <a:cxn ang="0">
                    <a:pos x="35" y="96"/>
                  </a:cxn>
                  <a:cxn ang="0">
                    <a:pos x="27" y="113"/>
                  </a:cxn>
                  <a:cxn ang="0">
                    <a:pos x="27" y="113"/>
                  </a:cxn>
                  <a:cxn ang="0">
                    <a:pos x="16" y="137"/>
                  </a:cxn>
                  <a:cxn ang="0">
                    <a:pos x="10" y="147"/>
                  </a:cxn>
                  <a:cxn ang="0">
                    <a:pos x="6" y="152"/>
                  </a:cxn>
                  <a:cxn ang="0">
                    <a:pos x="2" y="157"/>
                  </a:cxn>
                  <a:cxn ang="0">
                    <a:pos x="2" y="157"/>
                  </a:cxn>
                  <a:cxn ang="0">
                    <a:pos x="0" y="159"/>
                  </a:cxn>
                  <a:cxn ang="0">
                    <a:pos x="0" y="162"/>
                  </a:cxn>
                  <a:cxn ang="0">
                    <a:pos x="1" y="164"/>
                  </a:cxn>
                  <a:cxn ang="0">
                    <a:pos x="4" y="165"/>
                  </a:cxn>
                  <a:cxn ang="0">
                    <a:pos x="9" y="165"/>
                  </a:cxn>
                  <a:cxn ang="0">
                    <a:pos x="9" y="165"/>
                  </a:cxn>
                  <a:cxn ang="0">
                    <a:pos x="11" y="165"/>
                  </a:cxn>
                  <a:cxn ang="0">
                    <a:pos x="13" y="163"/>
                  </a:cxn>
                  <a:cxn ang="0">
                    <a:pos x="13" y="161"/>
                  </a:cxn>
                  <a:cxn ang="0">
                    <a:pos x="13" y="159"/>
                  </a:cxn>
                  <a:cxn ang="0">
                    <a:pos x="13" y="159"/>
                  </a:cxn>
                  <a:cxn ang="0">
                    <a:pos x="16" y="155"/>
                  </a:cxn>
                  <a:cxn ang="0">
                    <a:pos x="19" y="149"/>
                  </a:cxn>
                  <a:cxn ang="0">
                    <a:pos x="25" y="139"/>
                  </a:cxn>
                  <a:cxn ang="0">
                    <a:pos x="25" y="139"/>
                  </a:cxn>
                  <a:cxn ang="0">
                    <a:pos x="37" y="113"/>
                  </a:cxn>
                  <a:cxn ang="0">
                    <a:pos x="49" y="87"/>
                  </a:cxn>
                  <a:cxn ang="0">
                    <a:pos x="49" y="87"/>
                  </a:cxn>
                  <a:cxn ang="0">
                    <a:pos x="54" y="77"/>
                  </a:cxn>
                  <a:cxn ang="0">
                    <a:pos x="60" y="68"/>
                  </a:cxn>
                  <a:cxn ang="0">
                    <a:pos x="72" y="47"/>
                  </a:cxn>
                  <a:cxn ang="0">
                    <a:pos x="77" y="37"/>
                  </a:cxn>
                  <a:cxn ang="0">
                    <a:pos x="81" y="26"/>
                  </a:cxn>
                  <a:cxn ang="0">
                    <a:pos x="85" y="15"/>
                  </a:cxn>
                  <a:cxn ang="0">
                    <a:pos x="85" y="10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85" h="165">
                    <a:moveTo>
                      <a:pt x="85" y="4"/>
                    </a:moveTo>
                    <a:lnTo>
                      <a:pt x="85" y="4"/>
                    </a:lnTo>
                    <a:lnTo>
                      <a:pt x="85" y="2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8" y="0"/>
                    </a:lnTo>
                    <a:lnTo>
                      <a:pt x="76" y="1"/>
                    </a:lnTo>
                    <a:lnTo>
                      <a:pt x="75" y="2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14"/>
                    </a:lnTo>
                    <a:lnTo>
                      <a:pt x="73" y="23"/>
                    </a:lnTo>
                    <a:lnTo>
                      <a:pt x="69" y="33"/>
                    </a:lnTo>
                    <a:lnTo>
                      <a:pt x="64" y="42"/>
                    </a:lnTo>
                    <a:lnTo>
                      <a:pt x="52" y="59"/>
                    </a:lnTo>
                    <a:lnTo>
                      <a:pt x="47" y="69"/>
                    </a:lnTo>
                    <a:lnTo>
                      <a:pt x="43" y="77"/>
                    </a:lnTo>
                    <a:lnTo>
                      <a:pt x="43" y="77"/>
                    </a:lnTo>
                    <a:lnTo>
                      <a:pt x="35" y="96"/>
                    </a:lnTo>
                    <a:lnTo>
                      <a:pt x="27" y="113"/>
                    </a:lnTo>
                    <a:lnTo>
                      <a:pt x="27" y="113"/>
                    </a:lnTo>
                    <a:lnTo>
                      <a:pt x="16" y="137"/>
                    </a:lnTo>
                    <a:lnTo>
                      <a:pt x="10" y="147"/>
                    </a:lnTo>
                    <a:lnTo>
                      <a:pt x="6" y="152"/>
                    </a:lnTo>
                    <a:lnTo>
                      <a:pt x="2" y="157"/>
                    </a:lnTo>
                    <a:lnTo>
                      <a:pt x="2" y="157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1" y="164"/>
                    </a:lnTo>
                    <a:lnTo>
                      <a:pt x="4" y="165"/>
                    </a:lnTo>
                    <a:lnTo>
                      <a:pt x="9" y="165"/>
                    </a:lnTo>
                    <a:lnTo>
                      <a:pt x="9" y="165"/>
                    </a:lnTo>
                    <a:lnTo>
                      <a:pt x="11" y="165"/>
                    </a:lnTo>
                    <a:lnTo>
                      <a:pt x="13" y="163"/>
                    </a:lnTo>
                    <a:lnTo>
                      <a:pt x="13" y="161"/>
                    </a:lnTo>
                    <a:lnTo>
                      <a:pt x="13" y="159"/>
                    </a:lnTo>
                    <a:lnTo>
                      <a:pt x="13" y="159"/>
                    </a:lnTo>
                    <a:lnTo>
                      <a:pt x="16" y="155"/>
                    </a:lnTo>
                    <a:lnTo>
                      <a:pt x="19" y="149"/>
                    </a:lnTo>
                    <a:lnTo>
                      <a:pt x="25" y="139"/>
                    </a:lnTo>
                    <a:lnTo>
                      <a:pt x="25" y="139"/>
                    </a:lnTo>
                    <a:lnTo>
                      <a:pt x="37" y="113"/>
                    </a:lnTo>
                    <a:lnTo>
                      <a:pt x="49" y="87"/>
                    </a:lnTo>
                    <a:lnTo>
                      <a:pt x="49" y="87"/>
                    </a:lnTo>
                    <a:lnTo>
                      <a:pt x="54" y="77"/>
                    </a:lnTo>
                    <a:lnTo>
                      <a:pt x="60" y="68"/>
                    </a:lnTo>
                    <a:lnTo>
                      <a:pt x="72" y="47"/>
                    </a:lnTo>
                    <a:lnTo>
                      <a:pt x="77" y="37"/>
                    </a:lnTo>
                    <a:lnTo>
                      <a:pt x="81" y="26"/>
                    </a:lnTo>
                    <a:lnTo>
                      <a:pt x="85" y="15"/>
                    </a:lnTo>
                    <a:lnTo>
                      <a:pt x="85" y="10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5" name="chenying0907 892"/>
              <p:cNvSpPr/>
              <p:nvPr/>
            </p:nvSpPr>
            <p:spPr bwMode="auto">
              <a:xfrm>
                <a:off x="4608513" y="1366838"/>
                <a:ext cx="47625" cy="85725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81" y="5"/>
                  </a:cxn>
                  <a:cxn ang="0">
                    <a:pos x="80" y="15"/>
                  </a:cxn>
                  <a:cxn ang="0">
                    <a:pos x="77" y="25"/>
                  </a:cxn>
                  <a:cxn ang="0">
                    <a:pos x="73" y="36"/>
                  </a:cxn>
                  <a:cxn ang="0">
                    <a:pos x="67" y="46"/>
                  </a:cxn>
                  <a:cxn ang="0">
                    <a:pos x="56" y="64"/>
                  </a:cxn>
                  <a:cxn ang="0">
                    <a:pos x="46" y="83"/>
                  </a:cxn>
                  <a:cxn ang="0">
                    <a:pos x="46" y="83"/>
                  </a:cxn>
                  <a:cxn ang="0">
                    <a:pos x="34" y="101"/>
                  </a:cxn>
                  <a:cxn ang="0">
                    <a:pos x="23" y="119"/>
                  </a:cxn>
                  <a:cxn ang="0">
                    <a:pos x="1" y="154"/>
                  </a:cxn>
                  <a:cxn ang="0">
                    <a:pos x="1" y="154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0"/>
                  </a:cxn>
                  <a:cxn ang="0">
                    <a:pos x="4" y="162"/>
                  </a:cxn>
                  <a:cxn ang="0">
                    <a:pos x="6" y="162"/>
                  </a:cxn>
                  <a:cxn ang="0">
                    <a:pos x="7" y="160"/>
                  </a:cxn>
                  <a:cxn ang="0">
                    <a:pos x="10" y="159"/>
                  </a:cxn>
                  <a:cxn ang="0">
                    <a:pos x="10" y="159"/>
                  </a:cxn>
                  <a:cxn ang="0">
                    <a:pos x="33" y="120"/>
                  </a:cxn>
                  <a:cxn ang="0">
                    <a:pos x="46" y="101"/>
                  </a:cxn>
                  <a:cxn ang="0">
                    <a:pos x="57" y="81"/>
                  </a:cxn>
                  <a:cxn ang="0">
                    <a:pos x="57" y="81"/>
                  </a:cxn>
                  <a:cxn ang="0">
                    <a:pos x="68" y="62"/>
                  </a:cxn>
                  <a:cxn ang="0">
                    <a:pos x="79" y="45"/>
                  </a:cxn>
                  <a:cxn ang="0">
                    <a:pos x="83" y="34"/>
                  </a:cxn>
                  <a:cxn ang="0">
                    <a:pos x="86" y="25"/>
                  </a:cxn>
                  <a:cxn ang="0">
                    <a:pos x="89" y="15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2"/>
                  </a:cxn>
                  <a:cxn ang="0">
                    <a:pos x="89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3" y="1"/>
                  </a:cxn>
                  <a:cxn ang="0">
                    <a:pos x="82" y="2"/>
                  </a:cxn>
                  <a:cxn ang="0">
                    <a:pos x="81" y="5"/>
                  </a:cxn>
                  <a:cxn ang="0">
                    <a:pos x="81" y="5"/>
                  </a:cxn>
                </a:cxnLst>
                <a:rect l="0" t="0" r="r" b="b"/>
                <a:pathLst>
                  <a:path w="90" h="162">
                    <a:moveTo>
                      <a:pt x="81" y="5"/>
                    </a:moveTo>
                    <a:lnTo>
                      <a:pt x="81" y="5"/>
                    </a:lnTo>
                    <a:lnTo>
                      <a:pt x="80" y="15"/>
                    </a:lnTo>
                    <a:lnTo>
                      <a:pt x="77" y="25"/>
                    </a:lnTo>
                    <a:lnTo>
                      <a:pt x="73" y="36"/>
                    </a:lnTo>
                    <a:lnTo>
                      <a:pt x="67" y="46"/>
                    </a:lnTo>
                    <a:lnTo>
                      <a:pt x="56" y="64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34" y="101"/>
                    </a:lnTo>
                    <a:lnTo>
                      <a:pt x="23" y="119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0"/>
                    </a:lnTo>
                    <a:lnTo>
                      <a:pt x="4" y="162"/>
                    </a:lnTo>
                    <a:lnTo>
                      <a:pt x="6" y="162"/>
                    </a:lnTo>
                    <a:lnTo>
                      <a:pt x="7" y="160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33" y="120"/>
                    </a:lnTo>
                    <a:lnTo>
                      <a:pt x="46" y="101"/>
                    </a:lnTo>
                    <a:lnTo>
                      <a:pt x="57" y="81"/>
                    </a:lnTo>
                    <a:lnTo>
                      <a:pt x="57" y="81"/>
                    </a:lnTo>
                    <a:lnTo>
                      <a:pt x="68" y="62"/>
                    </a:lnTo>
                    <a:lnTo>
                      <a:pt x="79" y="45"/>
                    </a:lnTo>
                    <a:lnTo>
                      <a:pt x="83" y="34"/>
                    </a:lnTo>
                    <a:lnTo>
                      <a:pt x="86" y="25"/>
                    </a:lnTo>
                    <a:lnTo>
                      <a:pt x="89" y="1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2"/>
                    </a:lnTo>
                    <a:lnTo>
                      <a:pt x="89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5"/>
                    </a:lnTo>
                    <a:lnTo>
                      <a:pt x="81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6" name="chenying0907 893"/>
              <p:cNvSpPr/>
              <p:nvPr/>
            </p:nvSpPr>
            <p:spPr bwMode="auto">
              <a:xfrm>
                <a:off x="4632325" y="1397000"/>
                <a:ext cx="49213" cy="85725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84" y="0"/>
                  </a:cxn>
                  <a:cxn ang="0">
                    <a:pos x="81" y="3"/>
                  </a:cxn>
                  <a:cxn ang="0">
                    <a:pos x="78" y="6"/>
                  </a:cxn>
                  <a:cxn ang="0">
                    <a:pos x="73" y="14"/>
                  </a:cxn>
                  <a:cxn ang="0">
                    <a:pos x="65" y="29"/>
                  </a:cxn>
                  <a:cxn ang="0">
                    <a:pos x="65" y="29"/>
                  </a:cxn>
                  <a:cxn ang="0">
                    <a:pos x="56" y="46"/>
                  </a:cxn>
                  <a:cxn ang="0">
                    <a:pos x="47" y="61"/>
                  </a:cxn>
                  <a:cxn ang="0">
                    <a:pos x="31" y="93"/>
                  </a:cxn>
                  <a:cxn ang="0">
                    <a:pos x="31" y="93"/>
                  </a:cxn>
                  <a:cxn ang="0">
                    <a:pos x="19" y="114"/>
                  </a:cxn>
                  <a:cxn ang="0">
                    <a:pos x="6" y="133"/>
                  </a:cxn>
                  <a:cxn ang="0">
                    <a:pos x="6" y="133"/>
                  </a:cxn>
                  <a:cxn ang="0">
                    <a:pos x="2" y="140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1" y="156"/>
                  </a:cxn>
                  <a:cxn ang="0">
                    <a:pos x="3" y="159"/>
                  </a:cxn>
                  <a:cxn ang="0">
                    <a:pos x="3" y="159"/>
                  </a:cxn>
                  <a:cxn ang="0">
                    <a:pos x="5" y="160"/>
                  </a:cxn>
                  <a:cxn ang="0">
                    <a:pos x="7" y="161"/>
                  </a:cxn>
                  <a:cxn ang="0">
                    <a:pos x="10" y="160"/>
                  </a:cxn>
                  <a:cxn ang="0">
                    <a:pos x="11" y="158"/>
                  </a:cxn>
                  <a:cxn ang="0">
                    <a:pos x="12" y="156"/>
                  </a:cxn>
                  <a:cxn ang="0">
                    <a:pos x="12" y="156"/>
                  </a:cxn>
                  <a:cxn ang="0">
                    <a:pos x="14" y="155"/>
                  </a:cxn>
                  <a:cxn ang="0">
                    <a:pos x="15" y="154"/>
                  </a:cxn>
                  <a:cxn ang="0">
                    <a:pos x="15" y="150"/>
                  </a:cxn>
                  <a:cxn ang="0">
                    <a:pos x="15" y="149"/>
                  </a:cxn>
                  <a:cxn ang="0">
                    <a:pos x="13" y="148"/>
                  </a:cxn>
                  <a:cxn ang="0">
                    <a:pos x="12" y="147"/>
                  </a:cxn>
                  <a:cxn ang="0">
                    <a:pos x="10" y="147"/>
                  </a:cxn>
                  <a:cxn ang="0">
                    <a:pos x="10" y="147"/>
                  </a:cxn>
                  <a:cxn ang="0">
                    <a:pos x="9" y="148"/>
                  </a:cxn>
                  <a:cxn ang="0">
                    <a:pos x="9" y="148"/>
                  </a:cxn>
                  <a:cxn ang="0">
                    <a:pos x="10" y="145"/>
                  </a:cxn>
                  <a:cxn ang="0">
                    <a:pos x="11" y="142"/>
                  </a:cxn>
                  <a:cxn ang="0">
                    <a:pos x="16" y="136"/>
                  </a:cxn>
                  <a:cxn ang="0">
                    <a:pos x="21" y="130"/>
                  </a:cxn>
                  <a:cxn ang="0">
                    <a:pos x="24" y="125"/>
                  </a:cxn>
                  <a:cxn ang="0">
                    <a:pos x="24" y="125"/>
                  </a:cxn>
                  <a:cxn ang="0">
                    <a:pos x="47" y="83"/>
                  </a:cxn>
                  <a:cxn ang="0">
                    <a:pos x="47" y="83"/>
                  </a:cxn>
                  <a:cxn ang="0">
                    <a:pos x="59" y="61"/>
                  </a:cxn>
                  <a:cxn ang="0">
                    <a:pos x="70" y="40"/>
                  </a:cxn>
                  <a:cxn ang="0">
                    <a:pos x="70" y="40"/>
                  </a:cxn>
                  <a:cxn ang="0">
                    <a:pos x="78" y="24"/>
                  </a:cxn>
                  <a:cxn ang="0">
                    <a:pos x="83" y="15"/>
                  </a:cxn>
                  <a:cxn ang="0">
                    <a:pos x="86" y="12"/>
                  </a:cxn>
                  <a:cxn ang="0">
                    <a:pos x="90" y="8"/>
                  </a:cxn>
                  <a:cxn ang="0">
                    <a:pos x="90" y="8"/>
                  </a:cxn>
                  <a:cxn ang="0">
                    <a:pos x="91" y="7"/>
                  </a:cxn>
                  <a:cxn ang="0">
                    <a:pos x="92" y="6"/>
                  </a:cxn>
                  <a:cxn ang="0">
                    <a:pos x="92" y="4"/>
                  </a:cxn>
                  <a:cxn ang="0">
                    <a:pos x="91" y="2"/>
                  </a:cxn>
                  <a:cxn ang="0">
                    <a:pos x="90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4" y="0"/>
                  </a:cxn>
                  <a:cxn ang="0">
                    <a:pos x="84" y="0"/>
                  </a:cxn>
                </a:cxnLst>
                <a:rect l="0" t="0" r="r" b="b"/>
                <a:pathLst>
                  <a:path w="92" h="161">
                    <a:moveTo>
                      <a:pt x="84" y="0"/>
                    </a:moveTo>
                    <a:lnTo>
                      <a:pt x="84" y="0"/>
                    </a:lnTo>
                    <a:lnTo>
                      <a:pt x="81" y="3"/>
                    </a:lnTo>
                    <a:lnTo>
                      <a:pt x="78" y="6"/>
                    </a:lnTo>
                    <a:lnTo>
                      <a:pt x="73" y="14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56" y="46"/>
                    </a:lnTo>
                    <a:lnTo>
                      <a:pt x="47" y="61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19" y="114"/>
                    </a:lnTo>
                    <a:lnTo>
                      <a:pt x="6" y="133"/>
                    </a:lnTo>
                    <a:lnTo>
                      <a:pt x="6" y="133"/>
                    </a:lnTo>
                    <a:lnTo>
                      <a:pt x="2" y="140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1" y="156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5" y="160"/>
                    </a:lnTo>
                    <a:lnTo>
                      <a:pt x="7" y="161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4" y="155"/>
                    </a:lnTo>
                    <a:lnTo>
                      <a:pt x="15" y="154"/>
                    </a:lnTo>
                    <a:lnTo>
                      <a:pt x="15" y="150"/>
                    </a:lnTo>
                    <a:lnTo>
                      <a:pt x="15" y="149"/>
                    </a:lnTo>
                    <a:lnTo>
                      <a:pt x="13" y="148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10" y="147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10" y="145"/>
                    </a:lnTo>
                    <a:lnTo>
                      <a:pt x="11" y="142"/>
                    </a:lnTo>
                    <a:lnTo>
                      <a:pt x="16" y="136"/>
                    </a:lnTo>
                    <a:lnTo>
                      <a:pt x="21" y="130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59" y="61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8" y="24"/>
                    </a:lnTo>
                    <a:lnTo>
                      <a:pt x="83" y="15"/>
                    </a:lnTo>
                    <a:lnTo>
                      <a:pt x="86" y="12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1" y="7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1" y="2"/>
                    </a:lnTo>
                    <a:lnTo>
                      <a:pt x="90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7" name="chenying0907 894"/>
              <p:cNvSpPr/>
              <p:nvPr/>
            </p:nvSpPr>
            <p:spPr bwMode="auto">
              <a:xfrm>
                <a:off x="4654550" y="1414463"/>
                <a:ext cx="52388" cy="85725"/>
              </a:xfrm>
              <a:custGeom>
                <a:avLst/>
                <a:gdLst/>
                <a:ahLst/>
                <a:cxnLst>
                  <a:cxn ang="0">
                    <a:pos x="90" y="3"/>
                  </a:cxn>
                  <a:cxn ang="0">
                    <a:pos x="90" y="3"/>
                  </a:cxn>
                  <a:cxn ang="0">
                    <a:pos x="89" y="9"/>
                  </a:cxn>
                  <a:cxn ang="0">
                    <a:pos x="86" y="13"/>
                  </a:cxn>
                  <a:cxn ang="0">
                    <a:pos x="79" y="23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53" y="61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33" y="94"/>
                  </a:cxn>
                  <a:cxn ang="0">
                    <a:pos x="28" y="107"/>
                  </a:cxn>
                  <a:cxn ang="0">
                    <a:pos x="23" y="119"/>
                  </a:cxn>
                  <a:cxn ang="0">
                    <a:pos x="20" y="124"/>
                  </a:cxn>
                  <a:cxn ang="0">
                    <a:pos x="15" y="129"/>
                  </a:cxn>
                  <a:cxn ang="0">
                    <a:pos x="15" y="129"/>
                  </a:cxn>
                  <a:cxn ang="0">
                    <a:pos x="10" y="136"/>
                  </a:cxn>
                  <a:cxn ang="0">
                    <a:pos x="6" y="142"/>
                  </a:cxn>
                  <a:cxn ang="0">
                    <a:pos x="3" y="148"/>
                  </a:cxn>
                  <a:cxn ang="0">
                    <a:pos x="0" y="155"/>
                  </a:cxn>
                  <a:cxn ang="0">
                    <a:pos x="0" y="155"/>
                  </a:cxn>
                  <a:cxn ang="0">
                    <a:pos x="0" y="157"/>
                  </a:cxn>
                  <a:cxn ang="0">
                    <a:pos x="0" y="159"/>
                  </a:cxn>
                  <a:cxn ang="0">
                    <a:pos x="1" y="160"/>
                  </a:cxn>
                  <a:cxn ang="0">
                    <a:pos x="3" y="161"/>
                  </a:cxn>
                  <a:cxn ang="0">
                    <a:pos x="6" y="160"/>
                  </a:cxn>
                  <a:cxn ang="0">
                    <a:pos x="8" y="159"/>
                  </a:cxn>
                  <a:cxn ang="0">
                    <a:pos x="9" y="158"/>
                  </a:cxn>
                  <a:cxn ang="0">
                    <a:pos x="9" y="158"/>
                  </a:cxn>
                  <a:cxn ang="0">
                    <a:pos x="13" y="149"/>
                  </a:cxn>
                  <a:cxn ang="0">
                    <a:pos x="20" y="141"/>
                  </a:cxn>
                  <a:cxn ang="0">
                    <a:pos x="26" y="132"/>
                  </a:cxn>
                  <a:cxn ang="0">
                    <a:pos x="31" y="123"/>
                  </a:cxn>
                  <a:cxn ang="0">
                    <a:pos x="31" y="123"/>
                  </a:cxn>
                  <a:cxn ang="0">
                    <a:pos x="40" y="101"/>
                  </a:cxn>
                  <a:cxn ang="0">
                    <a:pos x="45" y="91"/>
                  </a:cxn>
                  <a:cxn ang="0">
                    <a:pos x="51" y="81"/>
                  </a:cxn>
                  <a:cxn ang="0">
                    <a:pos x="51" y="81"/>
                  </a:cxn>
                  <a:cxn ang="0">
                    <a:pos x="65" y="59"/>
                  </a:cxn>
                  <a:cxn ang="0">
                    <a:pos x="79" y="38"/>
                  </a:cxn>
                  <a:cxn ang="0">
                    <a:pos x="79" y="38"/>
                  </a:cxn>
                  <a:cxn ang="0">
                    <a:pos x="91" y="23"/>
                  </a:cxn>
                  <a:cxn ang="0">
                    <a:pos x="96" y="15"/>
                  </a:cxn>
                  <a:cxn ang="0">
                    <a:pos x="98" y="11"/>
                  </a:cxn>
                  <a:cxn ang="0">
                    <a:pos x="99" y="6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8" y="2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4" y="0"/>
                  </a:cxn>
                  <a:cxn ang="0">
                    <a:pos x="92" y="0"/>
                  </a:cxn>
                  <a:cxn ang="0">
                    <a:pos x="91" y="2"/>
                  </a:cxn>
                  <a:cxn ang="0">
                    <a:pos x="90" y="3"/>
                  </a:cxn>
                  <a:cxn ang="0">
                    <a:pos x="90" y="3"/>
                  </a:cxn>
                </a:cxnLst>
                <a:rect l="0" t="0" r="r" b="b"/>
                <a:pathLst>
                  <a:path w="99" h="161">
                    <a:moveTo>
                      <a:pt x="90" y="3"/>
                    </a:moveTo>
                    <a:lnTo>
                      <a:pt x="90" y="3"/>
                    </a:lnTo>
                    <a:lnTo>
                      <a:pt x="89" y="9"/>
                    </a:lnTo>
                    <a:lnTo>
                      <a:pt x="86" y="13"/>
                    </a:lnTo>
                    <a:lnTo>
                      <a:pt x="79" y="23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53" y="61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33" y="94"/>
                    </a:lnTo>
                    <a:lnTo>
                      <a:pt x="28" y="107"/>
                    </a:lnTo>
                    <a:lnTo>
                      <a:pt x="23" y="119"/>
                    </a:lnTo>
                    <a:lnTo>
                      <a:pt x="20" y="124"/>
                    </a:lnTo>
                    <a:lnTo>
                      <a:pt x="15" y="129"/>
                    </a:lnTo>
                    <a:lnTo>
                      <a:pt x="15" y="129"/>
                    </a:lnTo>
                    <a:lnTo>
                      <a:pt x="10" y="136"/>
                    </a:lnTo>
                    <a:lnTo>
                      <a:pt x="6" y="142"/>
                    </a:lnTo>
                    <a:lnTo>
                      <a:pt x="3" y="148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0"/>
                    </a:lnTo>
                    <a:lnTo>
                      <a:pt x="3" y="161"/>
                    </a:lnTo>
                    <a:lnTo>
                      <a:pt x="6" y="160"/>
                    </a:lnTo>
                    <a:lnTo>
                      <a:pt x="8" y="159"/>
                    </a:lnTo>
                    <a:lnTo>
                      <a:pt x="9" y="158"/>
                    </a:lnTo>
                    <a:lnTo>
                      <a:pt x="9" y="158"/>
                    </a:lnTo>
                    <a:lnTo>
                      <a:pt x="13" y="149"/>
                    </a:lnTo>
                    <a:lnTo>
                      <a:pt x="20" y="141"/>
                    </a:lnTo>
                    <a:lnTo>
                      <a:pt x="26" y="132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40" y="101"/>
                    </a:lnTo>
                    <a:lnTo>
                      <a:pt x="45" y="91"/>
                    </a:lnTo>
                    <a:lnTo>
                      <a:pt x="51" y="81"/>
                    </a:lnTo>
                    <a:lnTo>
                      <a:pt x="51" y="81"/>
                    </a:lnTo>
                    <a:lnTo>
                      <a:pt x="65" y="5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91" y="23"/>
                    </a:lnTo>
                    <a:lnTo>
                      <a:pt x="96" y="15"/>
                    </a:lnTo>
                    <a:lnTo>
                      <a:pt x="98" y="11"/>
                    </a:lnTo>
                    <a:lnTo>
                      <a:pt x="99" y="6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8" y="2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91" y="2"/>
                    </a:lnTo>
                    <a:lnTo>
                      <a:pt x="90" y="3"/>
                    </a:lnTo>
                    <a:lnTo>
                      <a:pt x="90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8" name="chenying0907 895"/>
              <p:cNvSpPr/>
              <p:nvPr/>
            </p:nvSpPr>
            <p:spPr bwMode="auto">
              <a:xfrm>
                <a:off x="4678363" y="1439863"/>
                <a:ext cx="60325" cy="100013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89" y="20"/>
                  </a:cxn>
                  <a:cxn ang="0">
                    <a:pos x="74" y="41"/>
                  </a:cxn>
                  <a:cxn ang="0">
                    <a:pos x="59" y="62"/>
                  </a:cxn>
                  <a:cxn ang="0">
                    <a:pos x="53" y="73"/>
                  </a:cxn>
                  <a:cxn ang="0">
                    <a:pos x="47" y="84"/>
                  </a:cxn>
                  <a:cxn ang="0">
                    <a:pos x="47" y="84"/>
                  </a:cxn>
                  <a:cxn ang="0">
                    <a:pos x="35" y="109"/>
                  </a:cxn>
                  <a:cxn ang="0">
                    <a:pos x="23" y="133"/>
                  </a:cxn>
                  <a:cxn ang="0">
                    <a:pos x="13" y="158"/>
                  </a:cxn>
                  <a:cxn ang="0">
                    <a:pos x="0" y="183"/>
                  </a:cxn>
                  <a:cxn ang="0">
                    <a:pos x="0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3" y="189"/>
                  </a:cxn>
                  <a:cxn ang="0">
                    <a:pos x="5" y="189"/>
                  </a:cxn>
                  <a:cxn ang="0">
                    <a:pos x="6" y="189"/>
                  </a:cxn>
                  <a:cxn ang="0">
                    <a:pos x="8" y="189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19" y="166"/>
                  </a:cxn>
                  <a:cxn ang="0">
                    <a:pos x="28" y="144"/>
                  </a:cxn>
                  <a:cxn ang="0">
                    <a:pos x="38" y="124"/>
                  </a:cxn>
                  <a:cxn ang="0">
                    <a:pos x="48" y="103"/>
                  </a:cxn>
                  <a:cxn ang="0">
                    <a:pos x="48" y="103"/>
                  </a:cxn>
                  <a:cxn ang="0">
                    <a:pos x="62" y="78"/>
                  </a:cxn>
                  <a:cxn ang="0">
                    <a:pos x="78" y="53"/>
                  </a:cxn>
                  <a:cxn ang="0">
                    <a:pos x="94" y="31"/>
                  </a:cxn>
                  <a:cxn ang="0">
                    <a:pos x="112" y="8"/>
                  </a:cxn>
                  <a:cxn ang="0">
                    <a:pos x="112" y="8"/>
                  </a:cxn>
                  <a:cxn ang="0">
                    <a:pos x="113" y="6"/>
                  </a:cxn>
                  <a:cxn ang="0">
                    <a:pos x="113" y="4"/>
                  </a:cxn>
                  <a:cxn ang="0">
                    <a:pos x="112" y="1"/>
                  </a:cxn>
                  <a:cxn ang="0">
                    <a:pos x="111" y="0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3" h="189">
                    <a:moveTo>
                      <a:pt x="106" y="1"/>
                    </a:moveTo>
                    <a:lnTo>
                      <a:pt x="106" y="1"/>
                    </a:lnTo>
                    <a:lnTo>
                      <a:pt x="89" y="20"/>
                    </a:lnTo>
                    <a:lnTo>
                      <a:pt x="74" y="41"/>
                    </a:lnTo>
                    <a:lnTo>
                      <a:pt x="59" y="62"/>
                    </a:lnTo>
                    <a:lnTo>
                      <a:pt x="53" y="73"/>
                    </a:lnTo>
                    <a:lnTo>
                      <a:pt x="47" y="84"/>
                    </a:lnTo>
                    <a:lnTo>
                      <a:pt x="47" y="84"/>
                    </a:lnTo>
                    <a:lnTo>
                      <a:pt x="35" y="109"/>
                    </a:lnTo>
                    <a:lnTo>
                      <a:pt x="23" y="133"/>
                    </a:lnTo>
                    <a:lnTo>
                      <a:pt x="13" y="158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3" y="189"/>
                    </a:lnTo>
                    <a:lnTo>
                      <a:pt x="5" y="189"/>
                    </a:lnTo>
                    <a:lnTo>
                      <a:pt x="6" y="189"/>
                    </a:lnTo>
                    <a:lnTo>
                      <a:pt x="8" y="189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19" y="166"/>
                    </a:lnTo>
                    <a:lnTo>
                      <a:pt x="28" y="144"/>
                    </a:lnTo>
                    <a:lnTo>
                      <a:pt x="38" y="124"/>
                    </a:lnTo>
                    <a:lnTo>
                      <a:pt x="48" y="103"/>
                    </a:lnTo>
                    <a:lnTo>
                      <a:pt x="48" y="103"/>
                    </a:lnTo>
                    <a:lnTo>
                      <a:pt x="62" y="78"/>
                    </a:lnTo>
                    <a:lnTo>
                      <a:pt x="78" y="53"/>
                    </a:lnTo>
                    <a:lnTo>
                      <a:pt x="94" y="31"/>
                    </a:lnTo>
                    <a:lnTo>
                      <a:pt x="112" y="8"/>
                    </a:lnTo>
                    <a:lnTo>
                      <a:pt x="112" y="8"/>
                    </a:lnTo>
                    <a:lnTo>
                      <a:pt x="113" y="6"/>
                    </a:lnTo>
                    <a:lnTo>
                      <a:pt x="113" y="4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9" name="chenying0907 896"/>
              <p:cNvSpPr/>
              <p:nvPr/>
            </p:nvSpPr>
            <p:spPr bwMode="auto">
              <a:xfrm>
                <a:off x="4706938" y="1471613"/>
                <a:ext cx="66675" cy="10636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0" y="2"/>
                  </a:cxn>
                  <a:cxn ang="0">
                    <a:pos x="112" y="12"/>
                  </a:cxn>
                  <a:cxn ang="0">
                    <a:pos x="104" y="23"/>
                  </a:cxn>
                  <a:cxn ang="0">
                    <a:pos x="90" y="46"/>
                  </a:cxn>
                  <a:cxn ang="0">
                    <a:pos x="77" y="70"/>
                  </a:cxn>
                  <a:cxn ang="0">
                    <a:pos x="62" y="93"/>
                  </a:cxn>
                  <a:cxn ang="0">
                    <a:pos x="62" y="93"/>
                  </a:cxn>
                  <a:cxn ang="0">
                    <a:pos x="32" y="138"/>
                  </a:cxn>
                  <a:cxn ang="0">
                    <a:pos x="18" y="162"/>
                  </a:cxn>
                  <a:cxn ang="0">
                    <a:pos x="4" y="186"/>
                  </a:cxn>
                  <a:cxn ang="0">
                    <a:pos x="4" y="186"/>
                  </a:cxn>
                  <a:cxn ang="0">
                    <a:pos x="1" y="187"/>
                  </a:cxn>
                  <a:cxn ang="0">
                    <a:pos x="0" y="188"/>
                  </a:cxn>
                  <a:cxn ang="0">
                    <a:pos x="0" y="190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1" y="198"/>
                  </a:cxn>
                  <a:cxn ang="0">
                    <a:pos x="4" y="199"/>
                  </a:cxn>
                  <a:cxn ang="0">
                    <a:pos x="6" y="199"/>
                  </a:cxn>
                  <a:cxn ang="0">
                    <a:pos x="8" y="198"/>
                  </a:cxn>
                  <a:cxn ang="0">
                    <a:pos x="9" y="197"/>
                  </a:cxn>
                  <a:cxn ang="0">
                    <a:pos x="9" y="197"/>
                  </a:cxn>
                  <a:cxn ang="0">
                    <a:pos x="22" y="174"/>
                  </a:cxn>
                  <a:cxn ang="0">
                    <a:pos x="35" y="154"/>
                  </a:cxn>
                  <a:cxn ang="0">
                    <a:pos x="63" y="110"/>
                  </a:cxn>
                  <a:cxn ang="0">
                    <a:pos x="63" y="110"/>
                  </a:cxn>
                  <a:cxn ang="0">
                    <a:pos x="79" y="84"/>
                  </a:cxn>
                  <a:cxn ang="0">
                    <a:pos x="93" y="59"/>
                  </a:cxn>
                  <a:cxn ang="0">
                    <a:pos x="110" y="33"/>
                  </a:cxn>
                  <a:cxn ang="0">
                    <a:pos x="118" y="20"/>
                  </a:cxn>
                  <a:cxn ang="0">
                    <a:pos x="127" y="8"/>
                  </a:cxn>
                  <a:cxn ang="0">
                    <a:pos x="127" y="8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6" y="2"/>
                  </a:cxn>
                  <a:cxn ang="0">
                    <a:pos x="125" y="1"/>
                  </a:cxn>
                  <a:cxn ang="0">
                    <a:pos x="123" y="0"/>
                  </a:cxn>
                  <a:cxn ang="0">
                    <a:pos x="122" y="1"/>
                  </a:cxn>
                  <a:cxn ang="0">
                    <a:pos x="120" y="2"/>
                  </a:cxn>
                  <a:cxn ang="0">
                    <a:pos x="120" y="2"/>
                  </a:cxn>
                </a:cxnLst>
                <a:rect l="0" t="0" r="r" b="b"/>
                <a:pathLst>
                  <a:path w="128" h="199">
                    <a:moveTo>
                      <a:pt x="120" y="2"/>
                    </a:moveTo>
                    <a:lnTo>
                      <a:pt x="120" y="2"/>
                    </a:lnTo>
                    <a:lnTo>
                      <a:pt x="112" y="12"/>
                    </a:lnTo>
                    <a:lnTo>
                      <a:pt x="104" y="23"/>
                    </a:lnTo>
                    <a:lnTo>
                      <a:pt x="90" y="46"/>
                    </a:lnTo>
                    <a:lnTo>
                      <a:pt x="77" y="70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2" y="138"/>
                    </a:lnTo>
                    <a:lnTo>
                      <a:pt x="18" y="162"/>
                    </a:lnTo>
                    <a:lnTo>
                      <a:pt x="4" y="186"/>
                    </a:lnTo>
                    <a:lnTo>
                      <a:pt x="4" y="186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0" y="190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1" y="198"/>
                    </a:lnTo>
                    <a:lnTo>
                      <a:pt x="4" y="199"/>
                    </a:lnTo>
                    <a:lnTo>
                      <a:pt x="6" y="199"/>
                    </a:lnTo>
                    <a:lnTo>
                      <a:pt x="8" y="198"/>
                    </a:lnTo>
                    <a:lnTo>
                      <a:pt x="9" y="197"/>
                    </a:lnTo>
                    <a:lnTo>
                      <a:pt x="9" y="197"/>
                    </a:lnTo>
                    <a:lnTo>
                      <a:pt x="22" y="174"/>
                    </a:lnTo>
                    <a:lnTo>
                      <a:pt x="35" y="154"/>
                    </a:lnTo>
                    <a:lnTo>
                      <a:pt x="63" y="110"/>
                    </a:lnTo>
                    <a:lnTo>
                      <a:pt x="63" y="110"/>
                    </a:lnTo>
                    <a:lnTo>
                      <a:pt x="79" y="84"/>
                    </a:lnTo>
                    <a:lnTo>
                      <a:pt x="93" y="59"/>
                    </a:lnTo>
                    <a:lnTo>
                      <a:pt x="110" y="33"/>
                    </a:lnTo>
                    <a:lnTo>
                      <a:pt x="118" y="20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6" y="2"/>
                    </a:lnTo>
                    <a:lnTo>
                      <a:pt x="125" y="1"/>
                    </a:lnTo>
                    <a:lnTo>
                      <a:pt x="123" y="0"/>
                    </a:lnTo>
                    <a:lnTo>
                      <a:pt x="122" y="1"/>
                    </a:lnTo>
                    <a:lnTo>
                      <a:pt x="120" y="2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0" name="chenying0907 897"/>
              <p:cNvSpPr/>
              <p:nvPr/>
            </p:nvSpPr>
            <p:spPr bwMode="auto">
              <a:xfrm>
                <a:off x="4729163" y="1522413"/>
                <a:ext cx="65088" cy="112713"/>
              </a:xfrm>
              <a:custGeom>
                <a:avLst/>
                <a:gdLst/>
                <a:ahLst/>
                <a:cxnLst>
                  <a:cxn ang="0">
                    <a:pos x="115" y="4"/>
                  </a:cxn>
                  <a:cxn ang="0">
                    <a:pos x="115" y="4"/>
                  </a:cxn>
                  <a:cxn ang="0">
                    <a:pos x="110" y="18"/>
                  </a:cxn>
                  <a:cxn ang="0">
                    <a:pos x="105" y="32"/>
                  </a:cxn>
                  <a:cxn ang="0">
                    <a:pos x="99" y="45"/>
                  </a:cxn>
                  <a:cxn ang="0">
                    <a:pos x="91" y="59"/>
                  </a:cxn>
                  <a:cxn ang="0">
                    <a:pos x="77" y="85"/>
                  </a:cxn>
                  <a:cxn ang="0">
                    <a:pos x="63" y="111"/>
                  </a:cxn>
                  <a:cxn ang="0">
                    <a:pos x="63" y="111"/>
                  </a:cxn>
                  <a:cxn ang="0">
                    <a:pos x="56" y="124"/>
                  </a:cxn>
                  <a:cxn ang="0">
                    <a:pos x="49" y="137"/>
                  </a:cxn>
                  <a:cxn ang="0">
                    <a:pos x="35" y="162"/>
                  </a:cxn>
                  <a:cxn ang="0">
                    <a:pos x="35" y="162"/>
                  </a:cxn>
                  <a:cxn ang="0">
                    <a:pos x="26" y="173"/>
                  </a:cxn>
                  <a:cxn ang="0">
                    <a:pos x="18" y="185"/>
                  </a:cxn>
                  <a:cxn ang="0">
                    <a:pos x="10" y="195"/>
                  </a:cxn>
                  <a:cxn ang="0">
                    <a:pos x="1" y="206"/>
                  </a:cxn>
                  <a:cxn ang="0">
                    <a:pos x="1" y="206"/>
                  </a:cxn>
                  <a:cxn ang="0">
                    <a:pos x="0" y="208"/>
                  </a:cxn>
                  <a:cxn ang="0">
                    <a:pos x="1" y="210"/>
                  </a:cxn>
                  <a:cxn ang="0">
                    <a:pos x="1" y="212"/>
                  </a:cxn>
                  <a:cxn ang="0">
                    <a:pos x="4" y="213"/>
                  </a:cxn>
                  <a:cxn ang="0">
                    <a:pos x="5" y="214"/>
                  </a:cxn>
                  <a:cxn ang="0">
                    <a:pos x="7" y="214"/>
                  </a:cxn>
                  <a:cxn ang="0">
                    <a:pos x="9" y="213"/>
                  </a:cxn>
                  <a:cxn ang="0">
                    <a:pos x="10" y="212"/>
                  </a:cxn>
                  <a:cxn ang="0">
                    <a:pos x="10" y="212"/>
                  </a:cxn>
                  <a:cxn ang="0">
                    <a:pos x="18" y="200"/>
                  </a:cxn>
                  <a:cxn ang="0">
                    <a:pos x="26" y="189"/>
                  </a:cxn>
                  <a:cxn ang="0">
                    <a:pos x="35" y="178"/>
                  </a:cxn>
                  <a:cxn ang="0">
                    <a:pos x="42" y="167"/>
                  </a:cxn>
                  <a:cxn ang="0">
                    <a:pos x="42" y="167"/>
                  </a:cxn>
                  <a:cxn ang="0">
                    <a:pos x="59" y="138"/>
                  </a:cxn>
                  <a:cxn ang="0">
                    <a:pos x="75" y="109"/>
                  </a:cxn>
                  <a:cxn ang="0">
                    <a:pos x="75" y="109"/>
                  </a:cxn>
                  <a:cxn ang="0">
                    <a:pos x="88" y="83"/>
                  </a:cxn>
                  <a:cxn ang="0">
                    <a:pos x="102" y="59"/>
                  </a:cxn>
                  <a:cxn ang="0">
                    <a:pos x="109" y="46"/>
                  </a:cxn>
                  <a:cxn ang="0">
                    <a:pos x="114" y="33"/>
                  </a:cxn>
                  <a:cxn ang="0">
                    <a:pos x="119" y="19"/>
                  </a:cxn>
                  <a:cxn ang="0">
                    <a:pos x="124" y="6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1"/>
                  </a:cxn>
                  <a:cxn ang="0">
                    <a:pos x="120" y="1"/>
                  </a:cxn>
                  <a:cxn ang="0">
                    <a:pos x="119" y="0"/>
                  </a:cxn>
                  <a:cxn ang="0">
                    <a:pos x="117" y="1"/>
                  </a:cxn>
                  <a:cxn ang="0">
                    <a:pos x="116" y="2"/>
                  </a:cxn>
                  <a:cxn ang="0">
                    <a:pos x="115" y="4"/>
                  </a:cxn>
                  <a:cxn ang="0">
                    <a:pos x="115" y="4"/>
                  </a:cxn>
                </a:cxnLst>
                <a:rect l="0" t="0" r="r" b="b"/>
                <a:pathLst>
                  <a:path w="124" h="214">
                    <a:moveTo>
                      <a:pt x="115" y="4"/>
                    </a:moveTo>
                    <a:lnTo>
                      <a:pt x="115" y="4"/>
                    </a:lnTo>
                    <a:lnTo>
                      <a:pt x="110" y="18"/>
                    </a:lnTo>
                    <a:lnTo>
                      <a:pt x="105" y="32"/>
                    </a:lnTo>
                    <a:lnTo>
                      <a:pt x="99" y="45"/>
                    </a:lnTo>
                    <a:lnTo>
                      <a:pt x="91" y="59"/>
                    </a:lnTo>
                    <a:lnTo>
                      <a:pt x="77" y="85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56" y="124"/>
                    </a:lnTo>
                    <a:lnTo>
                      <a:pt x="49" y="137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26" y="173"/>
                    </a:lnTo>
                    <a:lnTo>
                      <a:pt x="18" y="185"/>
                    </a:lnTo>
                    <a:lnTo>
                      <a:pt x="10" y="195"/>
                    </a:lnTo>
                    <a:lnTo>
                      <a:pt x="1" y="206"/>
                    </a:lnTo>
                    <a:lnTo>
                      <a:pt x="1" y="206"/>
                    </a:lnTo>
                    <a:lnTo>
                      <a:pt x="0" y="208"/>
                    </a:lnTo>
                    <a:lnTo>
                      <a:pt x="1" y="210"/>
                    </a:lnTo>
                    <a:lnTo>
                      <a:pt x="1" y="212"/>
                    </a:lnTo>
                    <a:lnTo>
                      <a:pt x="4" y="213"/>
                    </a:lnTo>
                    <a:lnTo>
                      <a:pt x="5" y="214"/>
                    </a:lnTo>
                    <a:lnTo>
                      <a:pt x="7" y="214"/>
                    </a:lnTo>
                    <a:lnTo>
                      <a:pt x="9" y="213"/>
                    </a:lnTo>
                    <a:lnTo>
                      <a:pt x="10" y="212"/>
                    </a:lnTo>
                    <a:lnTo>
                      <a:pt x="10" y="212"/>
                    </a:lnTo>
                    <a:lnTo>
                      <a:pt x="18" y="200"/>
                    </a:lnTo>
                    <a:lnTo>
                      <a:pt x="26" y="189"/>
                    </a:lnTo>
                    <a:lnTo>
                      <a:pt x="35" y="178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59" y="138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88" y="83"/>
                    </a:lnTo>
                    <a:lnTo>
                      <a:pt x="102" y="59"/>
                    </a:lnTo>
                    <a:lnTo>
                      <a:pt x="109" y="46"/>
                    </a:lnTo>
                    <a:lnTo>
                      <a:pt x="114" y="33"/>
                    </a:lnTo>
                    <a:lnTo>
                      <a:pt x="119" y="19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1"/>
                    </a:lnTo>
                    <a:lnTo>
                      <a:pt x="120" y="1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6" y="2"/>
                    </a:lnTo>
                    <a:lnTo>
                      <a:pt x="115" y="4"/>
                    </a:lnTo>
                    <a:lnTo>
                      <a:pt x="115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1" name="chenying0907 898"/>
              <p:cNvSpPr/>
              <p:nvPr/>
            </p:nvSpPr>
            <p:spPr bwMode="auto">
              <a:xfrm>
                <a:off x="4733925" y="1582738"/>
                <a:ext cx="63500" cy="107950"/>
              </a:xfrm>
              <a:custGeom>
                <a:avLst/>
                <a:gdLst/>
                <a:ahLst/>
                <a:cxnLst>
                  <a:cxn ang="0">
                    <a:pos x="109" y="2"/>
                  </a:cxn>
                  <a:cxn ang="0">
                    <a:pos x="109" y="2"/>
                  </a:cxn>
                  <a:cxn ang="0">
                    <a:pos x="101" y="14"/>
                  </a:cxn>
                  <a:cxn ang="0">
                    <a:pos x="94" y="25"/>
                  </a:cxn>
                  <a:cxn ang="0">
                    <a:pos x="80" y="48"/>
                  </a:cxn>
                  <a:cxn ang="0">
                    <a:pos x="68" y="73"/>
                  </a:cxn>
                  <a:cxn ang="0">
                    <a:pos x="57" y="99"/>
                  </a:cxn>
                  <a:cxn ang="0">
                    <a:pos x="57" y="99"/>
                  </a:cxn>
                  <a:cxn ang="0">
                    <a:pos x="50" y="111"/>
                  </a:cxn>
                  <a:cxn ang="0">
                    <a:pos x="44" y="123"/>
                  </a:cxn>
                  <a:cxn ang="0">
                    <a:pos x="29" y="148"/>
                  </a:cxn>
                  <a:cxn ang="0">
                    <a:pos x="14" y="173"/>
                  </a:cxn>
                  <a:cxn ang="0">
                    <a:pos x="7" y="185"/>
                  </a:cxn>
                  <a:cxn ang="0">
                    <a:pos x="0" y="198"/>
                  </a:cxn>
                  <a:cxn ang="0">
                    <a:pos x="0" y="198"/>
                  </a:cxn>
                  <a:cxn ang="0">
                    <a:pos x="0" y="200"/>
                  </a:cxn>
                  <a:cxn ang="0">
                    <a:pos x="0" y="202"/>
                  </a:cxn>
                  <a:cxn ang="0">
                    <a:pos x="1" y="203"/>
                  </a:cxn>
                  <a:cxn ang="0">
                    <a:pos x="2" y="204"/>
                  </a:cxn>
                  <a:cxn ang="0">
                    <a:pos x="4" y="205"/>
                  </a:cxn>
                  <a:cxn ang="0">
                    <a:pos x="5" y="205"/>
                  </a:cxn>
                  <a:cxn ang="0">
                    <a:pos x="7" y="204"/>
                  </a:cxn>
                  <a:cxn ang="0">
                    <a:pos x="8" y="203"/>
                  </a:cxn>
                  <a:cxn ang="0">
                    <a:pos x="8" y="203"/>
                  </a:cxn>
                  <a:cxn ang="0">
                    <a:pos x="19" y="180"/>
                  </a:cxn>
                  <a:cxn ang="0">
                    <a:pos x="32" y="158"/>
                  </a:cxn>
                  <a:cxn ang="0">
                    <a:pos x="58" y="116"/>
                  </a:cxn>
                  <a:cxn ang="0">
                    <a:pos x="58" y="116"/>
                  </a:cxn>
                  <a:cxn ang="0">
                    <a:pos x="65" y="103"/>
                  </a:cxn>
                  <a:cxn ang="0">
                    <a:pos x="72" y="89"/>
                  </a:cxn>
                  <a:cxn ang="0">
                    <a:pos x="84" y="61"/>
                  </a:cxn>
                  <a:cxn ang="0">
                    <a:pos x="92" y="48"/>
                  </a:cxn>
                  <a:cxn ang="0">
                    <a:pos x="99" y="34"/>
                  </a:cxn>
                  <a:cxn ang="0">
                    <a:pos x="107" y="21"/>
                  </a:cxn>
                  <a:cxn ang="0">
                    <a:pos x="116" y="9"/>
                  </a:cxn>
                  <a:cxn ang="0">
                    <a:pos x="116" y="9"/>
                  </a:cxn>
                  <a:cxn ang="0">
                    <a:pos x="118" y="8"/>
                  </a:cxn>
                  <a:cxn ang="0">
                    <a:pos x="118" y="6"/>
                  </a:cxn>
                  <a:cxn ang="0">
                    <a:pos x="115" y="2"/>
                  </a:cxn>
                  <a:cxn ang="0">
                    <a:pos x="114" y="1"/>
                  </a:cxn>
                  <a:cxn ang="0">
                    <a:pos x="113" y="0"/>
                  </a:cxn>
                  <a:cxn ang="0">
                    <a:pos x="111" y="1"/>
                  </a:cxn>
                  <a:cxn ang="0">
                    <a:pos x="109" y="2"/>
                  </a:cxn>
                  <a:cxn ang="0">
                    <a:pos x="109" y="2"/>
                  </a:cxn>
                </a:cxnLst>
                <a:rect l="0" t="0" r="r" b="b"/>
                <a:pathLst>
                  <a:path w="118" h="205">
                    <a:moveTo>
                      <a:pt x="109" y="2"/>
                    </a:moveTo>
                    <a:lnTo>
                      <a:pt x="109" y="2"/>
                    </a:lnTo>
                    <a:lnTo>
                      <a:pt x="101" y="14"/>
                    </a:lnTo>
                    <a:lnTo>
                      <a:pt x="94" y="25"/>
                    </a:lnTo>
                    <a:lnTo>
                      <a:pt x="80" y="48"/>
                    </a:lnTo>
                    <a:lnTo>
                      <a:pt x="68" y="73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0" y="111"/>
                    </a:lnTo>
                    <a:lnTo>
                      <a:pt x="44" y="123"/>
                    </a:lnTo>
                    <a:lnTo>
                      <a:pt x="29" y="148"/>
                    </a:lnTo>
                    <a:lnTo>
                      <a:pt x="14" y="173"/>
                    </a:lnTo>
                    <a:lnTo>
                      <a:pt x="7" y="185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200"/>
                    </a:lnTo>
                    <a:lnTo>
                      <a:pt x="0" y="202"/>
                    </a:lnTo>
                    <a:lnTo>
                      <a:pt x="1" y="203"/>
                    </a:lnTo>
                    <a:lnTo>
                      <a:pt x="2" y="204"/>
                    </a:lnTo>
                    <a:lnTo>
                      <a:pt x="4" y="205"/>
                    </a:lnTo>
                    <a:lnTo>
                      <a:pt x="5" y="205"/>
                    </a:lnTo>
                    <a:lnTo>
                      <a:pt x="7" y="204"/>
                    </a:lnTo>
                    <a:lnTo>
                      <a:pt x="8" y="203"/>
                    </a:lnTo>
                    <a:lnTo>
                      <a:pt x="8" y="203"/>
                    </a:lnTo>
                    <a:lnTo>
                      <a:pt x="19" y="180"/>
                    </a:lnTo>
                    <a:lnTo>
                      <a:pt x="32" y="158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65" y="103"/>
                    </a:lnTo>
                    <a:lnTo>
                      <a:pt x="72" y="89"/>
                    </a:lnTo>
                    <a:lnTo>
                      <a:pt x="84" y="61"/>
                    </a:lnTo>
                    <a:lnTo>
                      <a:pt x="92" y="48"/>
                    </a:lnTo>
                    <a:lnTo>
                      <a:pt x="99" y="34"/>
                    </a:lnTo>
                    <a:lnTo>
                      <a:pt x="107" y="21"/>
                    </a:lnTo>
                    <a:lnTo>
                      <a:pt x="116" y="9"/>
                    </a:lnTo>
                    <a:lnTo>
                      <a:pt x="116" y="9"/>
                    </a:lnTo>
                    <a:lnTo>
                      <a:pt x="118" y="8"/>
                    </a:lnTo>
                    <a:lnTo>
                      <a:pt x="118" y="6"/>
                    </a:lnTo>
                    <a:lnTo>
                      <a:pt x="115" y="2"/>
                    </a:lnTo>
                    <a:lnTo>
                      <a:pt x="114" y="1"/>
                    </a:lnTo>
                    <a:lnTo>
                      <a:pt x="113" y="0"/>
                    </a:lnTo>
                    <a:lnTo>
                      <a:pt x="111" y="1"/>
                    </a:lnTo>
                    <a:lnTo>
                      <a:pt x="109" y="2"/>
                    </a:lnTo>
                    <a:lnTo>
                      <a:pt x="109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2" name="chenying0907 899"/>
              <p:cNvSpPr/>
              <p:nvPr/>
            </p:nvSpPr>
            <p:spPr bwMode="auto">
              <a:xfrm>
                <a:off x="4746625" y="1630363"/>
                <a:ext cx="68263" cy="120650"/>
              </a:xfrm>
              <a:custGeom>
                <a:avLst/>
                <a:gdLst/>
                <a:ahLst/>
                <a:cxnLst>
                  <a:cxn ang="0">
                    <a:pos x="119" y="3"/>
                  </a:cxn>
                  <a:cxn ang="0">
                    <a:pos x="119" y="3"/>
                  </a:cxn>
                  <a:cxn ang="0">
                    <a:pos x="118" y="10"/>
                  </a:cxn>
                  <a:cxn ang="0">
                    <a:pos x="116" y="16"/>
                  </a:cxn>
                  <a:cxn ang="0">
                    <a:pos x="109" y="29"/>
                  </a:cxn>
                  <a:cxn ang="0">
                    <a:pos x="96" y="54"/>
                  </a:cxn>
                  <a:cxn ang="0">
                    <a:pos x="96" y="54"/>
                  </a:cxn>
                  <a:cxn ang="0">
                    <a:pos x="86" y="69"/>
                  </a:cxn>
                  <a:cxn ang="0">
                    <a:pos x="77" y="84"/>
                  </a:cxn>
                  <a:cxn ang="0">
                    <a:pos x="58" y="112"/>
                  </a:cxn>
                  <a:cxn ang="0">
                    <a:pos x="58" y="112"/>
                  </a:cxn>
                  <a:cxn ang="0">
                    <a:pos x="43" y="137"/>
                  </a:cxn>
                  <a:cxn ang="0">
                    <a:pos x="27" y="161"/>
                  </a:cxn>
                  <a:cxn ang="0">
                    <a:pos x="20" y="174"/>
                  </a:cxn>
                  <a:cxn ang="0">
                    <a:pos x="14" y="187"/>
                  </a:cxn>
                  <a:cxn ang="0">
                    <a:pos x="9" y="201"/>
                  </a:cxn>
                  <a:cxn ang="0">
                    <a:pos x="4" y="214"/>
                  </a:cxn>
                  <a:cxn ang="0">
                    <a:pos x="4" y="214"/>
                  </a:cxn>
                  <a:cxn ang="0">
                    <a:pos x="2" y="215"/>
                  </a:cxn>
                  <a:cxn ang="0">
                    <a:pos x="0" y="218"/>
                  </a:cxn>
                  <a:cxn ang="0">
                    <a:pos x="0" y="222"/>
                  </a:cxn>
                  <a:cxn ang="0">
                    <a:pos x="0" y="222"/>
                  </a:cxn>
                  <a:cxn ang="0">
                    <a:pos x="2" y="224"/>
                  </a:cxn>
                  <a:cxn ang="0">
                    <a:pos x="3" y="226"/>
                  </a:cxn>
                  <a:cxn ang="0">
                    <a:pos x="5" y="228"/>
                  </a:cxn>
                  <a:cxn ang="0">
                    <a:pos x="9" y="226"/>
                  </a:cxn>
                  <a:cxn ang="0">
                    <a:pos x="10" y="225"/>
                  </a:cxn>
                  <a:cxn ang="0">
                    <a:pos x="10" y="224"/>
                  </a:cxn>
                  <a:cxn ang="0">
                    <a:pos x="10" y="224"/>
                  </a:cxn>
                  <a:cxn ang="0">
                    <a:pos x="15" y="208"/>
                  </a:cxn>
                  <a:cxn ang="0">
                    <a:pos x="22" y="192"/>
                  </a:cxn>
                  <a:cxn ang="0">
                    <a:pos x="29" y="176"/>
                  </a:cxn>
                  <a:cxn ang="0">
                    <a:pos x="39" y="160"/>
                  </a:cxn>
                  <a:cxn ang="0">
                    <a:pos x="57" y="130"/>
                  </a:cxn>
                  <a:cxn ang="0">
                    <a:pos x="76" y="101"/>
                  </a:cxn>
                  <a:cxn ang="0">
                    <a:pos x="76" y="101"/>
                  </a:cxn>
                  <a:cxn ang="0">
                    <a:pos x="94" y="74"/>
                  </a:cxn>
                  <a:cxn ang="0">
                    <a:pos x="103" y="59"/>
                  </a:cxn>
                  <a:cxn ang="0">
                    <a:pos x="111" y="44"/>
                  </a:cxn>
                  <a:cxn ang="0">
                    <a:pos x="111" y="44"/>
                  </a:cxn>
                  <a:cxn ang="0">
                    <a:pos x="116" y="34"/>
                  </a:cxn>
                  <a:cxn ang="0">
                    <a:pos x="121" y="25"/>
                  </a:cxn>
                  <a:cxn ang="0">
                    <a:pos x="125" y="16"/>
                  </a:cxn>
                  <a:cxn ang="0">
                    <a:pos x="128" y="12"/>
                  </a:cxn>
                  <a:cxn ang="0">
                    <a:pos x="129" y="6"/>
                  </a:cxn>
                  <a:cxn ang="0">
                    <a:pos x="129" y="6"/>
                  </a:cxn>
                  <a:cxn ang="0">
                    <a:pos x="129" y="4"/>
                  </a:cxn>
                  <a:cxn ang="0">
                    <a:pos x="128" y="2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1"/>
                  </a:cxn>
                  <a:cxn ang="0">
                    <a:pos x="119" y="3"/>
                  </a:cxn>
                  <a:cxn ang="0">
                    <a:pos x="119" y="3"/>
                  </a:cxn>
                </a:cxnLst>
                <a:rect l="0" t="0" r="r" b="b"/>
                <a:pathLst>
                  <a:path w="129" h="228">
                    <a:moveTo>
                      <a:pt x="119" y="3"/>
                    </a:moveTo>
                    <a:lnTo>
                      <a:pt x="119" y="3"/>
                    </a:lnTo>
                    <a:lnTo>
                      <a:pt x="118" y="10"/>
                    </a:lnTo>
                    <a:lnTo>
                      <a:pt x="116" y="16"/>
                    </a:lnTo>
                    <a:lnTo>
                      <a:pt x="109" y="29"/>
                    </a:lnTo>
                    <a:lnTo>
                      <a:pt x="96" y="54"/>
                    </a:lnTo>
                    <a:lnTo>
                      <a:pt x="96" y="54"/>
                    </a:lnTo>
                    <a:lnTo>
                      <a:pt x="86" y="69"/>
                    </a:lnTo>
                    <a:lnTo>
                      <a:pt x="77" y="84"/>
                    </a:lnTo>
                    <a:lnTo>
                      <a:pt x="58" y="112"/>
                    </a:lnTo>
                    <a:lnTo>
                      <a:pt x="58" y="112"/>
                    </a:lnTo>
                    <a:lnTo>
                      <a:pt x="43" y="137"/>
                    </a:lnTo>
                    <a:lnTo>
                      <a:pt x="27" y="161"/>
                    </a:lnTo>
                    <a:lnTo>
                      <a:pt x="20" y="174"/>
                    </a:lnTo>
                    <a:lnTo>
                      <a:pt x="14" y="187"/>
                    </a:lnTo>
                    <a:lnTo>
                      <a:pt x="9" y="201"/>
                    </a:lnTo>
                    <a:lnTo>
                      <a:pt x="4" y="214"/>
                    </a:lnTo>
                    <a:lnTo>
                      <a:pt x="4" y="214"/>
                    </a:lnTo>
                    <a:lnTo>
                      <a:pt x="2" y="215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" y="224"/>
                    </a:lnTo>
                    <a:lnTo>
                      <a:pt x="3" y="226"/>
                    </a:lnTo>
                    <a:lnTo>
                      <a:pt x="5" y="228"/>
                    </a:lnTo>
                    <a:lnTo>
                      <a:pt x="9" y="226"/>
                    </a:lnTo>
                    <a:lnTo>
                      <a:pt x="10" y="225"/>
                    </a:lnTo>
                    <a:lnTo>
                      <a:pt x="10" y="224"/>
                    </a:lnTo>
                    <a:lnTo>
                      <a:pt x="10" y="224"/>
                    </a:lnTo>
                    <a:lnTo>
                      <a:pt x="15" y="208"/>
                    </a:lnTo>
                    <a:lnTo>
                      <a:pt x="22" y="192"/>
                    </a:lnTo>
                    <a:lnTo>
                      <a:pt x="29" y="176"/>
                    </a:lnTo>
                    <a:lnTo>
                      <a:pt x="39" y="160"/>
                    </a:lnTo>
                    <a:lnTo>
                      <a:pt x="57" y="130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94" y="74"/>
                    </a:lnTo>
                    <a:lnTo>
                      <a:pt x="103" y="59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6" y="34"/>
                    </a:lnTo>
                    <a:lnTo>
                      <a:pt x="121" y="25"/>
                    </a:lnTo>
                    <a:lnTo>
                      <a:pt x="125" y="16"/>
                    </a:lnTo>
                    <a:lnTo>
                      <a:pt x="128" y="12"/>
                    </a:lnTo>
                    <a:lnTo>
                      <a:pt x="129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28" y="2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1"/>
                    </a:lnTo>
                    <a:lnTo>
                      <a:pt x="119" y="3"/>
                    </a:lnTo>
                    <a:lnTo>
                      <a:pt x="119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3" name="chenying0907 900"/>
              <p:cNvSpPr/>
              <p:nvPr/>
            </p:nvSpPr>
            <p:spPr bwMode="auto">
              <a:xfrm>
                <a:off x="4746625" y="1685925"/>
                <a:ext cx="85725" cy="127000"/>
              </a:xfrm>
              <a:custGeom>
                <a:avLst/>
                <a:gdLst/>
                <a:ahLst/>
                <a:cxnLst>
                  <a:cxn ang="0">
                    <a:pos x="153" y="2"/>
                  </a:cxn>
                  <a:cxn ang="0">
                    <a:pos x="153" y="2"/>
                  </a:cxn>
                  <a:cxn ang="0">
                    <a:pos x="130" y="34"/>
                  </a:cxn>
                  <a:cxn ang="0">
                    <a:pos x="119" y="49"/>
                  </a:cxn>
                  <a:cxn ang="0">
                    <a:pos x="109" y="67"/>
                  </a:cxn>
                  <a:cxn ang="0">
                    <a:pos x="109" y="67"/>
                  </a:cxn>
                  <a:cxn ang="0">
                    <a:pos x="89" y="101"/>
                  </a:cxn>
                  <a:cxn ang="0">
                    <a:pos x="69" y="135"/>
                  </a:cxn>
                  <a:cxn ang="0">
                    <a:pos x="69" y="135"/>
                  </a:cxn>
                  <a:cxn ang="0">
                    <a:pos x="57" y="151"/>
                  </a:cxn>
                  <a:cxn ang="0">
                    <a:pos x="45" y="167"/>
                  </a:cxn>
                  <a:cxn ang="0">
                    <a:pos x="33" y="183"/>
                  </a:cxn>
                  <a:cxn ang="0">
                    <a:pos x="20" y="199"/>
                  </a:cxn>
                  <a:cxn ang="0">
                    <a:pos x="20" y="199"/>
                  </a:cxn>
                  <a:cxn ang="0">
                    <a:pos x="13" y="208"/>
                  </a:cxn>
                  <a:cxn ang="0">
                    <a:pos x="6" y="217"/>
                  </a:cxn>
                  <a:cxn ang="0">
                    <a:pos x="4" y="222"/>
                  </a:cxn>
                  <a:cxn ang="0">
                    <a:pos x="2" y="227"/>
                  </a:cxn>
                  <a:cxn ang="0">
                    <a:pos x="0" y="232"/>
                  </a:cxn>
                  <a:cxn ang="0">
                    <a:pos x="2" y="237"/>
                  </a:cxn>
                  <a:cxn ang="0">
                    <a:pos x="2" y="237"/>
                  </a:cxn>
                  <a:cxn ang="0">
                    <a:pos x="2" y="239"/>
                  </a:cxn>
                  <a:cxn ang="0">
                    <a:pos x="4" y="240"/>
                  </a:cxn>
                  <a:cxn ang="0">
                    <a:pos x="5" y="241"/>
                  </a:cxn>
                  <a:cxn ang="0">
                    <a:pos x="7" y="241"/>
                  </a:cxn>
                  <a:cxn ang="0">
                    <a:pos x="9" y="240"/>
                  </a:cxn>
                  <a:cxn ang="0">
                    <a:pos x="10" y="239"/>
                  </a:cxn>
                  <a:cxn ang="0">
                    <a:pos x="11" y="237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10" y="232"/>
                  </a:cxn>
                  <a:cxn ang="0">
                    <a:pos x="11" y="229"/>
                  </a:cxn>
                  <a:cxn ang="0">
                    <a:pos x="14" y="222"/>
                  </a:cxn>
                  <a:cxn ang="0">
                    <a:pos x="19" y="214"/>
                  </a:cxn>
                  <a:cxn ang="0">
                    <a:pos x="25" y="205"/>
                  </a:cxn>
                  <a:cxn ang="0">
                    <a:pos x="38" y="190"/>
                  </a:cxn>
                  <a:cxn ang="0">
                    <a:pos x="47" y="179"/>
                  </a:cxn>
                  <a:cxn ang="0">
                    <a:pos x="47" y="179"/>
                  </a:cxn>
                  <a:cxn ang="0">
                    <a:pos x="67" y="152"/>
                  </a:cxn>
                  <a:cxn ang="0">
                    <a:pos x="77" y="139"/>
                  </a:cxn>
                  <a:cxn ang="0">
                    <a:pos x="85" y="125"/>
                  </a:cxn>
                  <a:cxn ang="0">
                    <a:pos x="85" y="125"/>
                  </a:cxn>
                  <a:cxn ang="0">
                    <a:pos x="104" y="95"/>
                  </a:cxn>
                  <a:cxn ang="0">
                    <a:pos x="120" y="64"/>
                  </a:cxn>
                  <a:cxn ang="0">
                    <a:pos x="120" y="64"/>
                  </a:cxn>
                  <a:cxn ang="0">
                    <a:pos x="130" y="49"/>
                  </a:cxn>
                  <a:cxn ang="0">
                    <a:pos x="140" y="35"/>
                  </a:cxn>
                  <a:cxn ang="0">
                    <a:pos x="162" y="7"/>
                  </a:cxn>
                  <a:cxn ang="0">
                    <a:pos x="162" y="7"/>
                  </a:cxn>
                  <a:cxn ang="0">
                    <a:pos x="163" y="5"/>
                  </a:cxn>
                  <a:cxn ang="0">
                    <a:pos x="163" y="3"/>
                  </a:cxn>
                  <a:cxn ang="0">
                    <a:pos x="162" y="2"/>
                  </a:cxn>
                  <a:cxn ang="0">
                    <a:pos x="161" y="1"/>
                  </a:cxn>
                  <a:cxn ang="0">
                    <a:pos x="156" y="0"/>
                  </a:cxn>
                  <a:cxn ang="0">
                    <a:pos x="154" y="1"/>
                  </a:cxn>
                  <a:cxn ang="0">
                    <a:pos x="153" y="2"/>
                  </a:cxn>
                  <a:cxn ang="0">
                    <a:pos x="153" y="2"/>
                  </a:cxn>
                </a:cxnLst>
                <a:rect l="0" t="0" r="r" b="b"/>
                <a:pathLst>
                  <a:path w="163" h="241">
                    <a:moveTo>
                      <a:pt x="153" y="2"/>
                    </a:moveTo>
                    <a:lnTo>
                      <a:pt x="153" y="2"/>
                    </a:lnTo>
                    <a:lnTo>
                      <a:pt x="130" y="34"/>
                    </a:lnTo>
                    <a:lnTo>
                      <a:pt x="119" y="49"/>
                    </a:lnTo>
                    <a:lnTo>
                      <a:pt x="109" y="67"/>
                    </a:lnTo>
                    <a:lnTo>
                      <a:pt x="109" y="67"/>
                    </a:lnTo>
                    <a:lnTo>
                      <a:pt x="89" y="101"/>
                    </a:lnTo>
                    <a:lnTo>
                      <a:pt x="69" y="135"/>
                    </a:lnTo>
                    <a:lnTo>
                      <a:pt x="69" y="135"/>
                    </a:lnTo>
                    <a:lnTo>
                      <a:pt x="57" y="151"/>
                    </a:lnTo>
                    <a:lnTo>
                      <a:pt x="45" y="167"/>
                    </a:lnTo>
                    <a:lnTo>
                      <a:pt x="33" y="183"/>
                    </a:lnTo>
                    <a:lnTo>
                      <a:pt x="20" y="199"/>
                    </a:lnTo>
                    <a:lnTo>
                      <a:pt x="20" y="199"/>
                    </a:lnTo>
                    <a:lnTo>
                      <a:pt x="13" y="208"/>
                    </a:lnTo>
                    <a:lnTo>
                      <a:pt x="6" y="217"/>
                    </a:lnTo>
                    <a:lnTo>
                      <a:pt x="4" y="222"/>
                    </a:lnTo>
                    <a:lnTo>
                      <a:pt x="2" y="227"/>
                    </a:lnTo>
                    <a:lnTo>
                      <a:pt x="0" y="232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2" y="239"/>
                    </a:lnTo>
                    <a:lnTo>
                      <a:pt x="4" y="240"/>
                    </a:lnTo>
                    <a:lnTo>
                      <a:pt x="5" y="241"/>
                    </a:lnTo>
                    <a:lnTo>
                      <a:pt x="7" y="241"/>
                    </a:lnTo>
                    <a:lnTo>
                      <a:pt x="9" y="240"/>
                    </a:lnTo>
                    <a:lnTo>
                      <a:pt x="10" y="239"/>
                    </a:lnTo>
                    <a:lnTo>
                      <a:pt x="11" y="237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10" y="232"/>
                    </a:lnTo>
                    <a:lnTo>
                      <a:pt x="11" y="229"/>
                    </a:lnTo>
                    <a:lnTo>
                      <a:pt x="14" y="222"/>
                    </a:lnTo>
                    <a:lnTo>
                      <a:pt x="19" y="214"/>
                    </a:lnTo>
                    <a:lnTo>
                      <a:pt x="25" y="205"/>
                    </a:lnTo>
                    <a:lnTo>
                      <a:pt x="38" y="190"/>
                    </a:lnTo>
                    <a:lnTo>
                      <a:pt x="47" y="179"/>
                    </a:lnTo>
                    <a:lnTo>
                      <a:pt x="47" y="179"/>
                    </a:lnTo>
                    <a:lnTo>
                      <a:pt x="67" y="152"/>
                    </a:lnTo>
                    <a:lnTo>
                      <a:pt x="77" y="139"/>
                    </a:lnTo>
                    <a:lnTo>
                      <a:pt x="85" y="125"/>
                    </a:lnTo>
                    <a:lnTo>
                      <a:pt x="85" y="125"/>
                    </a:lnTo>
                    <a:lnTo>
                      <a:pt x="104" y="95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30" y="49"/>
                    </a:lnTo>
                    <a:lnTo>
                      <a:pt x="140" y="35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63" y="5"/>
                    </a:lnTo>
                    <a:lnTo>
                      <a:pt x="163" y="3"/>
                    </a:lnTo>
                    <a:lnTo>
                      <a:pt x="162" y="2"/>
                    </a:lnTo>
                    <a:lnTo>
                      <a:pt x="161" y="1"/>
                    </a:lnTo>
                    <a:lnTo>
                      <a:pt x="156" y="0"/>
                    </a:lnTo>
                    <a:lnTo>
                      <a:pt x="154" y="1"/>
                    </a:lnTo>
                    <a:lnTo>
                      <a:pt x="153" y="2"/>
                    </a:lnTo>
                    <a:lnTo>
                      <a:pt x="153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4" name="chenying0907 901"/>
              <p:cNvSpPr/>
              <p:nvPr/>
            </p:nvSpPr>
            <p:spPr bwMode="auto">
              <a:xfrm>
                <a:off x="4772025" y="1747838"/>
                <a:ext cx="61913" cy="90488"/>
              </a:xfrm>
              <a:custGeom>
                <a:avLst/>
                <a:gdLst/>
                <a:ahLst/>
                <a:cxnLst>
                  <a:cxn ang="0">
                    <a:pos x="109" y="3"/>
                  </a:cxn>
                  <a:cxn ang="0">
                    <a:pos x="109" y="3"/>
                  </a:cxn>
                  <a:cxn ang="0">
                    <a:pos x="105" y="12"/>
                  </a:cxn>
                  <a:cxn ang="0">
                    <a:pos x="101" y="21"/>
                  </a:cxn>
                  <a:cxn ang="0">
                    <a:pos x="95" y="29"/>
                  </a:cxn>
                  <a:cxn ang="0">
                    <a:pos x="88" y="38"/>
                  </a:cxn>
                  <a:cxn ang="0">
                    <a:pos x="74" y="53"/>
                  </a:cxn>
                  <a:cxn ang="0">
                    <a:pos x="67" y="61"/>
                  </a:cxn>
                  <a:cxn ang="0">
                    <a:pos x="62" y="69"/>
                  </a:cxn>
                  <a:cxn ang="0">
                    <a:pos x="62" y="69"/>
                  </a:cxn>
                  <a:cxn ang="0">
                    <a:pos x="29" y="114"/>
                  </a:cxn>
                  <a:cxn ang="0">
                    <a:pos x="13" y="138"/>
                  </a:cxn>
                  <a:cxn ang="0">
                    <a:pos x="6" y="150"/>
                  </a:cxn>
                  <a:cxn ang="0">
                    <a:pos x="0" y="164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8"/>
                  </a:cxn>
                  <a:cxn ang="0">
                    <a:pos x="2" y="170"/>
                  </a:cxn>
                  <a:cxn ang="0">
                    <a:pos x="4" y="171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8"/>
                  </a:cxn>
                  <a:cxn ang="0">
                    <a:pos x="8" y="168"/>
                  </a:cxn>
                  <a:cxn ang="0">
                    <a:pos x="15" y="155"/>
                  </a:cxn>
                  <a:cxn ang="0">
                    <a:pos x="22" y="143"/>
                  </a:cxn>
                  <a:cxn ang="0">
                    <a:pos x="36" y="119"/>
                  </a:cxn>
                  <a:cxn ang="0">
                    <a:pos x="53" y="96"/>
                  </a:cxn>
                  <a:cxn ang="0">
                    <a:pos x="70" y="74"/>
                  </a:cxn>
                  <a:cxn ang="0">
                    <a:pos x="70" y="74"/>
                  </a:cxn>
                  <a:cxn ang="0">
                    <a:pos x="83" y="58"/>
                  </a:cxn>
                  <a:cxn ang="0">
                    <a:pos x="97" y="42"/>
                  </a:cxn>
                  <a:cxn ang="0">
                    <a:pos x="103" y="32"/>
                  </a:cxn>
                  <a:cxn ang="0">
                    <a:pos x="110" y="24"/>
                  </a:cxn>
                  <a:cxn ang="0">
                    <a:pos x="115" y="15"/>
                  </a:cxn>
                  <a:cxn ang="0">
                    <a:pos x="118" y="6"/>
                  </a:cxn>
                  <a:cxn ang="0">
                    <a:pos x="118" y="6"/>
                  </a:cxn>
                  <a:cxn ang="0">
                    <a:pos x="118" y="3"/>
                  </a:cxn>
                  <a:cxn ang="0">
                    <a:pos x="117" y="2"/>
                  </a:cxn>
                  <a:cxn ang="0">
                    <a:pos x="116" y="0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0" y="1"/>
                  </a:cxn>
                  <a:cxn ang="0">
                    <a:pos x="109" y="3"/>
                  </a:cxn>
                  <a:cxn ang="0">
                    <a:pos x="109" y="3"/>
                  </a:cxn>
                </a:cxnLst>
                <a:rect l="0" t="0" r="r" b="b"/>
                <a:pathLst>
                  <a:path w="118" h="171">
                    <a:moveTo>
                      <a:pt x="109" y="3"/>
                    </a:moveTo>
                    <a:lnTo>
                      <a:pt x="109" y="3"/>
                    </a:lnTo>
                    <a:lnTo>
                      <a:pt x="105" y="12"/>
                    </a:lnTo>
                    <a:lnTo>
                      <a:pt x="101" y="21"/>
                    </a:lnTo>
                    <a:lnTo>
                      <a:pt x="95" y="29"/>
                    </a:lnTo>
                    <a:lnTo>
                      <a:pt x="88" y="38"/>
                    </a:lnTo>
                    <a:lnTo>
                      <a:pt x="74" y="53"/>
                    </a:lnTo>
                    <a:lnTo>
                      <a:pt x="67" y="61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29" y="114"/>
                    </a:lnTo>
                    <a:lnTo>
                      <a:pt x="13" y="138"/>
                    </a:lnTo>
                    <a:lnTo>
                      <a:pt x="6" y="150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8"/>
                    </a:lnTo>
                    <a:lnTo>
                      <a:pt x="2" y="170"/>
                    </a:lnTo>
                    <a:lnTo>
                      <a:pt x="4" y="171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15" y="155"/>
                    </a:lnTo>
                    <a:lnTo>
                      <a:pt x="22" y="143"/>
                    </a:lnTo>
                    <a:lnTo>
                      <a:pt x="36" y="119"/>
                    </a:lnTo>
                    <a:lnTo>
                      <a:pt x="53" y="96"/>
                    </a:lnTo>
                    <a:lnTo>
                      <a:pt x="70" y="74"/>
                    </a:lnTo>
                    <a:lnTo>
                      <a:pt x="70" y="74"/>
                    </a:lnTo>
                    <a:lnTo>
                      <a:pt x="83" y="58"/>
                    </a:lnTo>
                    <a:lnTo>
                      <a:pt x="97" y="42"/>
                    </a:lnTo>
                    <a:lnTo>
                      <a:pt x="103" y="32"/>
                    </a:lnTo>
                    <a:lnTo>
                      <a:pt x="110" y="24"/>
                    </a:lnTo>
                    <a:lnTo>
                      <a:pt x="115" y="15"/>
                    </a:lnTo>
                    <a:lnTo>
                      <a:pt x="118" y="6"/>
                    </a:lnTo>
                    <a:lnTo>
                      <a:pt x="118" y="6"/>
                    </a:lnTo>
                    <a:lnTo>
                      <a:pt x="118" y="3"/>
                    </a:lnTo>
                    <a:lnTo>
                      <a:pt x="117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09" y="3"/>
                    </a:lnTo>
                    <a:lnTo>
                      <a:pt x="109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5" name="chenying0907 902"/>
              <p:cNvSpPr>
                <a:spLocks noEditPoints="1"/>
              </p:cNvSpPr>
              <p:nvPr/>
            </p:nvSpPr>
            <p:spPr bwMode="auto">
              <a:xfrm>
                <a:off x="4194175" y="1665288"/>
                <a:ext cx="217488" cy="206375"/>
              </a:xfrm>
              <a:custGeom>
                <a:avLst/>
                <a:gdLst/>
                <a:ahLst/>
                <a:cxnLst>
                  <a:cxn ang="0">
                    <a:pos x="213" y="391"/>
                  </a:cxn>
                  <a:cxn ang="0">
                    <a:pos x="160" y="381"/>
                  </a:cxn>
                  <a:cxn ang="0">
                    <a:pos x="109" y="359"/>
                  </a:cxn>
                  <a:cxn ang="0">
                    <a:pos x="63" y="328"/>
                  </a:cxn>
                  <a:cxn ang="0">
                    <a:pos x="27" y="289"/>
                  </a:cxn>
                  <a:cxn ang="0">
                    <a:pos x="5" y="241"/>
                  </a:cxn>
                  <a:cxn ang="0">
                    <a:pos x="1" y="216"/>
                  </a:cxn>
                  <a:cxn ang="0">
                    <a:pos x="0" y="182"/>
                  </a:cxn>
                  <a:cxn ang="0">
                    <a:pos x="6" y="151"/>
                  </a:cxn>
                  <a:cxn ang="0">
                    <a:pos x="29" y="103"/>
                  </a:cxn>
                  <a:cxn ang="0">
                    <a:pos x="46" y="80"/>
                  </a:cxn>
                  <a:cxn ang="0">
                    <a:pos x="75" y="52"/>
                  </a:cxn>
                  <a:cxn ang="0">
                    <a:pos x="109" y="30"/>
                  </a:cxn>
                  <a:cxn ang="0">
                    <a:pos x="146" y="14"/>
                  </a:cxn>
                  <a:cxn ang="0">
                    <a:pos x="186" y="3"/>
                  </a:cxn>
                  <a:cxn ang="0">
                    <a:pos x="227" y="0"/>
                  </a:cxn>
                  <a:cxn ang="0">
                    <a:pos x="234" y="0"/>
                  </a:cxn>
                  <a:cxn ang="0">
                    <a:pos x="246" y="5"/>
                  </a:cxn>
                  <a:cxn ang="0">
                    <a:pos x="267" y="6"/>
                  </a:cxn>
                  <a:cxn ang="0">
                    <a:pos x="312" y="18"/>
                  </a:cxn>
                  <a:cxn ang="0">
                    <a:pos x="348" y="41"/>
                  </a:cxn>
                  <a:cxn ang="0">
                    <a:pos x="376" y="72"/>
                  </a:cxn>
                  <a:cxn ang="0">
                    <a:pos x="396" y="108"/>
                  </a:cxn>
                  <a:cxn ang="0">
                    <a:pos x="407" y="146"/>
                  </a:cxn>
                  <a:cxn ang="0">
                    <a:pos x="411" y="179"/>
                  </a:cxn>
                  <a:cxn ang="0">
                    <a:pos x="408" y="230"/>
                  </a:cxn>
                  <a:cxn ang="0">
                    <a:pos x="395" y="278"/>
                  </a:cxn>
                  <a:cxn ang="0">
                    <a:pos x="369" y="324"/>
                  </a:cxn>
                  <a:cxn ang="0">
                    <a:pos x="331" y="360"/>
                  </a:cxn>
                  <a:cxn ang="0">
                    <a:pos x="299" y="378"/>
                  </a:cxn>
                  <a:cxn ang="0">
                    <a:pos x="249" y="390"/>
                  </a:cxn>
                  <a:cxn ang="0">
                    <a:pos x="203" y="45"/>
                  </a:cxn>
                  <a:cxn ang="0">
                    <a:pos x="178" y="51"/>
                  </a:cxn>
                  <a:cxn ang="0">
                    <a:pos x="141" y="65"/>
                  </a:cxn>
                  <a:cxn ang="0">
                    <a:pos x="106" y="87"/>
                  </a:cxn>
                  <a:cxn ang="0">
                    <a:pos x="75" y="113"/>
                  </a:cxn>
                  <a:cxn ang="0">
                    <a:pos x="52" y="144"/>
                  </a:cxn>
                  <a:cxn ang="0">
                    <a:pos x="42" y="167"/>
                  </a:cxn>
                  <a:cxn ang="0">
                    <a:pos x="37" y="203"/>
                  </a:cxn>
                  <a:cxn ang="0">
                    <a:pos x="47" y="239"/>
                  </a:cxn>
                  <a:cxn ang="0">
                    <a:pos x="60" y="263"/>
                  </a:cxn>
                  <a:cxn ang="0">
                    <a:pos x="75" y="278"/>
                  </a:cxn>
                  <a:cxn ang="0">
                    <a:pos x="125" y="316"/>
                  </a:cxn>
                  <a:cxn ang="0">
                    <a:pos x="188" y="344"/>
                  </a:cxn>
                  <a:cxn ang="0">
                    <a:pos x="222" y="350"/>
                  </a:cxn>
                  <a:cxn ang="0">
                    <a:pos x="245" y="350"/>
                  </a:cxn>
                  <a:cxn ang="0">
                    <a:pos x="278" y="342"/>
                  </a:cxn>
                  <a:cxn ang="0">
                    <a:pos x="306" y="327"/>
                  </a:cxn>
                  <a:cxn ang="0">
                    <a:pos x="324" y="310"/>
                  </a:cxn>
                  <a:cxn ang="0">
                    <a:pos x="346" y="278"/>
                  </a:cxn>
                  <a:cxn ang="0">
                    <a:pos x="362" y="241"/>
                  </a:cxn>
                  <a:cxn ang="0">
                    <a:pos x="370" y="203"/>
                  </a:cxn>
                  <a:cxn ang="0">
                    <a:pos x="369" y="164"/>
                  </a:cxn>
                  <a:cxn ang="0">
                    <a:pos x="359" y="126"/>
                  </a:cxn>
                  <a:cxn ang="0">
                    <a:pos x="350" y="108"/>
                  </a:cxn>
                  <a:cxn ang="0">
                    <a:pos x="334" y="85"/>
                  </a:cxn>
                  <a:cxn ang="0">
                    <a:pos x="313" y="68"/>
                  </a:cxn>
                  <a:cxn ang="0">
                    <a:pos x="289" y="55"/>
                  </a:cxn>
                  <a:cxn ang="0">
                    <a:pos x="262" y="48"/>
                  </a:cxn>
                  <a:cxn ang="0">
                    <a:pos x="241" y="47"/>
                  </a:cxn>
                  <a:cxn ang="0">
                    <a:pos x="218" y="49"/>
                  </a:cxn>
                  <a:cxn ang="0">
                    <a:pos x="210" y="47"/>
                  </a:cxn>
                </a:cxnLst>
                <a:rect l="0" t="0" r="r" b="b"/>
                <a:pathLst>
                  <a:path w="411" h="391">
                    <a:moveTo>
                      <a:pt x="231" y="391"/>
                    </a:moveTo>
                    <a:lnTo>
                      <a:pt x="231" y="391"/>
                    </a:lnTo>
                    <a:lnTo>
                      <a:pt x="213" y="391"/>
                    </a:lnTo>
                    <a:lnTo>
                      <a:pt x="195" y="389"/>
                    </a:lnTo>
                    <a:lnTo>
                      <a:pt x="178" y="385"/>
                    </a:lnTo>
                    <a:lnTo>
                      <a:pt x="160" y="381"/>
                    </a:lnTo>
                    <a:lnTo>
                      <a:pt x="143" y="374"/>
                    </a:lnTo>
                    <a:lnTo>
                      <a:pt x="125" y="367"/>
                    </a:lnTo>
                    <a:lnTo>
                      <a:pt x="109" y="359"/>
                    </a:lnTo>
                    <a:lnTo>
                      <a:pt x="92" y="350"/>
                    </a:lnTo>
                    <a:lnTo>
                      <a:pt x="78" y="339"/>
                    </a:lnTo>
                    <a:lnTo>
                      <a:pt x="63" y="328"/>
                    </a:lnTo>
                    <a:lnTo>
                      <a:pt x="50" y="315"/>
                    </a:lnTo>
                    <a:lnTo>
                      <a:pt x="37" y="303"/>
                    </a:lnTo>
                    <a:lnTo>
                      <a:pt x="27" y="289"/>
                    </a:lnTo>
                    <a:lnTo>
                      <a:pt x="18" y="273"/>
                    </a:lnTo>
                    <a:lnTo>
                      <a:pt x="11" y="258"/>
                    </a:lnTo>
                    <a:lnTo>
                      <a:pt x="5" y="241"/>
                    </a:lnTo>
                    <a:lnTo>
                      <a:pt x="5" y="241"/>
                    </a:lnTo>
                    <a:lnTo>
                      <a:pt x="3" y="229"/>
                    </a:lnTo>
                    <a:lnTo>
                      <a:pt x="1" y="216"/>
                    </a:lnTo>
                    <a:lnTo>
                      <a:pt x="0" y="204"/>
                    </a:lnTo>
                    <a:lnTo>
                      <a:pt x="0" y="193"/>
                    </a:lnTo>
                    <a:lnTo>
                      <a:pt x="0" y="182"/>
                    </a:lnTo>
                    <a:lnTo>
                      <a:pt x="1" y="171"/>
                    </a:lnTo>
                    <a:lnTo>
                      <a:pt x="3" y="160"/>
                    </a:lnTo>
                    <a:lnTo>
                      <a:pt x="6" y="151"/>
                    </a:lnTo>
                    <a:lnTo>
                      <a:pt x="13" y="133"/>
                    </a:lnTo>
                    <a:lnTo>
                      <a:pt x="20" y="117"/>
                    </a:lnTo>
                    <a:lnTo>
                      <a:pt x="29" y="103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46" y="80"/>
                    </a:lnTo>
                    <a:lnTo>
                      <a:pt x="55" y="70"/>
                    </a:lnTo>
                    <a:lnTo>
                      <a:pt x="64" y="61"/>
                    </a:lnTo>
                    <a:lnTo>
                      <a:pt x="75" y="52"/>
                    </a:lnTo>
                    <a:lnTo>
                      <a:pt x="86" y="45"/>
                    </a:lnTo>
                    <a:lnTo>
                      <a:pt x="97" y="38"/>
                    </a:lnTo>
                    <a:lnTo>
                      <a:pt x="109" y="30"/>
                    </a:lnTo>
                    <a:lnTo>
                      <a:pt x="121" y="24"/>
                    </a:lnTo>
                    <a:lnTo>
                      <a:pt x="134" y="19"/>
                    </a:lnTo>
                    <a:lnTo>
                      <a:pt x="146" y="14"/>
                    </a:lnTo>
                    <a:lnTo>
                      <a:pt x="159" y="10"/>
                    </a:lnTo>
                    <a:lnTo>
                      <a:pt x="173" y="7"/>
                    </a:lnTo>
                    <a:lnTo>
                      <a:pt x="186" y="3"/>
                    </a:lnTo>
                    <a:lnTo>
                      <a:pt x="200" y="1"/>
                    </a:lnTo>
                    <a:lnTo>
                      <a:pt x="213" y="0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9" y="1"/>
                    </a:lnTo>
                    <a:lnTo>
                      <a:pt x="243" y="3"/>
                    </a:lnTo>
                    <a:lnTo>
                      <a:pt x="246" y="5"/>
                    </a:lnTo>
                    <a:lnTo>
                      <a:pt x="249" y="5"/>
                    </a:lnTo>
                    <a:lnTo>
                      <a:pt x="249" y="5"/>
                    </a:lnTo>
                    <a:lnTo>
                      <a:pt x="267" y="6"/>
                    </a:lnTo>
                    <a:lnTo>
                      <a:pt x="283" y="9"/>
                    </a:lnTo>
                    <a:lnTo>
                      <a:pt x="299" y="13"/>
                    </a:lnTo>
                    <a:lnTo>
                      <a:pt x="312" y="18"/>
                    </a:lnTo>
                    <a:lnTo>
                      <a:pt x="326" y="24"/>
                    </a:lnTo>
                    <a:lnTo>
                      <a:pt x="338" y="32"/>
                    </a:lnTo>
                    <a:lnTo>
                      <a:pt x="348" y="41"/>
                    </a:lnTo>
                    <a:lnTo>
                      <a:pt x="359" y="50"/>
                    </a:lnTo>
                    <a:lnTo>
                      <a:pt x="368" y="60"/>
                    </a:lnTo>
                    <a:lnTo>
                      <a:pt x="376" y="72"/>
                    </a:lnTo>
                    <a:lnTo>
                      <a:pt x="383" y="83"/>
                    </a:lnTo>
                    <a:lnTo>
                      <a:pt x="390" y="95"/>
                    </a:lnTo>
                    <a:lnTo>
                      <a:pt x="396" y="108"/>
                    </a:lnTo>
                    <a:lnTo>
                      <a:pt x="400" y="120"/>
                    </a:lnTo>
                    <a:lnTo>
                      <a:pt x="404" y="134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9" y="163"/>
                    </a:lnTo>
                    <a:lnTo>
                      <a:pt x="411" y="179"/>
                    </a:lnTo>
                    <a:lnTo>
                      <a:pt x="411" y="196"/>
                    </a:lnTo>
                    <a:lnTo>
                      <a:pt x="410" y="212"/>
                    </a:lnTo>
                    <a:lnTo>
                      <a:pt x="408" y="230"/>
                    </a:lnTo>
                    <a:lnTo>
                      <a:pt x="405" y="246"/>
                    </a:lnTo>
                    <a:lnTo>
                      <a:pt x="400" y="263"/>
                    </a:lnTo>
                    <a:lnTo>
                      <a:pt x="395" y="278"/>
                    </a:lnTo>
                    <a:lnTo>
                      <a:pt x="388" y="295"/>
                    </a:lnTo>
                    <a:lnTo>
                      <a:pt x="378" y="309"/>
                    </a:lnTo>
                    <a:lnTo>
                      <a:pt x="369" y="324"/>
                    </a:lnTo>
                    <a:lnTo>
                      <a:pt x="358" y="337"/>
                    </a:lnTo>
                    <a:lnTo>
                      <a:pt x="345" y="348"/>
                    </a:lnTo>
                    <a:lnTo>
                      <a:pt x="331" y="360"/>
                    </a:lnTo>
                    <a:lnTo>
                      <a:pt x="315" y="370"/>
                    </a:lnTo>
                    <a:lnTo>
                      <a:pt x="299" y="378"/>
                    </a:lnTo>
                    <a:lnTo>
                      <a:pt x="299" y="378"/>
                    </a:lnTo>
                    <a:lnTo>
                      <a:pt x="283" y="384"/>
                    </a:lnTo>
                    <a:lnTo>
                      <a:pt x="267" y="388"/>
                    </a:lnTo>
                    <a:lnTo>
                      <a:pt x="249" y="390"/>
                    </a:lnTo>
                    <a:lnTo>
                      <a:pt x="231" y="391"/>
                    </a:lnTo>
                    <a:lnTo>
                      <a:pt x="231" y="391"/>
                    </a:lnTo>
                    <a:close/>
                    <a:moveTo>
                      <a:pt x="203" y="45"/>
                    </a:moveTo>
                    <a:lnTo>
                      <a:pt x="203" y="45"/>
                    </a:lnTo>
                    <a:lnTo>
                      <a:pt x="190" y="48"/>
                    </a:lnTo>
                    <a:lnTo>
                      <a:pt x="178" y="51"/>
                    </a:lnTo>
                    <a:lnTo>
                      <a:pt x="166" y="55"/>
                    </a:lnTo>
                    <a:lnTo>
                      <a:pt x="153" y="60"/>
                    </a:lnTo>
                    <a:lnTo>
                      <a:pt x="141" y="65"/>
                    </a:lnTo>
                    <a:lnTo>
                      <a:pt x="128" y="72"/>
                    </a:lnTo>
                    <a:lnTo>
                      <a:pt x="117" y="79"/>
                    </a:lnTo>
                    <a:lnTo>
                      <a:pt x="106" y="87"/>
                    </a:lnTo>
                    <a:lnTo>
                      <a:pt x="95" y="95"/>
                    </a:lnTo>
                    <a:lnTo>
                      <a:pt x="85" y="104"/>
                    </a:lnTo>
                    <a:lnTo>
                      <a:pt x="75" y="113"/>
                    </a:lnTo>
                    <a:lnTo>
                      <a:pt x="66" y="123"/>
                    </a:lnTo>
                    <a:lnTo>
                      <a:pt x="58" y="134"/>
                    </a:lnTo>
                    <a:lnTo>
                      <a:pt x="52" y="144"/>
                    </a:lnTo>
                    <a:lnTo>
                      <a:pt x="46" y="155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40" y="178"/>
                    </a:lnTo>
                    <a:lnTo>
                      <a:pt x="37" y="189"/>
                    </a:lnTo>
                    <a:lnTo>
                      <a:pt x="37" y="203"/>
                    </a:lnTo>
                    <a:lnTo>
                      <a:pt x="38" y="217"/>
                    </a:lnTo>
                    <a:lnTo>
                      <a:pt x="44" y="232"/>
                    </a:lnTo>
                    <a:lnTo>
                      <a:pt x="47" y="239"/>
                    </a:lnTo>
                    <a:lnTo>
                      <a:pt x="50" y="247"/>
                    </a:lnTo>
                    <a:lnTo>
                      <a:pt x="55" y="254"/>
                    </a:lnTo>
                    <a:lnTo>
                      <a:pt x="60" y="263"/>
                    </a:lnTo>
                    <a:lnTo>
                      <a:pt x="67" y="270"/>
                    </a:lnTo>
                    <a:lnTo>
                      <a:pt x="75" y="278"/>
                    </a:lnTo>
                    <a:lnTo>
                      <a:pt x="75" y="278"/>
                    </a:lnTo>
                    <a:lnTo>
                      <a:pt x="89" y="292"/>
                    </a:lnTo>
                    <a:lnTo>
                      <a:pt x="107" y="305"/>
                    </a:lnTo>
                    <a:lnTo>
                      <a:pt x="125" y="316"/>
                    </a:lnTo>
                    <a:lnTo>
                      <a:pt x="145" y="328"/>
                    </a:lnTo>
                    <a:lnTo>
                      <a:pt x="167" y="337"/>
                    </a:lnTo>
                    <a:lnTo>
                      <a:pt x="188" y="344"/>
                    </a:lnTo>
                    <a:lnTo>
                      <a:pt x="200" y="346"/>
                    </a:lnTo>
                    <a:lnTo>
                      <a:pt x="211" y="348"/>
                    </a:lnTo>
                    <a:lnTo>
                      <a:pt x="222" y="350"/>
                    </a:lnTo>
                    <a:lnTo>
                      <a:pt x="233" y="351"/>
                    </a:lnTo>
                    <a:lnTo>
                      <a:pt x="233" y="351"/>
                    </a:lnTo>
                    <a:lnTo>
                      <a:pt x="245" y="350"/>
                    </a:lnTo>
                    <a:lnTo>
                      <a:pt x="256" y="348"/>
                    </a:lnTo>
                    <a:lnTo>
                      <a:pt x="267" y="346"/>
                    </a:lnTo>
                    <a:lnTo>
                      <a:pt x="278" y="342"/>
                    </a:lnTo>
                    <a:lnTo>
                      <a:pt x="287" y="338"/>
                    </a:lnTo>
                    <a:lnTo>
                      <a:pt x="297" y="333"/>
                    </a:lnTo>
                    <a:lnTo>
                      <a:pt x="306" y="327"/>
                    </a:lnTo>
                    <a:lnTo>
                      <a:pt x="314" y="320"/>
                    </a:lnTo>
                    <a:lnTo>
                      <a:pt x="314" y="320"/>
                    </a:lnTo>
                    <a:lnTo>
                      <a:pt x="324" y="310"/>
                    </a:lnTo>
                    <a:lnTo>
                      <a:pt x="332" y="300"/>
                    </a:lnTo>
                    <a:lnTo>
                      <a:pt x="340" y="290"/>
                    </a:lnTo>
                    <a:lnTo>
                      <a:pt x="346" y="278"/>
                    </a:lnTo>
                    <a:lnTo>
                      <a:pt x="352" y="266"/>
                    </a:lnTo>
                    <a:lnTo>
                      <a:pt x="358" y="254"/>
                    </a:lnTo>
                    <a:lnTo>
                      <a:pt x="362" y="241"/>
                    </a:lnTo>
                    <a:lnTo>
                      <a:pt x="366" y="229"/>
                    </a:lnTo>
                    <a:lnTo>
                      <a:pt x="368" y="215"/>
                    </a:lnTo>
                    <a:lnTo>
                      <a:pt x="370" y="203"/>
                    </a:lnTo>
                    <a:lnTo>
                      <a:pt x="370" y="189"/>
                    </a:lnTo>
                    <a:lnTo>
                      <a:pt x="370" y="176"/>
                    </a:lnTo>
                    <a:lnTo>
                      <a:pt x="369" y="164"/>
                    </a:lnTo>
                    <a:lnTo>
                      <a:pt x="367" y="151"/>
                    </a:lnTo>
                    <a:lnTo>
                      <a:pt x="364" y="138"/>
                    </a:lnTo>
                    <a:lnTo>
                      <a:pt x="359" y="126"/>
                    </a:lnTo>
                    <a:lnTo>
                      <a:pt x="359" y="126"/>
                    </a:lnTo>
                    <a:lnTo>
                      <a:pt x="356" y="117"/>
                    </a:lnTo>
                    <a:lnTo>
                      <a:pt x="350" y="108"/>
                    </a:lnTo>
                    <a:lnTo>
                      <a:pt x="345" y="101"/>
                    </a:lnTo>
                    <a:lnTo>
                      <a:pt x="340" y="92"/>
                    </a:lnTo>
                    <a:lnTo>
                      <a:pt x="334" y="85"/>
                    </a:lnTo>
                    <a:lnTo>
                      <a:pt x="328" y="79"/>
                    </a:lnTo>
                    <a:lnTo>
                      <a:pt x="320" y="73"/>
                    </a:lnTo>
                    <a:lnTo>
                      <a:pt x="313" y="68"/>
                    </a:lnTo>
                    <a:lnTo>
                      <a:pt x="306" y="63"/>
                    </a:lnTo>
                    <a:lnTo>
                      <a:pt x="298" y="59"/>
                    </a:lnTo>
                    <a:lnTo>
                      <a:pt x="289" y="55"/>
                    </a:lnTo>
                    <a:lnTo>
                      <a:pt x="280" y="52"/>
                    </a:lnTo>
                    <a:lnTo>
                      <a:pt x="271" y="50"/>
                    </a:lnTo>
                    <a:lnTo>
                      <a:pt x="262" y="48"/>
                    </a:lnTo>
                    <a:lnTo>
                      <a:pt x="251" y="47"/>
                    </a:lnTo>
                    <a:lnTo>
                      <a:pt x="241" y="47"/>
                    </a:lnTo>
                    <a:lnTo>
                      <a:pt x="241" y="47"/>
                    </a:lnTo>
                    <a:lnTo>
                      <a:pt x="221" y="48"/>
                    </a:lnTo>
                    <a:lnTo>
                      <a:pt x="221" y="48"/>
                    </a:lnTo>
                    <a:lnTo>
                      <a:pt x="218" y="49"/>
                    </a:lnTo>
                    <a:lnTo>
                      <a:pt x="218" y="49"/>
                    </a:lnTo>
                    <a:lnTo>
                      <a:pt x="214" y="48"/>
                    </a:lnTo>
                    <a:lnTo>
                      <a:pt x="210" y="47"/>
                    </a:lnTo>
                    <a:lnTo>
                      <a:pt x="207" y="45"/>
                    </a:lnTo>
                    <a:lnTo>
                      <a:pt x="203" y="4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6" name="chenying0907 903"/>
              <p:cNvSpPr>
                <a:spLocks noEditPoints="1"/>
              </p:cNvSpPr>
              <p:nvPr/>
            </p:nvSpPr>
            <p:spPr bwMode="auto">
              <a:xfrm>
                <a:off x="4197350" y="1404938"/>
                <a:ext cx="449263" cy="444500"/>
              </a:xfrm>
              <a:custGeom>
                <a:avLst/>
                <a:gdLst/>
                <a:ahLst/>
                <a:cxnLst>
                  <a:cxn ang="0">
                    <a:pos x="735" y="833"/>
                  </a:cxn>
                  <a:cxn ang="0">
                    <a:pos x="616" y="832"/>
                  </a:cxn>
                  <a:cxn ang="0">
                    <a:pos x="603" y="831"/>
                  </a:cxn>
                  <a:cxn ang="0">
                    <a:pos x="588" y="829"/>
                  </a:cxn>
                  <a:cxn ang="0">
                    <a:pos x="575" y="811"/>
                  </a:cxn>
                  <a:cxn ang="0">
                    <a:pos x="562" y="767"/>
                  </a:cxn>
                  <a:cxn ang="0">
                    <a:pos x="559" y="714"/>
                  </a:cxn>
                  <a:cxn ang="0">
                    <a:pos x="551" y="661"/>
                  </a:cxn>
                  <a:cxn ang="0">
                    <a:pos x="522" y="582"/>
                  </a:cxn>
                  <a:cxn ang="0">
                    <a:pos x="482" y="510"/>
                  </a:cxn>
                  <a:cxn ang="0">
                    <a:pos x="432" y="444"/>
                  </a:cxn>
                  <a:cxn ang="0">
                    <a:pos x="375" y="389"/>
                  </a:cxn>
                  <a:cxn ang="0">
                    <a:pos x="339" y="363"/>
                  </a:cxn>
                  <a:cxn ang="0">
                    <a:pos x="270" y="330"/>
                  </a:cxn>
                  <a:cxn ang="0">
                    <a:pos x="134" y="299"/>
                  </a:cxn>
                  <a:cxn ang="0">
                    <a:pos x="93" y="296"/>
                  </a:cxn>
                  <a:cxn ang="0">
                    <a:pos x="50" y="287"/>
                  </a:cxn>
                  <a:cxn ang="0">
                    <a:pos x="35" y="271"/>
                  </a:cxn>
                  <a:cxn ang="0">
                    <a:pos x="27" y="263"/>
                  </a:cxn>
                  <a:cxn ang="0">
                    <a:pos x="14" y="223"/>
                  </a:cxn>
                  <a:cxn ang="0">
                    <a:pos x="0" y="99"/>
                  </a:cxn>
                  <a:cxn ang="0">
                    <a:pos x="11" y="14"/>
                  </a:cxn>
                  <a:cxn ang="0">
                    <a:pos x="19" y="3"/>
                  </a:cxn>
                  <a:cxn ang="0">
                    <a:pos x="34" y="1"/>
                  </a:cxn>
                  <a:cxn ang="0">
                    <a:pos x="50" y="11"/>
                  </a:cxn>
                  <a:cxn ang="0">
                    <a:pos x="151" y="17"/>
                  </a:cxn>
                  <a:cxn ang="0">
                    <a:pos x="325" y="50"/>
                  </a:cxn>
                  <a:cxn ang="0">
                    <a:pos x="471" y="111"/>
                  </a:cxn>
                  <a:cxn ang="0">
                    <a:pos x="593" y="201"/>
                  </a:cxn>
                  <a:cxn ang="0">
                    <a:pos x="667" y="284"/>
                  </a:cxn>
                  <a:cxn ang="0">
                    <a:pos x="739" y="398"/>
                  </a:cxn>
                  <a:cxn ang="0">
                    <a:pos x="792" y="526"/>
                  </a:cxn>
                  <a:cxn ang="0">
                    <a:pos x="825" y="672"/>
                  </a:cxn>
                  <a:cxn ang="0">
                    <a:pos x="837" y="799"/>
                  </a:cxn>
                  <a:cxn ang="0">
                    <a:pos x="847" y="815"/>
                  </a:cxn>
                  <a:cxn ang="0">
                    <a:pos x="843" y="833"/>
                  </a:cxn>
                  <a:cxn ang="0">
                    <a:pos x="831" y="838"/>
                  </a:cxn>
                  <a:cxn ang="0">
                    <a:pos x="45" y="65"/>
                  </a:cxn>
                  <a:cxn ang="0">
                    <a:pos x="46" y="157"/>
                  </a:cxn>
                  <a:cxn ang="0">
                    <a:pos x="61" y="237"/>
                  </a:cxn>
                  <a:cxn ang="0">
                    <a:pos x="76" y="249"/>
                  </a:cxn>
                  <a:cxn ang="0">
                    <a:pos x="92" y="257"/>
                  </a:cxn>
                  <a:cxn ang="0">
                    <a:pos x="174" y="267"/>
                  </a:cxn>
                  <a:cxn ang="0">
                    <a:pos x="232" y="274"/>
                  </a:cxn>
                  <a:cxn ang="0">
                    <a:pos x="298" y="295"/>
                  </a:cxn>
                  <a:cxn ang="0">
                    <a:pos x="376" y="335"/>
                  </a:cxn>
                  <a:cxn ang="0">
                    <a:pos x="406" y="360"/>
                  </a:cxn>
                  <a:cxn ang="0">
                    <a:pos x="498" y="465"/>
                  </a:cxn>
                  <a:cxn ang="0">
                    <a:pos x="565" y="574"/>
                  </a:cxn>
                  <a:cxn ang="0">
                    <a:pos x="578" y="611"/>
                  </a:cxn>
                  <a:cxn ang="0">
                    <a:pos x="588" y="680"/>
                  </a:cxn>
                  <a:cxn ang="0">
                    <a:pos x="601" y="759"/>
                  </a:cxn>
                  <a:cxn ang="0">
                    <a:pos x="625" y="791"/>
                  </a:cxn>
                  <a:cxn ang="0">
                    <a:pos x="781" y="793"/>
                  </a:cxn>
                  <a:cxn ang="0">
                    <a:pos x="791" y="740"/>
                  </a:cxn>
                  <a:cxn ang="0">
                    <a:pos x="768" y="594"/>
                  </a:cxn>
                  <a:cxn ang="0">
                    <a:pos x="728" y="467"/>
                  </a:cxn>
                  <a:cxn ang="0">
                    <a:pos x="671" y="358"/>
                  </a:cxn>
                  <a:cxn ang="0">
                    <a:pos x="616" y="287"/>
                  </a:cxn>
                  <a:cxn ang="0">
                    <a:pos x="506" y="187"/>
                  </a:cxn>
                  <a:cxn ang="0">
                    <a:pos x="379" y="115"/>
                  </a:cxn>
                  <a:cxn ang="0">
                    <a:pos x="231" y="71"/>
                  </a:cxn>
                  <a:cxn ang="0">
                    <a:pos x="58" y="53"/>
                  </a:cxn>
                </a:cxnLst>
                <a:rect l="0" t="0" r="r" b="b"/>
                <a:pathLst>
                  <a:path w="847" h="838">
                    <a:moveTo>
                      <a:pt x="829" y="838"/>
                    </a:moveTo>
                    <a:lnTo>
                      <a:pt x="829" y="838"/>
                    </a:lnTo>
                    <a:lnTo>
                      <a:pt x="782" y="835"/>
                    </a:lnTo>
                    <a:lnTo>
                      <a:pt x="735" y="833"/>
                    </a:lnTo>
                    <a:lnTo>
                      <a:pt x="686" y="833"/>
                    </a:lnTo>
                    <a:lnTo>
                      <a:pt x="635" y="832"/>
                    </a:lnTo>
                    <a:lnTo>
                      <a:pt x="616" y="832"/>
                    </a:lnTo>
                    <a:lnTo>
                      <a:pt x="616" y="832"/>
                    </a:lnTo>
                    <a:lnTo>
                      <a:pt x="609" y="831"/>
                    </a:lnTo>
                    <a:lnTo>
                      <a:pt x="606" y="830"/>
                    </a:lnTo>
                    <a:lnTo>
                      <a:pt x="603" y="831"/>
                    </a:lnTo>
                    <a:lnTo>
                      <a:pt x="603" y="831"/>
                    </a:lnTo>
                    <a:lnTo>
                      <a:pt x="599" y="831"/>
                    </a:lnTo>
                    <a:lnTo>
                      <a:pt x="599" y="831"/>
                    </a:lnTo>
                    <a:lnTo>
                      <a:pt x="593" y="831"/>
                    </a:lnTo>
                    <a:lnTo>
                      <a:pt x="588" y="829"/>
                    </a:lnTo>
                    <a:lnTo>
                      <a:pt x="584" y="826"/>
                    </a:lnTo>
                    <a:lnTo>
                      <a:pt x="581" y="822"/>
                    </a:lnTo>
                    <a:lnTo>
                      <a:pt x="581" y="822"/>
                    </a:lnTo>
                    <a:lnTo>
                      <a:pt x="575" y="811"/>
                    </a:lnTo>
                    <a:lnTo>
                      <a:pt x="571" y="800"/>
                    </a:lnTo>
                    <a:lnTo>
                      <a:pt x="567" y="789"/>
                    </a:lnTo>
                    <a:lnTo>
                      <a:pt x="564" y="779"/>
                    </a:lnTo>
                    <a:lnTo>
                      <a:pt x="562" y="767"/>
                    </a:lnTo>
                    <a:lnTo>
                      <a:pt x="561" y="756"/>
                    </a:lnTo>
                    <a:lnTo>
                      <a:pt x="560" y="732"/>
                    </a:lnTo>
                    <a:lnTo>
                      <a:pt x="560" y="732"/>
                    </a:lnTo>
                    <a:lnTo>
                      <a:pt x="559" y="714"/>
                    </a:lnTo>
                    <a:lnTo>
                      <a:pt x="558" y="697"/>
                    </a:lnTo>
                    <a:lnTo>
                      <a:pt x="555" y="679"/>
                    </a:lnTo>
                    <a:lnTo>
                      <a:pt x="551" y="661"/>
                    </a:lnTo>
                    <a:lnTo>
                      <a:pt x="551" y="661"/>
                    </a:lnTo>
                    <a:lnTo>
                      <a:pt x="545" y="641"/>
                    </a:lnTo>
                    <a:lnTo>
                      <a:pt x="538" y="622"/>
                    </a:lnTo>
                    <a:lnTo>
                      <a:pt x="530" y="602"/>
                    </a:lnTo>
                    <a:lnTo>
                      <a:pt x="522" y="582"/>
                    </a:lnTo>
                    <a:lnTo>
                      <a:pt x="513" y="564"/>
                    </a:lnTo>
                    <a:lnTo>
                      <a:pt x="504" y="545"/>
                    </a:lnTo>
                    <a:lnTo>
                      <a:pt x="493" y="528"/>
                    </a:lnTo>
                    <a:lnTo>
                      <a:pt x="482" y="510"/>
                    </a:lnTo>
                    <a:lnTo>
                      <a:pt x="470" y="492"/>
                    </a:lnTo>
                    <a:lnTo>
                      <a:pt x="458" y="476"/>
                    </a:lnTo>
                    <a:lnTo>
                      <a:pt x="446" y="459"/>
                    </a:lnTo>
                    <a:lnTo>
                      <a:pt x="432" y="444"/>
                    </a:lnTo>
                    <a:lnTo>
                      <a:pt x="419" y="429"/>
                    </a:lnTo>
                    <a:lnTo>
                      <a:pt x="404" y="415"/>
                    </a:lnTo>
                    <a:lnTo>
                      <a:pt x="390" y="403"/>
                    </a:lnTo>
                    <a:lnTo>
                      <a:pt x="375" y="389"/>
                    </a:lnTo>
                    <a:lnTo>
                      <a:pt x="375" y="389"/>
                    </a:lnTo>
                    <a:lnTo>
                      <a:pt x="364" y="380"/>
                    </a:lnTo>
                    <a:lnTo>
                      <a:pt x="352" y="372"/>
                    </a:lnTo>
                    <a:lnTo>
                      <a:pt x="339" y="363"/>
                    </a:lnTo>
                    <a:lnTo>
                      <a:pt x="326" y="356"/>
                    </a:lnTo>
                    <a:lnTo>
                      <a:pt x="313" y="349"/>
                    </a:lnTo>
                    <a:lnTo>
                      <a:pt x="299" y="342"/>
                    </a:lnTo>
                    <a:lnTo>
                      <a:pt x="270" y="330"/>
                    </a:lnTo>
                    <a:lnTo>
                      <a:pt x="239" y="320"/>
                    </a:lnTo>
                    <a:lnTo>
                      <a:pt x="206" y="312"/>
                    </a:lnTo>
                    <a:lnTo>
                      <a:pt x="171" y="304"/>
                    </a:lnTo>
                    <a:lnTo>
                      <a:pt x="134" y="299"/>
                    </a:lnTo>
                    <a:lnTo>
                      <a:pt x="134" y="299"/>
                    </a:lnTo>
                    <a:lnTo>
                      <a:pt x="112" y="297"/>
                    </a:lnTo>
                    <a:lnTo>
                      <a:pt x="112" y="297"/>
                    </a:lnTo>
                    <a:lnTo>
                      <a:pt x="93" y="296"/>
                    </a:lnTo>
                    <a:lnTo>
                      <a:pt x="75" y="294"/>
                    </a:lnTo>
                    <a:lnTo>
                      <a:pt x="66" y="292"/>
                    </a:lnTo>
                    <a:lnTo>
                      <a:pt x="57" y="290"/>
                    </a:lnTo>
                    <a:lnTo>
                      <a:pt x="50" y="287"/>
                    </a:lnTo>
                    <a:lnTo>
                      <a:pt x="43" y="283"/>
                    </a:lnTo>
                    <a:lnTo>
                      <a:pt x="43" y="283"/>
                    </a:lnTo>
                    <a:lnTo>
                      <a:pt x="38" y="278"/>
                    </a:lnTo>
                    <a:lnTo>
                      <a:pt x="35" y="271"/>
                    </a:lnTo>
                    <a:lnTo>
                      <a:pt x="33" y="268"/>
                    </a:lnTo>
                    <a:lnTo>
                      <a:pt x="29" y="266"/>
                    </a:lnTo>
                    <a:lnTo>
                      <a:pt x="29" y="266"/>
                    </a:lnTo>
                    <a:lnTo>
                      <a:pt x="27" y="263"/>
                    </a:lnTo>
                    <a:lnTo>
                      <a:pt x="25" y="261"/>
                    </a:lnTo>
                    <a:lnTo>
                      <a:pt x="22" y="255"/>
                    </a:lnTo>
                    <a:lnTo>
                      <a:pt x="22" y="255"/>
                    </a:lnTo>
                    <a:lnTo>
                      <a:pt x="14" y="223"/>
                    </a:lnTo>
                    <a:lnTo>
                      <a:pt x="8" y="191"/>
                    </a:lnTo>
                    <a:lnTo>
                      <a:pt x="4" y="160"/>
                    </a:lnTo>
                    <a:lnTo>
                      <a:pt x="2" y="129"/>
                    </a:lnTo>
                    <a:lnTo>
                      <a:pt x="0" y="99"/>
                    </a:lnTo>
                    <a:lnTo>
                      <a:pt x="3" y="70"/>
                    </a:lnTo>
                    <a:lnTo>
                      <a:pt x="6" y="41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3" y="10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3" y="5"/>
                    </a:lnTo>
                    <a:lnTo>
                      <a:pt x="47" y="8"/>
                    </a:lnTo>
                    <a:lnTo>
                      <a:pt x="50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105" y="13"/>
                    </a:lnTo>
                    <a:lnTo>
                      <a:pt x="151" y="17"/>
                    </a:lnTo>
                    <a:lnTo>
                      <a:pt x="198" y="23"/>
                    </a:lnTo>
                    <a:lnTo>
                      <a:pt x="241" y="31"/>
                    </a:lnTo>
                    <a:lnTo>
                      <a:pt x="284" y="40"/>
                    </a:lnTo>
                    <a:lnTo>
                      <a:pt x="325" y="50"/>
                    </a:lnTo>
                    <a:lnTo>
                      <a:pt x="364" y="63"/>
                    </a:lnTo>
                    <a:lnTo>
                      <a:pt x="401" y="77"/>
                    </a:lnTo>
                    <a:lnTo>
                      <a:pt x="437" y="94"/>
                    </a:lnTo>
                    <a:lnTo>
                      <a:pt x="471" y="111"/>
                    </a:lnTo>
                    <a:lnTo>
                      <a:pt x="504" y="131"/>
                    </a:lnTo>
                    <a:lnTo>
                      <a:pt x="536" y="153"/>
                    </a:lnTo>
                    <a:lnTo>
                      <a:pt x="564" y="175"/>
                    </a:lnTo>
                    <a:lnTo>
                      <a:pt x="593" y="201"/>
                    </a:lnTo>
                    <a:lnTo>
                      <a:pt x="620" y="228"/>
                    </a:lnTo>
                    <a:lnTo>
                      <a:pt x="645" y="256"/>
                    </a:lnTo>
                    <a:lnTo>
                      <a:pt x="645" y="256"/>
                    </a:lnTo>
                    <a:lnTo>
                      <a:pt x="667" y="284"/>
                    </a:lnTo>
                    <a:lnTo>
                      <a:pt x="686" y="312"/>
                    </a:lnTo>
                    <a:lnTo>
                      <a:pt x="706" y="340"/>
                    </a:lnTo>
                    <a:lnTo>
                      <a:pt x="724" y="368"/>
                    </a:lnTo>
                    <a:lnTo>
                      <a:pt x="739" y="398"/>
                    </a:lnTo>
                    <a:lnTo>
                      <a:pt x="755" y="429"/>
                    </a:lnTo>
                    <a:lnTo>
                      <a:pt x="768" y="460"/>
                    </a:lnTo>
                    <a:lnTo>
                      <a:pt x="780" y="493"/>
                    </a:lnTo>
                    <a:lnTo>
                      <a:pt x="792" y="526"/>
                    </a:lnTo>
                    <a:lnTo>
                      <a:pt x="801" y="562"/>
                    </a:lnTo>
                    <a:lnTo>
                      <a:pt x="810" y="597"/>
                    </a:lnTo>
                    <a:lnTo>
                      <a:pt x="818" y="634"/>
                    </a:lnTo>
                    <a:lnTo>
                      <a:pt x="825" y="672"/>
                    </a:lnTo>
                    <a:lnTo>
                      <a:pt x="830" y="711"/>
                    </a:lnTo>
                    <a:lnTo>
                      <a:pt x="834" y="752"/>
                    </a:lnTo>
                    <a:lnTo>
                      <a:pt x="837" y="794"/>
                    </a:lnTo>
                    <a:lnTo>
                      <a:pt x="837" y="799"/>
                    </a:lnTo>
                    <a:lnTo>
                      <a:pt x="840" y="802"/>
                    </a:lnTo>
                    <a:lnTo>
                      <a:pt x="840" y="802"/>
                    </a:lnTo>
                    <a:lnTo>
                      <a:pt x="844" y="808"/>
                    </a:lnTo>
                    <a:lnTo>
                      <a:pt x="847" y="815"/>
                    </a:lnTo>
                    <a:lnTo>
                      <a:pt x="847" y="822"/>
                    </a:lnTo>
                    <a:lnTo>
                      <a:pt x="846" y="829"/>
                    </a:lnTo>
                    <a:lnTo>
                      <a:pt x="846" y="829"/>
                    </a:lnTo>
                    <a:lnTo>
                      <a:pt x="843" y="833"/>
                    </a:lnTo>
                    <a:lnTo>
                      <a:pt x="840" y="836"/>
                    </a:lnTo>
                    <a:lnTo>
                      <a:pt x="836" y="837"/>
                    </a:lnTo>
                    <a:lnTo>
                      <a:pt x="831" y="838"/>
                    </a:lnTo>
                    <a:lnTo>
                      <a:pt x="831" y="838"/>
                    </a:lnTo>
                    <a:lnTo>
                      <a:pt x="829" y="838"/>
                    </a:lnTo>
                    <a:lnTo>
                      <a:pt x="829" y="838"/>
                    </a:lnTo>
                    <a:close/>
                    <a:moveTo>
                      <a:pt x="45" y="65"/>
                    </a:moveTo>
                    <a:lnTo>
                      <a:pt x="45" y="65"/>
                    </a:lnTo>
                    <a:lnTo>
                      <a:pt x="44" y="89"/>
                    </a:lnTo>
                    <a:lnTo>
                      <a:pt x="43" y="112"/>
                    </a:lnTo>
                    <a:lnTo>
                      <a:pt x="44" y="135"/>
                    </a:lnTo>
                    <a:lnTo>
                      <a:pt x="46" y="157"/>
                    </a:lnTo>
                    <a:lnTo>
                      <a:pt x="49" y="177"/>
                    </a:lnTo>
                    <a:lnTo>
                      <a:pt x="52" y="197"/>
                    </a:lnTo>
                    <a:lnTo>
                      <a:pt x="59" y="232"/>
                    </a:lnTo>
                    <a:lnTo>
                      <a:pt x="61" y="237"/>
                    </a:lnTo>
                    <a:lnTo>
                      <a:pt x="67" y="239"/>
                    </a:lnTo>
                    <a:lnTo>
                      <a:pt x="67" y="239"/>
                    </a:lnTo>
                    <a:lnTo>
                      <a:pt x="72" y="243"/>
                    </a:lnTo>
                    <a:lnTo>
                      <a:pt x="76" y="249"/>
                    </a:lnTo>
                    <a:lnTo>
                      <a:pt x="78" y="253"/>
                    </a:lnTo>
                    <a:lnTo>
                      <a:pt x="82" y="254"/>
                    </a:lnTo>
                    <a:lnTo>
                      <a:pt x="82" y="254"/>
                    </a:lnTo>
                    <a:lnTo>
                      <a:pt x="92" y="257"/>
                    </a:lnTo>
                    <a:lnTo>
                      <a:pt x="103" y="259"/>
                    </a:lnTo>
                    <a:lnTo>
                      <a:pt x="125" y="263"/>
                    </a:lnTo>
                    <a:lnTo>
                      <a:pt x="149" y="265"/>
                    </a:lnTo>
                    <a:lnTo>
                      <a:pt x="174" y="267"/>
                    </a:lnTo>
                    <a:lnTo>
                      <a:pt x="174" y="267"/>
                    </a:lnTo>
                    <a:lnTo>
                      <a:pt x="207" y="270"/>
                    </a:lnTo>
                    <a:lnTo>
                      <a:pt x="220" y="272"/>
                    </a:lnTo>
                    <a:lnTo>
                      <a:pt x="232" y="274"/>
                    </a:lnTo>
                    <a:lnTo>
                      <a:pt x="232" y="274"/>
                    </a:lnTo>
                    <a:lnTo>
                      <a:pt x="254" y="281"/>
                    </a:lnTo>
                    <a:lnTo>
                      <a:pt x="275" y="287"/>
                    </a:lnTo>
                    <a:lnTo>
                      <a:pt x="298" y="295"/>
                    </a:lnTo>
                    <a:lnTo>
                      <a:pt x="321" y="304"/>
                    </a:lnTo>
                    <a:lnTo>
                      <a:pt x="343" y="316"/>
                    </a:lnTo>
                    <a:lnTo>
                      <a:pt x="366" y="328"/>
                    </a:lnTo>
                    <a:lnTo>
                      <a:pt x="376" y="335"/>
                    </a:lnTo>
                    <a:lnTo>
                      <a:pt x="387" y="344"/>
                    </a:lnTo>
                    <a:lnTo>
                      <a:pt x="397" y="352"/>
                    </a:lnTo>
                    <a:lnTo>
                      <a:pt x="406" y="360"/>
                    </a:lnTo>
                    <a:lnTo>
                      <a:pt x="406" y="360"/>
                    </a:lnTo>
                    <a:lnTo>
                      <a:pt x="432" y="386"/>
                    </a:lnTo>
                    <a:lnTo>
                      <a:pt x="456" y="413"/>
                    </a:lnTo>
                    <a:lnTo>
                      <a:pt x="478" y="439"/>
                    </a:lnTo>
                    <a:lnTo>
                      <a:pt x="498" y="465"/>
                    </a:lnTo>
                    <a:lnTo>
                      <a:pt x="517" y="491"/>
                    </a:lnTo>
                    <a:lnTo>
                      <a:pt x="535" y="518"/>
                    </a:lnTo>
                    <a:lnTo>
                      <a:pt x="550" y="545"/>
                    </a:lnTo>
                    <a:lnTo>
                      <a:pt x="565" y="574"/>
                    </a:lnTo>
                    <a:lnTo>
                      <a:pt x="565" y="574"/>
                    </a:lnTo>
                    <a:lnTo>
                      <a:pt x="571" y="585"/>
                    </a:lnTo>
                    <a:lnTo>
                      <a:pt x="575" y="598"/>
                    </a:lnTo>
                    <a:lnTo>
                      <a:pt x="578" y="611"/>
                    </a:lnTo>
                    <a:lnTo>
                      <a:pt x="581" y="625"/>
                    </a:lnTo>
                    <a:lnTo>
                      <a:pt x="585" y="653"/>
                    </a:lnTo>
                    <a:lnTo>
                      <a:pt x="588" y="680"/>
                    </a:lnTo>
                    <a:lnTo>
                      <a:pt x="588" y="680"/>
                    </a:lnTo>
                    <a:lnTo>
                      <a:pt x="591" y="707"/>
                    </a:lnTo>
                    <a:lnTo>
                      <a:pt x="594" y="734"/>
                    </a:lnTo>
                    <a:lnTo>
                      <a:pt x="598" y="747"/>
                    </a:lnTo>
                    <a:lnTo>
                      <a:pt x="601" y="759"/>
                    </a:lnTo>
                    <a:lnTo>
                      <a:pt x="604" y="771"/>
                    </a:lnTo>
                    <a:lnTo>
                      <a:pt x="609" y="783"/>
                    </a:lnTo>
                    <a:lnTo>
                      <a:pt x="612" y="791"/>
                    </a:lnTo>
                    <a:lnTo>
                      <a:pt x="625" y="791"/>
                    </a:lnTo>
                    <a:lnTo>
                      <a:pt x="625" y="791"/>
                    </a:lnTo>
                    <a:lnTo>
                      <a:pt x="704" y="791"/>
                    </a:lnTo>
                    <a:lnTo>
                      <a:pt x="742" y="792"/>
                    </a:lnTo>
                    <a:lnTo>
                      <a:pt x="781" y="793"/>
                    </a:lnTo>
                    <a:lnTo>
                      <a:pt x="795" y="794"/>
                    </a:lnTo>
                    <a:lnTo>
                      <a:pt x="794" y="780"/>
                    </a:lnTo>
                    <a:lnTo>
                      <a:pt x="794" y="780"/>
                    </a:lnTo>
                    <a:lnTo>
                      <a:pt x="791" y="740"/>
                    </a:lnTo>
                    <a:lnTo>
                      <a:pt x="787" y="701"/>
                    </a:lnTo>
                    <a:lnTo>
                      <a:pt x="781" y="664"/>
                    </a:lnTo>
                    <a:lnTo>
                      <a:pt x="775" y="628"/>
                    </a:lnTo>
                    <a:lnTo>
                      <a:pt x="768" y="594"/>
                    </a:lnTo>
                    <a:lnTo>
                      <a:pt x="760" y="560"/>
                    </a:lnTo>
                    <a:lnTo>
                      <a:pt x="750" y="528"/>
                    </a:lnTo>
                    <a:lnTo>
                      <a:pt x="739" y="497"/>
                    </a:lnTo>
                    <a:lnTo>
                      <a:pt x="728" y="467"/>
                    </a:lnTo>
                    <a:lnTo>
                      <a:pt x="715" y="439"/>
                    </a:lnTo>
                    <a:lnTo>
                      <a:pt x="702" y="411"/>
                    </a:lnTo>
                    <a:lnTo>
                      <a:pt x="686" y="384"/>
                    </a:lnTo>
                    <a:lnTo>
                      <a:pt x="671" y="358"/>
                    </a:lnTo>
                    <a:lnTo>
                      <a:pt x="654" y="333"/>
                    </a:lnTo>
                    <a:lnTo>
                      <a:pt x="636" y="310"/>
                    </a:lnTo>
                    <a:lnTo>
                      <a:pt x="616" y="287"/>
                    </a:lnTo>
                    <a:lnTo>
                      <a:pt x="616" y="287"/>
                    </a:lnTo>
                    <a:lnTo>
                      <a:pt x="590" y="259"/>
                    </a:lnTo>
                    <a:lnTo>
                      <a:pt x="562" y="233"/>
                    </a:lnTo>
                    <a:lnTo>
                      <a:pt x="535" y="209"/>
                    </a:lnTo>
                    <a:lnTo>
                      <a:pt x="506" y="187"/>
                    </a:lnTo>
                    <a:lnTo>
                      <a:pt x="476" y="166"/>
                    </a:lnTo>
                    <a:lnTo>
                      <a:pt x="445" y="147"/>
                    </a:lnTo>
                    <a:lnTo>
                      <a:pt x="412" y="131"/>
                    </a:lnTo>
                    <a:lnTo>
                      <a:pt x="379" y="115"/>
                    </a:lnTo>
                    <a:lnTo>
                      <a:pt x="343" y="102"/>
                    </a:lnTo>
                    <a:lnTo>
                      <a:pt x="307" y="90"/>
                    </a:lnTo>
                    <a:lnTo>
                      <a:pt x="270" y="80"/>
                    </a:lnTo>
                    <a:lnTo>
                      <a:pt x="231" y="71"/>
                    </a:lnTo>
                    <a:lnTo>
                      <a:pt x="190" y="65"/>
                    </a:lnTo>
                    <a:lnTo>
                      <a:pt x="147" y="60"/>
                    </a:lnTo>
                    <a:lnTo>
                      <a:pt x="104" y="55"/>
                    </a:lnTo>
                    <a:lnTo>
                      <a:pt x="58" y="53"/>
                    </a:lnTo>
                    <a:lnTo>
                      <a:pt x="47" y="53"/>
                    </a:lnTo>
                    <a:lnTo>
                      <a:pt x="45" y="6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7" name="chenying0907 904"/>
              <p:cNvSpPr>
                <a:spLocks noEditPoints="1"/>
              </p:cNvSpPr>
              <p:nvPr/>
            </p:nvSpPr>
            <p:spPr bwMode="auto">
              <a:xfrm>
                <a:off x="4214813" y="1193800"/>
                <a:ext cx="649288" cy="658813"/>
              </a:xfrm>
              <a:custGeom>
                <a:avLst/>
                <a:gdLst/>
                <a:ahLst/>
                <a:cxnLst>
                  <a:cxn ang="0">
                    <a:pos x="980" y="1233"/>
                  </a:cxn>
                  <a:cxn ang="0">
                    <a:pos x="957" y="1244"/>
                  </a:cxn>
                  <a:cxn ang="0">
                    <a:pos x="943" y="1233"/>
                  </a:cxn>
                  <a:cxn ang="0">
                    <a:pos x="933" y="1152"/>
                  </a:cxn>
                  <a:cxn ang="0">
                    <a:pos x="929" y="1000"/>
                  </a:cxn>
                  <a:cxn ang="0">
                    <a:pos x="911" y="872"/>
                  </a:cxn>
                  <a:cxn ang="0">
                    <a:pos x="879" y="776"/>
                  </a:cxn>
                  <a:cxn ang="0">
                    <a:pos x="828" y="668"/>
                  </a:cxn>
                  <a:cxn ang="0">
                    <a:pos x="764" y="576"/>
                  </a:cxn>
                  <a:cxn ang="0">
                    <a:pos x="699" y="508"/>
                  </a:cxn>
                  <a:cxn ang="0">
                    <a:pos x="604" y="435"/>
                  </a:cxn>
                  <a:cxn ang="0">
                    <a:pos x="504" y="380"/>
                  </a:cxn>
                  <a:cxn ang="0">
                    <a:pos x="287" y="307"/>
                  </a:cxn>
                  <a:cxn ang="0">
                    <a:pos x="25" y="257"/>
                  </a:cxn>
                  <a:cxn ang="0">
                    <a:pos x="14" y="251"/>
                  </a:cxn>
                  <a:cxn ang="0">
                    <a:pos x="13" y="231"/>
                  </a:cxn>
                  <a:cxn ang="0">
                    <a:pos x="5" y="215"/>
                  </a:cxn>
                  <a:cxn ang="0">
                    <a:pos x="1" y="69"/>
                  </a:cxn>
                  <a:cxn ang="0">
                    <a:pos x="3" y="8"/>
                  </a:cxn>
                  <a:cxn ang="0">
                    <a:pos x="16" y="0"/>
                  </a:cxn>
                  <a:cxn ang="0">
                    <a:pos x="33" y="2"/>
                  </a:cxn>
                  <a:cxn ang="0">
                    <a:pos x="79" y="13"/>
                  </a:cxn>
                  <a:cxn ang="0">
                    <a:pos x="281" y="38"/>
                  </a:cxn>
                  <a:cxn ang="0">
                    <a:pos x="459" y="74"/>
                  </a:cxn>
                  <a:cxn ang="0">
                    <a:pos x="545" y="107"/>
                  </a:cxn>
                  <a:cxn ang="0">
                    <a:pos x="768" y="239"/>
                  </a:cxn>
                  <a:cxn ang="0">
                    <a:pos x="867" y="321"/>
                  </a:cxn>
                  <a:cxn ang="0">
                    <a:pos x="942" y="400"/>
                  </a:cxn>
                  <a:cxn ang="0">
                    <a:pos x="1027" y="510"/>
                  </a:cxn>
                  <a:cxn ang="0">
                    <a:pos x="1093" y="622"/>
                  </a:cxn>
                  <a:cxn ang="0">
                    <a:pos x="1131" y="712"/>
                  </a:cxn>
                  <a:cxn ang="0">
                    <a:pos x="1178" y="904"/>
                  </a:cxn>
                  <a:cxn ang="0">
                    <a:pos x="1215" y="1189"/>
                  </a:cxn>
                  <a:cxn ang="0">
                    <a:pos x="1227" y="1208"/>
                  </a:cxn>
                  <a:cxn ang="0">
                    <a:pos x="1219" y="1230"/>
                  </a:cxn>
                  <a:cxn ang="0">
                    <a:pos x="1208" y="1232"/>
                  </a:cxn>
                  <a:cxn ang="0">
                    <a:pos x="1106" y="1233"/>
                  </a:cxn>
                  <a:cxn ang="0">
                    <a:pos x="997" y="1244"/>
                  </a:cxn>
                  <a:cxn ang="0">
                    <a:pos x="45" y="117"/>
                  </a:cxn>
                  <a:cxn ang="0">
                    <a:pos x="66" y="221"/>
                  </a:cxn>
                  <a:cxn ang="0">
                    <a:pos x="362" y="283"/>
                  </a:cxn>
                  <a:cxn ang="0">
                    <a:pos x="548" y="352"/>
                  </a:cxn>
                  <a:cxn ang="0">
                    <a:pos x="654" y="414"/>
                  </a:cxn>
                  <a:cxn ang="0">
                    <a:pos x="750" y="498"/>
                  </a:cxn>
                  <a:cxn ang="0">
                    <a:pos x="839" y="609"/>
                  </a:cxn>
                  <a:cxn ang="0">
                    <a:pos x="931" y="792"/>
                  </a:cxn>
                  <a:cxn ang="0">
                    <a:pos x="958" y="912"/>
                  </a:cxn>
                  <a:cxn ang="0">
                    <a:pos x="968" y="1048"/>
                  </a:cxn>
                  <a:cxn ang="0">
                    <a:pos x="995" y="1203"/>
                  </a:cxn>
                  <a:cxn ang="0">
                    <a:pos x="1048" y="1197"/>
                  </a:cxn>
                  <a:cxn ang="0">
                    <a:pos x="1172" y="1175"/>
                  </a:cxn>
                  <a:cxn ang="0">
                    <a:pos x="1146" y="947"/>
                  </a:cxn>
                  <a:cxn ang="0">
                    <a:pos x="1106" y="764"/>
                  </a:cxn>
                  <a:cxn ang="0">
                    <a:pos x="1065" y="665"/>
                  </a:cxn>
                  <a:cxn ang="0">
                    <a:pos x="993" y="536"/>
                  </a:cxn>
                  <a:cxn ang="0">
                    <a:pos x="905" y="420"/>
                  </a:cxn>
                  <a:cxn ang="0">
                    <a:pos x="825" y="340"/>
                  </a:cxn>
                  <a:cxn ang="0">
                    <a:pos x="671" y="222"/>
                  </a:cxn>
                  <a:cxn ang="0">
                    <a:pos x="536" y="148"/>
                  </a:cxn>
                  <a:cxn ang="0">
                    <a:pos x="419" y="106"/>
                  </a:cxn>
                  <a:cxn ang="0">
                    <a:pos x="181" y="68"/>
                  </a:cxn>
                  <a:cxn ang="0">
                    <a:pos x="43" y="65"/>
                  </a:cxn>
                </a:cxnLst>
                <a:rect l="0" t="0" r="r" b="b"/>
                <a:pathLst>
                  <a:path w="1227" h="1244">
                    <a:moveTo>
                      <a:pt x="997" y="1244"/>
                    </a:moveTo>
                    <a:lnTo>
                      <a:pt x="997" y="1244"/>
                    </a:lnTo>
                    <a:lnTo>
                      <a:pt x="992" y="1243"/>
                    </a:lnTo>
                    <a:lnTo>
                      <a:pt x="987" y="1241"/>
                    </a:lnTo>
                    <a:lnTo>
                      <a:pt x="980" y="1233"/>
                    </a:lnTo>
                    <a:lnTo>
                      <a:pt x="971" y="1239"/>
                    </a:lnTo>
                    <a:lnTo>
                      <a:pt x="971" y="1239"/>
                    </a:lnTo>
                    <a:lnTo>
                      <a:pt x="965" y="1243"/>
                    </a:lnTo>
                    <a:lnTo>
                      <a:pt x="957" y="1244"/>
                    </a:lnTo>
                    <a:lnTo>
                      <a:pt x="957" y="1244"/>
                    </a:lnTo>
                    <a:lnTo>
                      <a:pt x="953" y="1243"/>
                    </a:lnTo>
                    <a:lnTo>
                      <a:pt x="948" y="1241"/>
                    </a:lnTo>
                    <a:lnTo>
                      <a:pt x="946" y="1239"/>
                    </a:lnTo>
                    <a:lnTo>
                      <a:pt x="945" y="1236"/>
                    </a:lnTo>
                    <a:lnTo>
                      <a:pt x="943" y="1233"/>
                    </a:lnTo>
                    <a:lnTo>
                      <a:pt x="942" y="1229"/>
                    </a:lnTo>
                    <a:lnTo>
                      <a:pt x="942" y="1229"/>
                    </a:lnTo>
                    <a:lnTo>
                      <a:pt x="939" y="1211"/>
                    </a:lnTo>
                    <a:lnTo>
                      <a:pt x="936" y="1191"/>
                    </a:lnTo>
                    <a:lnTo>
                      <a:pt x="933" y="1152"/>
                    </a:lnTo>
                    <a:lnTo>
                      <a:pt x="932" y="1113"/>
                    </a:lnTo>
                    <a:lnTo>
                      <a:pt x="931" y="1075"/>
                    </a:lnTo>
                    <a:lnTo>
                      <a:pt x="931" y="1075"/>
                    </a:lnTo>
                    <a:lnTo>
                      <a:pt x="930" y="1025"/>
                    </a:lnTo>
                    <a:lnTo>
                      <a:pt x="929" y="1000"/>
                    </a:lnTo>
                    <a:lnTo>
                      <a:pt x="927" y="974"/>
                    </a:lnTo>
                    <a:lnTo>
                      <a:pt x="925" y="948"/>
                    </a:lnTo>
                    <a:lnTo>
                      <a:pt x="921" y="923"/>
                    </a:lnTo>
                    <a:lnTo>
                      <a:pt x="917" y="898"/>
                    </a:lnTo>
                    <a:lnTo>
                      <a:pt x="911" y="872"/>
                    </a:lnTo>
                    <a:lnTo>
                      <a:pt x="911" y="872"/>
                    </a:lnTo>
                    <a:lnTo>
                      <a:pt x="903" y="847"/>
                    </a:lnTo>
                    <a:lnTo>
                      <a:pt x="896" y="822"/>
                    </a:lnTo>
                    <a:lnTo>
                      <a:pt x="888" y="798"/>
                    </a:lnTo>
                    <a:lnTo>
                      <a:pt x="879" y="776"/>
                    </a:lnTo>
                    <a:lnTo>
                      <a:pt x="870" y="753"/>
                    </a:lnTo>
                    <a:lnTo>
                      <a:pt x="860" y="730"/>
                    </a:lnTo>
                    <a:lnTo>
                      <a:pt x="850" y="710"/>
                    </a:lnTo>
                    <a:lnTo>
                      <a:pt x="839" y="688"/>
                    </a:lnTo>
                    <a:lnTo>
                      <a:pt x="828" y="668"/>
                    </a:lnTo>
                    <a:lnTo>
                      <a:pt x="817" y="649"/>
                    </a:lnTo>
                    <a:lnTo>
                      <a:pt x="804" y="629"/>
                    </a:lnTo>
                    <a:lnTo>
                      <a:pt x="791" y="610"/>
                    </a:lnTo>
                    <a:lnTo>
                      <a:pt x="777" y="593"/>
                    </a:lnTo>
                    <a:lnTo>
                      <a:pt x="764" y="576"/>
                    </a:lnTo>
                    <a:lnTo>
                      <a:pt x="749" y="559"/>
                    </a:lnTo>
                    <a:lnTo>
                      <a:pt x="735" y="543"/>
                    </a:lnTo>
                    <a:lnTo>
                      <a:pt x="735" y="543"/>
                    </a:lnTo>
                    <a:lnTo>
                      <a:pt x="717" y="526"/>
                    </a:lnTo>
                    <a:lnTo>
                      <a:pt x="699" y="508"/>
                    </a:lnTo>
                    <a:lnTo>
                      <a:pt x="680" y="493"/>
                    </a:lnTo>
                    <a:lnTo>
                      <a:pt x="662" y="477"/>
                    </a:lnTo>
                    <a:lnTo>
                      <a:pt x="643" y="462"/>
                    </a:lnTo>
                    <a:lnTo>
                      <a:pt x="623" y="448"/>
                    </a:lnTo>
                    <a:lnTo>
                      <a:pt x="604" y="435"/>
                    </a:lnTo>
                    <a:lnTo>
                      <a:pt x="584" y="422"/>
                    </a:lnTo>
                    <a:lnTo>
                      <a:pt x="565" y="411"/>
                    </a:lnTo>
                    <a:lnTo>
                      <a:pt x="544" y="400"/>
                    </a:lnTo>
                    <a:lnTo>
                      <a:pt x="523" y="389"/>
                    </a:lnTo>
                    <a:lnTo>
                      <a:pt x="504" y="380"/>
                    </a:lnTo>
                    <a:lnTo>
                      <a:pt x="461" y="361"/>
                    </a:lnTo>
                    <a:lnTo>
                      <a:pt x="419" y="346"/>
                    </a:lnTo>
                    <a:lnTo>
                      <a:pt x="375" y="332"/>
                    </a:lnTo>
                    <a:lnTo>
                      <a:pt x="331" y="318"/>
                    </a:lnTo>
                    <a:lnTo>
                      <a:pt x="287" y="307"/>
                    </a:lnTo>
                    <a:lnTo>
                      <a:pt x="241" y="296"/>
                    </a:lnTo>
                    <a:lnTo>
                      <a:pt x="195" y="287"/>
                    </a:lnTo>
                    <a:lnTo>
                      <a:pt x="149" y="279"/>
                    </a:lnTo>
                    <a:lnTo>
                      <a:pt x="55" y="262"/>
                    </a:lnTo>
                    <a:lnTo>
                      <a:pt x="25" y="257"/>
                    </a:lnTo>
                    <a:lnTo>
                      <a:pt x="25" y="257"/>
                    </a:lnTo>
                    <a:lnTo>
                      <a:pt x="18" y="254"/>
                    </a:lnTo>
                    <a:lnTo>
                      <a:pt x="16" y="253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2" y="248"/>
                    </a:lnTo>
                    <a:lnTo>
                      <a:pt x="11" y="245"/>
                    </a:lnTo>
                    <a:lnTo>
                      <a:pt x="11" y="241"/>
                    </a:lnTo>
                    <a:lnTo>
                      <a:pt x="12" y="236"/>
                    </a:lnTo>
                    <a:lnTo>
                      <a:pt x="13" y="231"/>
                    </a:lnTo>
                    <a:lnTo>
                      <a:pt x="9" y="227"/>
                    </a:lnTo>
                    <a:lnTo>
                      <a:pt x="9" y="227"/>
                    </a:lnTo>
                    <a:lnTo>
                      <a:pt x="6" y="221"/>
                    </a:lnTo>
                    <a:lnTo>
                      <a:pt x="5" y="215"/>
                    </a:lnTo>
                    <a:lnTo>
                      <a:pt x="5" y="215"/>
                    </a:lnTo>
                    <a:lnTo>
                      <a:pt x="4" y="165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1" y="6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3" y="2"/>
                    </a:lnTo>
                    <a:lnTo>
                      <a:pt x="36" y="4"/>
                    </a:lnTo>
                    <a:lnTo>
                      <a:pt x="38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79" y="13"/>
                    </a:lnTo>
                    <a:lnTo>
                      <a:pt x="116" y="19"/>
                    </a:lnTo>
                    <a:lnTo>
                      <a:pt x="191" y="27"/>
                    </a:lnTo>
                    <a:lnTo>
                      <a:pt x="191" y="27"/>
                    </a:lnTo>
                    <a:lnTo>
                      <a:pt x="236" y="32"/>
                    </a:lnTo>
                    <a:lnTo>
                      <a:pt x="281" y="38"/>
                    </a:lnTo>
                    <a:lnTo>
                      <a:pt x="326" y="44"/>
                    </a:lnTo>
                    <a:lnTo>
                      <a:pt x="371" y="53"/>
                    </a:lnTo>
                    <a:lnTo>
                      <a:pt x="416" y="62"/>
                    </a:lnTo>
                    <a:lnTo>
                      <a:pt x="437" y="68"/>
                    </a:lnTo>
                    <a:lnTo>
                      <a:pt x="459" y="74"/>
                    </a:lnTo>
                    <a:lnTo>
                      <a:pt x="481" y="82"/>
                    </a:lnTo>
                    <a:lnTo>
                      <a:pt x="503" y="90"/>
                    </a:lnTo>
                    <a:lnTo>
                      <a:pt x="524" y="98"/>
                    </a:lnTo>
                    <a:lnTo>
                      <a:pt x="545" y="107"/>
                    </a:lnTo>
                    <a:lnTo>
                      <a:pt x="545" y="107"/>
                    </a:lnTo>
                    <a:lnTo>
                      <a:pt x="600" y="135"/>
                    </a:lnTo>
                    <a:lnTo>
                      <a:pt x="651" y="163"/>
                    </a:lnTo>
                    <a:lnTo>
                      <a:pt x="701" y="193"/>
                    </a:lnTo>
                    <a:lnTo>
                      <a:pt x="746" y="223"/>
                    </a:lnTo>
                    <a:lnTo>
                      <a:pt x="768" y="239"/>
                    </a:lnTo>
                    <a:lnTo>
                      <a:pt x="790" y="255"/>
                    </a:lnTo>
                    <a:lnTo>
                      <a:pt x="809" y="271"/>
                    </a:lnTo>
                    <a:lnTo>
                      <a:pt x="830" y="287"/>
                    </a:lnTo>
                    <a:lnTo>
                      <a:pt x="849" y="304"/>
                    </a:lnTo>
                    <a:lnTo>
                      <a:pt x="867" y="321"/>
                    </a:lnTo>
                    <a:lnTo>
                      <a:pt x="885" y="338"/>
                    </a:lnTo>
                    <a:lnTo>
                      <a:pt x="902" y="355"/>
                    </a:lnTo>
                    <a:lnTo>
                      <a:pt x="902" y="355"/>
                    </a:lnTo>
                    <a:lnTo>
                      <a:pt x="922" y="377"/>
                    </a:lnTo>
                    <a:lnTo>
                      <a:pt x="942" y="400"/>
                    </a:lnTo>
                    <a:lnTo>
                      <a:pt x="960" y="421"/>
                    </a:lnTo>
                    <a:lnTo>
                      <a:pt x="979" y="443"/>
                    </a:lnTo>
                    <a:lnTo>
                      <a:pt x="995" y="466"/>
                    </a:lnTo>
                    <a:lnTo>
                      <a:pt x="1012" y="487"/>
                    </a:lnTo>
                    <a:lnTo>
                      <a:pt x="1027" y="510"/>
                    </a:lnTo>
                    <a:lnTo>
                      <a:pt x="1042" y="532"/>
                    </a:lnTo>
                    <a:lnTo>
                      <a:pt x="1056" y="555"/>
                    </a:lnTo>
                    <a:lnTo>
                      <a:pt x="1070" y="577"/>
                    </a:lnTo>
                    <a:lnTo>
                      <a:pt x="1082" y="599"/>
                    </a:lnTo>
                    <a:lnTo>
                      <a:pt x="1093" y="622"/>
                    </a:lnTo>
                    <a:lnTo>
                      <a:pt x="1104" y="645"/>
                    </a:lnTo>
                    <a:lnTo>
                      <a:pt x="1114" y="666"/>
                    </a:lnTo>
                    <a:lnTo>
                      <a:pt x="1122" y="689"/>
                    </a:lnTo>
                    <a:lnTo>
                      <a:pt x="1131" y="712"/>
                    </a:lnTo>
                    <a:lnTo>
                      <a:pt x="1131" y="712"/>
                    </a:lnTo>
                    <a:lnTo>
                      <a:pt x="1139" y="735"/>
                    </a:lnTo>
                    <a:lnTo>
                      <a:pt x="1146" y="759"/>
                    </a:lnTo>
                    <a:lnTo>
                      <a:pt x="1158" y="807"/>
                    </a:lnTo>
                    <a:lnTo>
                      <a:pt x="1169" y="855"/>
                    </a:lnTo>
                    <a:lnTo>
                      <a:pt x="1178" y="904"/>
                    </a:lnTo>
                    <a:lnTo>
                      <a:pt x="1186" y="952"/>
                    </a:lnTo>
                    <a:lnTo>
                      <a:pt x="1193" y="1002"/>
                    </a:lnTo>
                    <a:lnTo>
                      <a:pt x="1205" y="1099"/>
                    </a:lnTo>
                    <a:lnTo>
                      <a:pt x="1205" y="1099"/>
                    </a:lnTo>
                    <a:lnTo>
                      <a:pt x="1215" y="1189"/>
                    </a:lnTo>
                    <a:lnTo>
                      <a:pt x="1216" y="1193"/>
                    </a:lnTo>
                    <a:lnTo>
                      <a:pt x="1219" y="1196"/>
                    </a:lnTo>
                    <a:lnTo>
                      <a:pt x="1219" y="1196"/>
                    </a:lnTo>
                    <a:lnTo>
                      <a:pt x="1224" y="1201"/>
                    </a:lnTo>
                    <a:lnTo>
                      <a:pt x="1227" y="1208"/>
                    </a:lnTo>
                    <a:lnTo>
                      <a:pt x="1227" y="1216"/>
                    </a:lnTo>
                    <a:lnTo>
                      <a:pt x="1226" y="1223"/>
                    </a:lnTo>
                    <a:lnTo>
                      <a:pt x="1226" y="1223"/>
                    </a:lnTo>
                    <a:lnTo>
                      <a:pt x="1222" y="1227"/>
                    </a:lnTo>
                    <a:lnTo>
                      <a:pt x="1219" y="1230"/>
                    </a:lnTo>
                    <a:lnTo>
                      <a:pt x="1215" y="1232"/>
                    </a:lnTo>
                    <a:lnTo>
                      <a:pt x="1210" y="1233"/>
                    </a:lnTo>
                    <a:lnTo>
                      <a:pt x="1210" y="1233"/>
                    </a:lnTo>
                    <a:lnTo>
                      <a:pt x="1208" y="1232"/>
                    </a:lnTo>
                    <a:lnTo>
                      <a:pt x="1208" y="1232"/>
                    </a:lnTo>
                    <a:lnTo>
                      <a:pt x="1188" y="1231"/>
                    </a:lnTo>
                    <a:lnTo>
                      <a:pt x="1167" y="1231"/>
                    </a:lnTo>
                    <a:lnTo>
                      <a:pt x="1167" y="1231"/>
                    </a:lnTo>
                    <a:lnTo>
                      <a:pt x="1137" y="1232"/>
                    </a:lnTo>
                    <a:lnTo>
                      <a:pt x="1106" y="1233"/>
                    </a:lnTo>
                    <a:lnTo>
                      <a:pt x="1046" y="1239"/>
                    </a:lnTo>
                    <a:lnTo>
                      <a:pt x="1046" y="1239"/>
                    </a:lnTo>
                    <a:lnTo>
                      <a:pt x="1000" y="1244"/>
                    </a:lnTo>
                    <a:lnTo>
                      <a:pt x="1000" y="1244"/>
                    </a:lnTo>
                    <a:lnTo>
                      <a:pt x="997" y="1244"/>
                    </a:lnTo>
                    <a:lnTo>
                      <a:pt x="997" y="1244"/>
                    </a:lnTo>
                    <a:close/>
                    <a:moveTo>
                      <a:pt x="43" y="65"/>
                    </a:moveTo>
                    <a:lnTo>
                      <a:pt x="43" y="65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6" y="162"/>
                    </a:lnTo>
                    <a:lnTo>
                      <a:pt x="47" y="208"/>
                    </a:lnTo>
                    <a:lnTo>
                      <a:pt x="47" y="218"/>
                    </a:lnTo>
                    <a:lnTo>
                      <a:pt x="66" y="221"/>
                    </a:lnTo>
                    <a:lnTo>
                      <a:pt x="66" y="221"/>
                    </a:lnTo>
                    <a:lnTo>
                      <a:pt x="166" y="240"/>
                    </a:lnTo>
                    <a:lnTo>
                      <a:pt x="215" y="249"/>
                    </a:lnTo>
                    <a:lnTo>
                      <a:pt x="265" y="259"/>
                    </a:lnTo>
                    <a:lnTo>
                      <a:pt x="314" y="271"/>
                    </a:lnTo>
                    <a:lnTo>
                      <a:pt x="362" y="283"/>
                    </a:lnTo>
                    <a:lnTo>
                      <a:pt x="411" y="297"/>
                    </a:lnTo>
                    <a:lnTo>
                      <a:pt x="457" y="313"/>
                    </a:lnTo>
                    <a:lnTo>
                      <a:pt x="504" y="332"/>
                    </a:lnTo>
                    <a:lnTo>
                      <a:pt x="526" y="341"/>
                    </a:lnTo>
                    <a:lnTo>
                      <a:pt x="548" y="352"/>
                    </a:lnTo>
                    <a:lnTo>
                      <a:pt x="571" y="363"/>
                    </a:lnTo>
                    <a:lnTo>
                      <a:pt x="592" y="375"/>
                    </a:lnTo>
                    <a:lnTo>
                      <a:pt x="613" y="387"/>
                    </a:lnTo>
                    <a:lnTo>
                      <a:pt x="634" y="401"/>
                    </a:lnTo>
                    <a:lnTo>
                      <a:pt x="654" y="414"/>
                    </a:lnTo>
                    <a:lnTo>
                      <a:pt x="675" y="430"/>
                    </a:lnTo>
                    <a:lnTo>
                      <a:pt x="695" y="445"/>
                    </a:lnTo>
                    <a:lnTo>
                      <a:pt x="713" y="462"/>
                    </a:lnTo>
                    <a:lnTo>
                      <a:pt x="732" y="479"/>
                    </a:lnTo>
                    <a:lnTo>
                      <a:pt x="750" y="498"/>
                    </a:lnTo>
                    <a:lnTo>
                      <a:pt x="768" y="516"/>
                    </a:lnTo>
                    <a:lnTo>
                      <a:pt x="786" y="537"/>
                    </a:lnTo>
                    <a:lnTo>
                      <a:pt x="786" y="537"/>
                    </a:lnTo>
                    <a:lnTo>
                      <a:pt x="813" y="573"/>
                    </a:lnTo>
                    <a:lnTo>
                      <a:pt x="839" y="609"/>
                    </a:lnTo>
                    <a:lnTo>
                      <a:pt x="862" y="646"/>
                    </a:lnTo>
                    <a:lnTo>
                      <a:pt x="884" y="683"/>
                    </a:lnTo>
                    <a:lnTo>
                      <a:pt x="902" y="719"/>
                    </a:lnTo>
                    <a:lnTo>
                      <a:pt x="918" y="756"/>
                    </a:lnTo>
                    <a:lnTo>
                      <a:pt x="931" y="792"/>
                    </a:lnTo>
                    <a:lnTo>
                      <a:pt x="943" y="829"/>
                    </a:lnTo>
                    <a:lnTo>
                      <a:pt x="943" y="829"/>
                    </a:lnTo>
                    <a:lnTo>
                      <a:pt x="949" y="856"/>
                    </a:lnTo>
                    <a:lnTo>
                      <a:pt x="954" y="884"/>
                    </a:lnTo>
                    <a:lnTo>
                      <a:pt x="958" y="912"/>
                    </a:lnTo>
                    <a:lnTo>
                      <a:pt x="961" y="939"/>
                    </a:lnTo>
                    <a:lnTo>
                      <a:pt x="964" y="967"/>
                    </a:lnTo>
                    <a:lnTo>
                      <a:pt x="965" y="994"/>
                    </a:lnTo>
                    <a:lnTo>
                      <a:pt x="968" y="1048"/>
                    </a:lnTo>
                    <a:lnTo>
                      <a:pt x="968" y="1048"/>
                    </a:lnTo>
                    <a:lnTo>
                      <a:pt x="971" y="1120"/>
                    </a:lnTo>
                    <a:lnTo>
                      <a:pt x="975" y="1157"/>
                    </a:lnTo>
                    <a:lnTo>
                      <a:pt x="979" y="1193"/>
                    </a:lnTo>
                    <a:lnTo>
                      <a:pt x="981" y="1208"/>
                    </a:lnTo>
                    <a:lnTo>
                      <a:pt x="995" y="1203"/>
                    </a:lnTo>
                    <a:lnTo>
                      <a:pt x="995" y="1203"/>
                    </a:lnTo>
                    <a:lnTo>
                      <a:pt x="1002" y="1201"/>
                    </a:lnTo>
                    <a:lnTo>
                      <a:pt x="1002" y="1201"/>
                    </a:lnTo>
                    <a:lnTo>
                      <a:pt x="1048" y="1197"/>
                    </a:lnTo>
                    <a:lnTo>
                      <a:pt x="1048" y="1197"/>
                    </a:lnTo>
                    <a:lnTo>
                      <a:pt x="1104" y="1192"/>
                    </a:lnTo>
                    <a:lnTo>
                      <a:pt x="1132" y="1190"/>
                    </a:lnTo>
                    <a:lnTo>
                      <a:pt x="1159" y="1189"/>
                    </a:lnTo>
                    <a:lnTo>
                      <a:pt x="1174" y="1189"/>
                    </a:lnTo>
                    <a:lnTo>
                      <a:pt x="1172" y="1175"/>
                    </a:lnTo>
                    <a:lnTo>
                      <a:pt x="1172" y="1175"/>
                    </a:lnTo>
                    <a:lnTo>
                      <a:pt x="1162" y="1087"/>
                    </a:lnTo>
                    <a:lnTo>
                      <a:pt x="1162" y="1087"/>
                    </a:lnTo>
                    <a:lnTo>
                      <a:pt x="1151" y="994"/>
                    </a:lnTo>
                    <a:lnTo>
                      <a:pt x="1146" y="947"/>
                    </a:lnTo>
                    <a:lnTo>
                      <a:pt x="1138" y="901"/>
                    </a:lnTo>
                    <a:lnTo>
                      <a:pt x="1130" y="855"/>
                    </a:lnTo>
                    <a:lnTo>
                      <a:pt x="1118" y="810"/>
                    </a:lnTo>
                    <a:lnTo>
                      <a:pt x="1112" y="787"/>
                    </a:lnTo>
                    <a:lnTo>
                      <a:pt x="1106" y="764"/>
                    </a:lnTo>
                    <a:lnTo>
                      <a:pt x="1097" y="743"/>
                    </a:lnTo>
                    <a:lnTo>
                      <a:pt x="1089" y="721"/>
                    </a:lnTo>
                    <a:lnTo>
                      <a:pt x="1089" y="721"/>
                    </a:lnTo>
                    <a:lnTo>
                      <a:pt x="1078" y="693"/>
                    </a:lnTo>
                    <a:lnTo>
                      <a:pt x="1065" y="665"/>
                    </a:lnTo>
                    <a:lnTo>
                      <a:pt x="1052" y="638"/>
                    </a:lnTo>
                    <a:lnTo>
                      <a:pt x="1039" y="612"/>
                    </a:lnTo>
                    <a:lnTo>
                      <a:pt x="1024" y="586"/>
                    </a:lnTo>
                    <a:lnTo>
                      <a:pt x="1010" y="561"/>
                    </a:lnTo>
                    <a:lnTo>
                      <a:pt x="993" y="536"/>
                    </a:lnTo>
                    <a:lnTo>
                      <a:pt x="978" y="511"/>
                    </a:lnTo>
                    <a:lnTo>
                      <a:pt x="960" y="487"/>
                    </a:lnTo>
                    <a:lnTo>
                      <a:pt x="943" y="465"/>
                    </a:lnTo>
                    <a:lnTo>
                      <a:pt x="924" y="442"/>
                    </a:lnTo>
                    <a:lnTo>
                      <a:pt x="905" y="420"/>
                    </a:lnTo>
                    <a:lnTo>
                      <a:pt x="886" y="399"/>
                    </a:lnTo>
                    <a:lnTo>
                      <a:pt x="866" y="378"/>
                    </a:lnTo>
                    <a:lnTo>
                      <a:pt x="845" y="358"/>
                    </a:lnTo>
                    <a:lnTo>
                      <a:pt x="825" y="340"/>
                    </a:lnTo>
                    <a:lnTo>
                      <a:pt x="825" y="340"/>
                    </a:lnTo>
                    <a:lnTo>
                      <a:pt x="786" y="307"/>
                    </a:lnTo>
                    <a:lnTo>
                      <a:pt x="743" y="273"/>
                    </a:lnTo>
                    <a:lnTo>
                      <a:pt x="719" y="256"/>
                    </a:lnTo>
                    <a:lnTo>
                      <a:pt x="696" y="239"/>
                    </a:lnTo>
                    <a:lnTo>
                      <a:pt x="671" y="222"/>
                    </a:lnTo>
                    <a:lnTo>
                      <a:pt x="645" y="206"/>
                    </a:lnTo>
                    <a:lnTo>
                      <a:pt x="619" y="190"/>
                    </a:lnTo>
                    <a:lnTo>
                      <a:pt x="591" y="176"/>
                    </a:lnTo>
                    <a:lnTo>
                      <a:pt x="565" y="161"/>
                    </a:lnTo>
                    <a:lnTo>
                      <a:pt x="536" y="148"/>
                    </a:lnTo>
                    <a:lnTo>
                      <a:pt x="507" y="135"/>
                    </a:lnTo>
                    <a:lnTo>
                      <a:pt x="478" y="124"/>
                    </a:lnTo>
                    <a:lnTo>
                      <a:pt x="449" y="115"/>
                    </a:lnTo>
                    <a:lnTo>
                      <a:pt x="419" y="106"/>
                    </a:lnTo>
                    <a:lnTo>
                      <a:pt x="419" y="106"/>
                    </a:lnTo>
                    <a:lnTo>
                      <a:pt x="389" y="100"/>
                    </a:lnTo>
                    <a:lnTo>
                      <a:pt x="359" y="94"/>
                    </a:lnTo>
                    <a:lnTo>
                      <a:pt x="299" y="84"/>
                    </a:lnTo>
                    <a:lnTo>
                      <a:pt x="240" y="75"/>
                    </a:lnTo>
                    <a:lnTo>
                      <a:pt x="181" y="68"/>
                    </a:lnTo>
                    <a:lnTo>
                      <a:pt x="181" y="68"/>
                    </a:lnTo>
                    <a:lnTo>
                      <a:pt x="119" y="61"/>
                    </a:lnTo>
                    <a:lnTo>
                      <a:pt x="56" y="53"/>
                    </a:lnTo>
                    <a:lnTo>
                      <a:pt x="42" y="50"/>
                    </a:lnTo>
                    <a:lnTo>
                      <a:pt x="43" y="6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18" name="chenying0907 5"/>
          <p:cNvGrpSpPr/>
          <p:nvPr/>
        </p:nvGrpSpPr>
        <p:grpSpPr>
          <a:xfrm>
            <a:off x="317698" y="4248277"/>
            <a:ext cx="541446" cy="673377"/>
            <a:chOff x="4572038" y="2317937"/>
            <a:chExt cx="1451315" cy="1465933"/>
          </a:xfrm>
        </p:grpSpPr>
        <p:sp>
          <p:nvSpPr>
            <p:cNvPr id="419" name="椭圆 31"/>
            <p:cNvSpPr/>
            <p:nvPr/>
          </p:nvSpPr>
          <p:spPr>
            <a:xfrm rot="15654318">
              <a:off x="4564729" y="2325246"/>
              <a:ext cx="1465933" cy="145131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25400" cap="rnd">
              <a:solidFill>
                <a:schemeClr val="accent2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399" dirty="0">
                <a:solidFill>
                  <a:srgbClr val="60544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20" name="chenying0907 279"/>
            <p:cNvGrpSpPr/>
            <p:nvPr/>
          </p:nvGrpSpPr>
          <p:grpSpPr>
            <a:xfrm>
              <a:off x="4928436" y="2645937"/>
              <a:ext cx="774866" cy="794236"/>
              <a:chOff x="3282950" y="1154113"/>
              <a:chExt cx="698501" cy="715963"/>
            </a:xfrm>
            <a:solidFill>
              <a:srgbClr val="005188"/>
            </a:solidFill>
          </p:grpSpPr>
          <p:sp>
            <p:nvSpPr>
              <p:cNvPr id="421" name="chenying0907 905"/>
              <p:cNvSpPr/>
              <p:nvPr/>
            </p:nvSpPr>
            <p:spPr bwMode="auto">
              <a:xfrm>
                <a:off x="3324225" y="1268413"/>
                <a:ext cx="55563" cy="153988"/>
              </a:xfrm>
              <a:custGeom>
                <a:avLst/>
                <a:gdLst/>
                <a:ahLst/>
                <a:cxnLst>
                  <a:cxn ang="0">
                    <a:pos x="96" y="3"/>
                  </a:cxn>
                  <a:cxn ang="0">
                    <a:pos x="96" y="3"/>
                  </a:cxn>
                  <a:cxn ang="0">
                    <a:pos x="86" y="18"/>
                  </a:cxn>
                  <a:cxn ang="0">
                    <a:pos x="77" y="35"/>
                  </a:cxn>
                  <a:cxn ang="0">
                    <a:pos x="70" y="51"/>
                  </a:cxn>
                  <a:cxn ang="0">
                    <a:pos x="63" y="69"/>
                  </a:cxn>
                  <a:cxn ang="0">
                    <a:pos x="50" y="104"/>
                  </a:cxn>
                  <a:cxn ang="0">
                    <a:pos x="39" y="138"/>
                  </a:cxn>
                  <a:cxn ang="0">
                    <a:pos x="39" y="138"/>
                  </a:cxn>
                  <a:cxn ang="0">
                    <a:pos x="27" y="174"/>
                  </a:cxn>
                  <a:cxn ang="0">
                    <a:pos x="15" y="210"/>
                  </a:cxn>
                  <a:cxn ang="0">
                    <a:pos x="10" y="229"/>
                  </a:cxn>
                  <a:cxn ang="0">
                    <a:pos x="5" y="247"/>
                  </a:cxn>
                  <a:cxn ang="0">
                    <a:pos x="2" y="266"/>
                  </a:cxn>
                  <a:cxn ang="0">
                    <a:pos x="0" y="285"/>
                  </a:cxn>
                  <a:cxn ang="0">
                    <a:pos x="0" y="285"/>
                  </a:cxn>
                  <a:cxn ang="0">
                    <a:pos x="1" y="287"/>
                  </a:cxn>
                  <a:cxn ang="0">
                    <a:pos x="2" y="288"/>
                  </a:cxn>
                  <a:cxn ang="0">
                    <a:pos x="3" y="289"/>
                  </a:cxn>
                  <a:cxn ang="0">
                    <a:pos x="5" y="290"/>
                  </a:cxn>
                  <a:cxn ang="0">
                    <a:pos x="6" y="289"/>
                  </a:cxn>
                  <a:cxn ang="0">
                    <a:pos x="8" y="288"/>
                  </a:cxn>
                  <a:cxn ang="0">
                    <a:pos x="9" y="287"/>
                  </a:cxn>
                  <a:cxn ang="0">
                    <a:pos x="10" y="285"/>
                  </a:cxn>
                  <a:cxn ang="0">
                    <a:pos x="10" y="285"/>
                  </a:cxn>
                  <a:cxn ang="0">
                    <a:pos x="11" y="266"/>
                  </a:cxn>
                  <a:cxn ang="0">
                    <a:pos x="15" y="247"/>
                  </a:cxn>
                  <a:cxn ang="0">
                    <a:pos x="19" y="230"/>
                  </a:cxn>
                  <a:cxn ang="0">
                    <a:pos x="25" y="211"/>
                  </a:cxn>
                  <a:cxn ang="0">
                    <a:pos x="36" y="176"/>
                  </a:cxn>
                  <a:cxn ang="0">
                    <a:pos x="48" y="141"/>
                  </a:cxn>
                  <a:cxn ang="0">
                    <a:pos x="48" y="141"/>
                  </a:cxn>
                  <a:cxn ang="0">
                    <a:pos x="60" y="107"/>
                  </a:cxn>
                  <a:cxn ang="0">
                    <a:pos x="71" y="72"/>
                  </a:cxn>
                  <a:cxn ang="0">
                    <a:pos x="78" y="55"/>
                  </a:cxn>
                  <a:cxn ang="0">
                    <a:pos x="86" y="39"/>
                  </a:cxn>
                  <a:cxn ang="0">
                    <a:pos x="94" y="22"/>
                  </a:cxn>
                  <a:cxn ang="0">
                    <a:pos x="104" y="8"/>
                  </a:cxn>
                  <a:cxn ang="0">
                    <a:pos x="104" y="8"/>
                  </a:cxn>
                  <a:cxn ang="0">
                    <a:pos x="105" y="6"/>
                  </a:cxn>
                  <a:cxn ang="0">
                    <a:pos x="104" y="4"/>
                  </a:cxn>
                  <a:cxn ang="0">
                    <a:pos x="104" y="3"/>
                  </a:cxn>
                  <a:cxn ang="0">
                    <a:pos x="102" y="2"/>
                  </a:cxn>
                  <a:cxn ang="0">
                    <a:pos x="99" y="0"/>
                  </a:cxn>
                  <a:cxn ang="0">
                    <a:pos x="97" y="2"/>
                  </a:cxn>
                  <a:cxn ang="0">
                    <a:pos x="96" y="3"/>
                  </a:cxn>
                  <a:cxn ang="0">
                    <a:pos x="96" y="3"/>
                  </a:cxn>
                </a:cxnLst>
                <a:rect l="0" t="0" r="r" b="b"/>
                <a:pathLst>
                  <a:path w="105" h="290">
                    <a:moveTo>
                      <a:pt x="96" y="3"/>
                    </a:moveTo>
                    <a:lnTo>
                      <a:pt x="96" y="3"/>
                    </a:lnTo>
                    <a:lnTo>
                      <a:pt x="86" y="18"/>
                    </a:lnTo>
                    <a:lnTo>
                      <a:pt x="77" y="35"/>
                    </a:lnTo>
                    <a:lnTo>
                      <a:pt x="70" y="51"/>
                    </a:lnTo>
                    <a:lnTo>
                      <a:pt x="63" y="69"/>
                    </a:lnTo>
                    <a:lnTo>
                      <a:pt x="50" y="104"/>
                    </a:lnTo>
                    <a:lnTo>
                      <a:pt x="39" y="138"/>
                    </a:lnTo>
                    <a:lnTo>
                      <a:pt x="39" y="138"/>
                    </a:lnTo>
                    <a:lnTo>
                      <a:pt x="27" y="174"/>
                    </a:lnTo>
                    <a:lnTo>
                      <a:pt x="15" y="210"/>
                    </a:lnTo>
                    <a:lnTo>
                      <a:pt x="10" y="229"/>
                    </a:lnTo>
                    <a:lnTo>
                      <a:pt x="5" y="247"/>
                    </a:lnTo>
                    <a:lnTo>
                      <a:pt x="2" y="266"/>
                    </a:lnTo>
                    <a:lnTo>
                      <a:pt x="0" y="285"/>
                    </a:lnTo>
                    <a:lnTo>
                      <a:pt x="0" y="285"/>
                    </a:lnTo>
                    <a:lnTo>
                      <a:pt x="1" y="287"/>
                    </a:lnTo>
                    <a:lnTo>
                      <a:pt x="2" y="288"/>
                    </a:lnTo>
                    <a:lnTo>
                      <a:pt x="3" y="289"/>
                    </a:lnTo>
                    <a:lnTo>
                      <a:pt x="5" y="290"/>
                    </a:lnTo>
                    <a:lnTo>
                      <a:pt x="6" y="289"/>
                    </a:lnTo>
                    <a:lnTo>
                      <a:pt x="8" y="288"/>
                    </a:lnTo>
                    <a:lnTo>
                      <a:pt x="9" y="287"/>
                    </a:lnTo>
                    <a:lnTo>
                      <a:pt x="10" y="285"/>
                    </a:lnTo>
                    <a:lnTo>
                      <a:pt x="10" y="285"/>
                    </a:lnTo>
                    <a:lnTo>
                      <a:pt x="11" y="266"/>
                    </a:lnTo>
                    <a:lnTo>
                      <a:pt x="15" y="247"/>
                    </a:lnTo>
                    <a:lnTo>
                      <a:pt x="19" y="230"/>
                    </a:lnTo>
                    <a:lnTo>
                      <a:pt x="25" y="211"/>
                    </a:lnTo>
                    <a:lnTo>
                      <a:pt x="36" y="176"/>
                    </a:lnTo>
                    <a:lnTo>
                      <a:pt x="48" y="141"/>
                    </a:lnTo>
                    <a:lnTo>
                      <a:pt x="48" y="141"/>
                    </a:lnTo>
                    <a:lnTo>
                      <a:pt x="60" y="107"/>
                    </a:lnTo>
                    <a:lnTo>
                      <a:pt x="71" y="72"/>
                    </a:lnTo>
                    <a:lnTo>
                      <a:pt x="78" y="55"/>
                    </a:lnTo>
                    <a:lnTo>
                      <a:pt x="86" y="39"/>
                    </a:lnTo>
                    <a:lnTo>
                      <a:pt x="94" y="22"/>
                    </a:lnTo>
                    <a:lnTo>
                      <a:pt x="104" y="8"/>
                    </a:lnTo>
                    <a:lnTo>
                      <a:pt x="104" y="8"/>
                    </a:lnTo>
                    <a:lnTo>
                      <a:pt x="105" y="6"/>
                    </a:lnTo>
                    <a:lnTo>
                      <a:pt x="104" y="4"/>
                    </a:lnTo>
                    <a:lnTo>
                      <a:pt x="104" y="3"/>
                    </a:lnTo>
                    <a:lnTo>
                      <a:pt x="102" y="2"/>
                    </a:lnTo>
                    <a:lnTo>
                      <a:pt x="99" y="0"/>
                    </a:lnTo>
                    <a:lnTo>
                      <a:pt x="97" y="2"/>
                    </a:lnTo>
                    <a:lnTo>
                      <a:pt x="96" y="3"/>
                    </a:lnTo>
                    <a:lnTo>
                      <a:pt x="96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2" name="chenying0907 906"/>
              <p:cNvSpPr/>
              <p:nvPr/>
            </p:nvSpPr>
            <p:spPr bwMode="auto">
              <a:xfrm>
                <a:off x="3325813" y="1239838"/>
                <a:ext cx="88900" cy="280988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52" y="37"/>
                  </a:cxn>
                  <a:cxn ang="0">
                    <a:pos x="143" y="70"/>
                  </a:cxn>
                  <a:cxn ang="0">
                    <a:pos x="121" y="134"/>
                  </a:cxn>
                  <a:cxn ang="0">
                    <a:pos x="108" y="168"/>
                  </a:cxn>
                  <a:cxn ang="0">
                    <a:pos x="82" y="235"/>
                  </a:cxn>
                  <a:cxn ang="0">
                    <a:pos x="68" y="268"/>
                  </a:cxn>
                  <a:cxn ang="0">
                    <a:pos x="58" y="301"/>
                  </a:cxn>
                  <a:cxn ang="0">
                    <a:pos x="38" y="399"/>
                  </a:cxn>
                  <a:cxn ang="0">
                    <a:pos x="35" y="416"/>
                  </a:cxn>
                  <a:cxn ang="0">
                    <a:pos x="26" y="446"/>
                  </a:cxn>
                  <a:cxn ang="0">
                    <a:pos x="20" y="461"/>
                  </a:cxn>
                  <a:cxn ang="0">
                    <a:pos x="11" y="492"/>
                  </a:cxn>
                  <a:cxn ang="0">
                    <a:pos x="2" y="522"/>
                  </a:cxn>
                  <a:cxn ang="0">
                    <a:pos x="0" y="524"/>
                  </a:cxn>
                  <a:cxn ang="0">
                    <a:pos x="1" y="528"/>
                  </a:cxn>
                  <a:cxn ang="0">
                    <a:pos x="1" y="529"/>
                  </a:cxn>
                  <a:cxn ang="0">
                    <a:pos x="3" y="531"/>
                  </a:cxn>
                  <a:cxn ang="0">
                    <a:pos x="7" y="531"/>
                  </a:cxn>
                  <a:cxn ang="0">
                    <a:pos x="9" y="529"/>
                  </a:cxn>
                  <a:cxn ang="0">
                    <a:pos x="18" y="505"/>
                  </a:cxn>
                  <a:cxn ang="0">
                    <a:pos x="23" y="480"/>
                  </a:cxn>
                  <a:cxn ang="0">
                    <a:pos x="29" y="462"/>
                  </a:cxn>
                  <a:cxn ang="0">
                    <a:pos x="41" y="428"/>
                  </a:cxn>
                  <a:cxn ang="0">
                    <a:pos x="46" y="410"/>
                  </a:cxn>
                  <a:cxn ang="0">
                    <a:pos x="59" y="341"/>
                  </a:cxn>
                  <a:cxn ang="0">
                    <a:pos x="71" y="288"/>
                  </a:cxn>
                  <a:cxn ang="0">
                    <a:pos x="77" y="271"/>
                  </a:cxn>
                  <a:cxn ang="0">
                    <a:pos x="105" y="200"/>
                  </a:cxn>
                  <a:cxn ang="0">
                    <a:pos x="132" y="129"/>
                  </a:cxn>
                  <a:cxn ang="0">
                    <a:pos x="143" y="98"/>
                  </a:cxn>
                  <a:cxn ang="0">
                    <a:pos x="158" y="51"/>
                  </a:cxn>
                  <a:cxn ang="0">
                    <a:pos x="164" y="20"/>
                  </a:cxn>
                  <a:cxn ang="0">
                    <a:pos x="166" y="4"/>
                  </a:cxn>
                  <a:cxn ang="0">
                    <a:pos x="164" y="1"/>
                  </a:cxn>
                  <a:cxn ang="0">
                    <a:pos x="161" y="0"/>
                  </a:cxn>
                  <a:cxn ang="0">
                    <a:pos x="158" y="1"/>
                  </a:cxn>
                  <a:cxn ang="0">
                    <a:pos x="156" y="4"/>
                  </a:cxn>
                </a:cxnLst>
                <a:rect l="0" t="0" r="r" b="b"/>
                <a:pathLst>
                  <a:path w="166" h="531">
                    <a:moveTo>
                      <a:pt x="156" y="4"/>
                    </a:moveTo>
                    <a:lnTo>
                      <a:pt x="156" y="4"/>
                    </a:lnTo>
                    <a:lnTo>
                      <a:pt x="155" y="20"/>
                    </a:lnTo>
                    <a:lnTo>
                      <a:pt x="152" y="37"/>
                    </a:lnTo>
                    <a:lnTo>
                      <a:pt x="148" y="53"/>
                    </a:lnTo>
                    <a:lnTo>
                      <a:pt x="143" y="70"/>
                    </a:lnTo>
                    <a:lnTo>
                      <a:pt x="132" y="103"/>
                    </a:lnTo>
                    <a:lnTo>
                      <a:pt x="121" y="134"/>
                    </a:lnTo>
                    <a:lnTo>
                      <a:pt x="121" y="134"/>
                    </a:lnTo>
                    <a:lnTo>
                      <a:pt x="108" y="168"/>
                    </a:lnTo>
                    <a:lnTo>
                      <a:pt x="95" y="202"/>
                    </a:lnTo>
                    <a:lnTo>
                      <a:pt x="82" y="235"/>
                    </a:lnTo>
                    <a:lnTo>
                      <a:pt x="68" y="268"/>
                    </a:lnTo>
                    <a:lnTo>
                      <a:pt x="68" y="268"/>
                    </a:lnTo>
                    <a:lnTo>
                      <a:pt x="63" y="285"/>
                    </a:lnTo>
                    <a:lnTo>
                      <a:pt x="58" y="301"/>
                    </a:lnTo>
                    <a:lnTo>
                      <a:pt x="51" y="333"/>
                    </a:lnTo>
                    <a:lnTo>
                      <a:pt x="38" y="399"/>
                    </a:lnTo>
                    <a:lnTo>
                      <a:pt x="38" y="399"/>
                    </a:lnTo>
                    <a:lnTo>
                      <a:pt x="35" y="416"/>
                    </a:lnTo>
                    <a:lnTo>
                      <a:pt x="31" y="431"/>
                    </a:lnTo>
                    <a:lnTo>
                      <a:pt x="26" y="446"/>
                    </a:lnTo>
                    <a:lnTo>
                      <a:pt x="20" y="461"/>
                    </a:lnTo>
                    <a:lnTo>
                      <a:pt x="20" y="461"/>
                    </a:lnTo>
                    <a:lnTo>
                      <a:pt x="15" y="476"/>
                    </a:lnTo>
                    <a:lnTo>
                      <a:pt x="11" y="492"/>
                    </a:lnTo>
                    <a:lnTo>
                      <a:pt x="7" y="507"/>
                    </a:lnTo>
                    <a:lnTo>
                      <a:pt x="2" y="522"/>
                    </a:lnTo>
                    <a:lnTo>
                      <a:pt x="2" y="522"/>
                    </a:lnTo>
                    <a:lnTo>
                      <a:pt x="0" y="524"/>
                    </a:lnTo>
                    <a:lnTo>
                      <a:pt x="0" y="526"/>
                    </a:lnTo>
                    <a:lnTo>
                      <a:pt x="1" y="528"/>
                    </a:lnTo>
                    <a:lnTo>
                      <a:pt x="1" y="528"/>
                    </a:lnTo>
                    <a:lnTo>
                      <a:pt x="1" y="529"/>
                    </a:lnTo>
                    <a:lnTo>
                      <a:pt x="1" y="529"/>
                    </a:lnTo>
                    <a:lnTo>
                      <a:pt x="3" y="531"/>
                    </a:lnTo>
                    <a:lnTo>
                      <a:pt x="5" y="531"/>
                    </a:lnTo>
                    <a:lnTo>
                      <a:pt x="7" y="531"/>
                    </a:lnTo>
                    <a:lnTo>
                      <a:pt x="9" y="529"/>
                    </a:lnTo>
                    <a:lnTo>
                      <a:pt x="9" y="529"/>
                    </a:lnTo>
                    <a:lnTo>
                      <a:pt x="13" y="517"/>
                    </a:lnTo>
                    <a:lnTo>
                      <a:pt x="18" y="505"/>
                    </a:lnTo>
                    <a:lnTo>
                      <a:pt x="20" y="492"/>
                    </a:lnTo>
                    <a:lnTo>
                      <a:pt x="23" y="480"/>
                    </a:lnTo>
                    <a:lnTo>
                      <a:pt x="23" y="480"/>
                    </a:lnTo>
                    <a:lnTo>
                      <a:pt x="29" y="462"/>
                    </a:lnTo>
                    <a:lnTo>
                      <a:pt x="35" y="446"/>
                    </a:lnTo>
                    <a:lnTo>
                      <a:pt x="41" y="428"/>
                    </a:lnTo>
                    <a:lnTo>
                      <a:pt x="46" y="410"/>
                    </a:lnTo>
                    <a:lnTo>
                      <a:pt x="46" y="410"/>
                    </a:lnTo>
                    <a:lnTo>
                      <a:pt x="53" y="375"/>
                    </a:lnTo>
                    <a:lnTo>
                      <a:pt x="59" y="341"/>
                    </a:lnTo>
                    <a:lnTo>
                      <a:pt x="67" y="305"/>
                    </a:lnTo>
                    <a:lnTo>
                      <a:pt x="71" y="288"/>
                    </a:lnTo>
                    <a:lnTo>
                      <a:pt x="77" y="271"/>
                    </a:lnTo>
                    <a:lnTo>
                      <a:pt x="77" y="271"/>
                    </a:lnTo>
                    <a:lnTo>
                      <a:pt x="91" y="235"/>
                    </a:lnTo>
                    <a:lnTo>
                      <a:pt x="105" y="200"/>
                    </a:lnTo>
                    <a:lnTo>
                      <a:pt x="120" y="165"/>
                    </a:lnTo>
                    <a:lnTo>
                      <a:pt x="132" y="129"/>
                    </a:lnTo>
                    <a:lnTo>
                      <a:pt x="132" y="129"/>
                    </a:lnTo>
                    <a:lnTo>
                      <a:pt x="143" y="98"/>
                    </a:lnTo>
                    <a:lnTo>
                      <a:pt x="154" y="67"/>
                    </a:lnTo>
                    <a:lnTo>
                      <a:pt x="158" y="51"/>
                    </a:lnTo>
                    <a:lnTo>
                      <a:pt x="162" y="36"/>
                    </a:lnTo>
                    <a:lnTo>
                      <a:pt x="164" y="20"/>
                    </a:lnTo>
                    <a:lnTo>
                      <a:pt x="166" y="4"/>
                    </a:lnTo>
                    <a:lnTo>
                      <a:pt x="166" y="4"/>
                    </a:lnTo>
                    <a:lnTo>
                      <a:pt x="165" y="2"/>
                    </a:lnTo>
                    <a:lnTo>
                      <a:pt x="164" y="1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60" y="0"/>
                    </a:lnTo>
                    <a:lnTo>
                      <a:pt x="158" y="1"/>
                    </a:lnTo>
                    <a:lnTo>
                      <a:pt x="157" y="2"/>
                    </a:lnTo>
                    <a:lnTo>
                      <a:pt x="156" y="4"/>
                    </a:lnTo>
                    <a:lnTo>
                      <a:pt x="156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3" name="chenying0907 907"/>
              <p:cNvSpPr/>
              <p:nvPr/>
            </p:nvSpPr>
            <p:spPr bwMode="auto">
              <a:xfrm>
                <a:off x="3338513" y="1404938"/>
                <a:ext cx="58738" cy="168275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99" y="4"/>
                  </a:cxn>
                  <a:cxn ang="0">
                    <a:pos x="98" y="14"/>
                  </a:cxn>
                  <a:cxn ang="0">
                    <a:pos x="97" y="23"/>
                  </a:cxn>
                  <a:cxn ang="0">
                    <a:pos x="92" y="43"/>
                  </a:cxn>
                  <a:cxn ang="0">
                    <a:pos x="79" y="81"/>
                  </a:cxn>
                  <a:cxn ang="0">
                    <a:pos x="79" y="81"/>
                  </a:cxn>
                  <a:cxn ang="0">
                    <a:pos x="73" y="103"/>
                  </a:cxn>
                  <a:cxn ang="0">
                    <a:pos x="68" y="125"/>
                  </a:cxn>
                  <a:cxn ang="0">
                    <a:pos x="57" y="169"/>
                  </a:cxn>
                  <a:cxn ang="0">
                    <a:pos x="57" y="169"/>
                  </a:cxn>
                  <a:cxn ang="0">
                    <a:pos x="51" y="188"/>
                  </a:cxn>
                  <a:cxn ang="0">
                    <a:pos x="43" y="205"/>
                  </a:cxn>
                  <a:cxn ang="0">
                    <a:pos x="35" y="223"/>
                  </a:cxn>
                  <a:cxn ang="0">
                    <a:pos x="26" y="239"/>
                  </a:cxn>
                  <a:cxn ang="0">
                    <a:pos x="17" y="257"/>
                  </a:cxn>
                  <a:cxn ang="0">
                    <a:pos x="10" y="274"/>
                  </a:cxn>
                  <a:cxn ang="0">
                    <a:pos x="4" y="293"/>
                  </a:cxn>
                  <a:cxn ang="0">
                    <a:pos x="1" y="302"/>
                  </a:cxn>
                  <a:cxn ang="0">
                    <a:pos x="0" y="313"/>
                  </a:cxn>
                  <a:cxn ang="0">
                    <a:pos x="0" y="313"/>
                  </a:cxn>
                  <a:cxn ang="0">
                    <a:pos x="0" y="314"/>
                  </a:cxn>
                  <a:cxn ang="0">
                    <a:pos x="1" y="316"/>
                  </a:cxn>
                  <a:cxn ang="0">
                    <a:pos x="2" y="317"/>
                  </a:cxn>
                  <a:cxn ang="0">
                    <a:pos x="4" y="317"/>
                  </a:cxn>
                  <a:cxn ang="0">
                    <a:pos x="7" y="316"/>
                  </a:cxn>
                  <a:cxn ang="0">
                    <a:pos x="9" y="314"/>
                  </a:cxn>
                  <a:cxn ang="0">
                    <a:pos x="9" y="313"/>
                  </a:cxn>
                  <a:cxn ang="0">
                    <a:pos x="9" y="313"/>
                  </a:cxn>
                  <a:cxn ang="0">
                    <a:pos x="11" y="302"/>
                  </a:cxn>
                  <a:cxn ang="0">
                    <a:pos x="13" y="292"/>
                  </a:cxn>
                  <a:cxn ang="0">
                    <a:pos x="19" y="273"/>
                  </a:cxn>
                  <a:cxn ang="0">
                    <a:pos x="28" y="255"/>
                  </a:cxn>
                  <a:cxn ang="0">
                    <a:pos x="36" y="237"/>
                  </a:cxn>
                  <a:cxn ang="0">
                    <a:pos x="45" y="220"/>
                  </a:cxn>
                  <a:cxn ang="0">
                    <a:pos x="54" y="201"/>
                  </a:cxn>
                  <a:cxn ang="0">
                    <a:pos x="62" y="182"/>
                  </a:cxn>
                  <a:cxn ang="0">
                    <a:pos x="68" y="164"/>
                  </a:cxn>
                  <a:cxn ang="0">
                    <a:pos x="68" y="164"/>
                  </a:cxn>
                  <a:cxn ang="0">
                    <a:pos x="79" y="119"/>
                  </a:cxn>
                  <a:cxn ang="0">
                    <a:pos x="91" y="76"/>
                  </a:cxn>
                  <a:cxn ang="0">
                    <a:pos x="91" y="76"/>
                  </a:cxn>
                  <a:cxn ang="0">
                    <a:pos x="102" y="40"/>
                  </a:cxn>
                  <a:cxn ang="0">
                    <a:pos x="106" y="22"/>
                  </a:cxn>
                  <a:cxn ang="0">
                    <a:pos x="109" y="4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6" y="0"/>
                  </a:cxn>
                  <a:cxn ang="0">
                    <a:pos x="104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99" y="4"/>
                  </a:cxn>
                  <a:cxn ang="0">
                    <a:pos x="99" y="4"/>
                  </a:cxn>
                </a:cxnLst>
                <a:rect l="0" t="0" r="r" b="b"/>
                <a:pathLst>
                  <a:path w="109" h="317">
                    <a:moveTo>
                      <a:pt x="99" y="4"/>
                    </a:moveTo>
                    <a:lnTo>
                      <a:pt x="99" y="4"/>
                    </a:lnTo>
                    <a:lnTo>
                      <a:pt x="98" y="14"/>
                    </a:lnTo>
                    <a:lnTo>
                      <a:pt x="97" y="23"/>
                    </a:lnTo>
                    <a:lnTo>
                      <a:pt x="92" y="43"/>
                    </a:lnTo>
                    <a:lnTo>
                      <a:pt x="79" y="81"/>
                    </a:lnTo>
                    <a:lnTo>
                      <a:pt x="79" y="81"/>
                    </a:lnTo>
                    <a:lnTo>
                      <a:pt x="73" y="103"/>
                    </a:lnTo>
                    <a:lnTo>
                      <a:pt x="68" y="125"/>
                    </a:lnTo>
                    <a:lnTo>
                      <a:pt x="57" y="169"/>
                    </a:lnTo>
                    <a:lnTo>
                      <a:pt x="57" y="169"/>
                    </a:lnTo>
                    <a:lnTo>
                      <a:pt x="51" y="188"/>
                    </a:lnTo>
                    <a:lnTo>
                      <a:pt x="43" y="205"/>
                    </a:lnTo>
                    <a:lnTo>
                      <a:pt x="35" y="223"/>
                    </a:lnTo>
                    <a:lnTo>
                      <a:pt x="26" y="239"/>
                    </a:lnTo>
                    <a:lnTo>
                      <a:pt x="17" y="257"/>
                    </a:lnTo>
                    <a:lnTo>
                      <a:pt x="10" y="274"/>
                    </a:lnTo>
                    <a:lnTo>
                      <a:pt x="4" y="293"/>
                    </a:lnTo>
                    <a:lnTo>
                      <a:pt x="1" y="302"/>
                    </a:lnTo>
                    <a:lnTo>
                      <a:pt x="0" y="313"/>
                    </a:lnTo>
                    <a:lnTo>
                      <a:pt x="0" y="313"/>
                    </a:lnTo>
                    <a:lnTo>
                      <a:pt x="0" y="314"/>
                    </a:lnTo>
                    <a:lnTo>
                      <a:pt x="1" y="316"/>
                    </a:lnTo>
                    <a:lnTo>
                      <a:pt x="2" y="317"/>
                    </a:lnTo>
                    <a:lnTo>
                      <a:pt x="4" y="317"/>
                    </a:lnTo>
                    <a:lnTo>
                      <a:pt x="7" y="316"/>
                    </a:lnTo>
                    <a:lnTo>
                      <a:pt x="9" y="314"/>
                    </a:lnTo>
                    <a:lnTo>
                      <a:pt x="9" y="313"/>
                    </a:lnTo>
                    <a:lnTo>
                      <a:pt x="9" y="313"/>
                    </a:lnTo>
                    <a:lnTo>
                      <a:pt x="11" y="302"/>
                    </a:lnTo>
                    <a:lnTo>
                      <a:pt x="13" y="292"/>
                    </a:lnTo>
                    <a:lnTo>
                      <a:pt x="19" y="273"/>
                    </a:lnTo>
                    <a:lnTo>
                      <a:pt x="28" y="255"/>
                    </a:lnTo>
                    <a:lnTo>
                      <a:pt x="36" y="237"/>
                    </a:lnTo>
                    <a:lnTo>
                      <a:pt x="45" y="220"/>
                    </a:lnTo>
                    <a:lnTo>
                      <a:pt x="54" y="201"/>
                    </a:lnTo>
                    <a:lnTo>
                      <a:pt x="62" y="182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79" y="119"/>
                    </a:lnTo>
                    <a:lnTo>
                      <a:pt x="91" y="76"/>
                    </a:lnTo>
                    <a:lnTo>
                      <a:pt x="91" y="76"/>
                    </a:lnTo>
                    <a:lnTo>
                      <a:pt x="102" y="40"/>
                    </a:lnTo>
                    <a:lnTo>
                      <a:pt x="106" y="22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6" y="0"/>
                    </a:lnTo>
                    <a:lnTo>
                      <a:pt x="104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99" y="4"/>
                    </a:lnTo>
                    <a:lnTo>
                      <a:pt x="99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4" name="chenying0907 908"/>
              <p:cNvSpPr/>
              <p:nvPr/>
            </p:nvSpPr>
            <p:spPr bwMode="auto">
              <a:xfrm>
                <a:off x="3365500" y="1427163"/>
                <a:ext cx="58738" cy="169863"/>
              </a:xfrm>
              <a:custGeom>
                <a:avLst/>
                <a:gdLst/>
                <a:ahLst/>
                <a:cxnLst>
                  <a:cxn ang="0">
                    <a:pos x="102" y="1"/>
                  </a:cxn>
                  <a:cxn ang="0">
                    <a:pos x="102" y="1"/>
                  </a:cxn>
                  <a:cxn ang="0">
                    <a:pos x="97" y="7"/>
                  </a:cxn>
                  <a:cxn ang="0">
                    <a:pos x="93" y="13"/>
                  </a:cxn>
                  <a:cxn ang="0">
                    <a:pos x="87" y="26"/>
                  </a:cxn>
                  <a:cxn ang="0">
                    <a:pos x="82" y="39"/>
                  </a:cxn>
                  <a:cxn ang="0">
                    <a:pos x="79" y="54"/>
                  </a:cxn>
                  <a:cxn ang="0">
                    <a:pos x="79" y="54"/>
                  </a:cxn>
                  <a:cxn ang="0">
                    <a:pos x="72" y="77"/>
                  </a:cxn>
                  <a:cxn ang="0">
                    <a:pos x="65" y="101"/>
                  </a:cxn>
                  <a:cxn ang="0">
                    <a:pos x="51" y="148"/>
                  </a:cxn>
                  <a:cxn ang="0">
                    <a:pos x="51" y="148"/>
                  </a:cxn>
                  <a:cxn ang="0">
                    <a:pos x="44" y="168"/>
                  </a:cxn>
                  <a:cxn ang="0">
                    <a:pos x="37" y="190"/>
                  </a:cxn>
                  <a:cxn ang="0">
                    <a:pos x="20" y="231"/>
                  </a:cxn>
                  <a:cxn ang="0">
                    <a:pos x="13" y="252"/>
                  </a:cxn>
                  <a:cxn ang="0">
                    <a:pos x="7" y="274"/>
                  </a:cxn>
                  <a:cxn ang="0">
                    <a:pos x="2" y="295"/>
                  </a:cxn>
                  <a:cxn ang="0">
                    <a:pos x="1" y="307"/>
                  </a:cxn>
                  <a:cxn ang="0">
                    <a:pos x="0" y="317"/>
                  </a:cxn>
                  <a:cxn ang="0">
                    <a:pos x="0" y="317"/>
                  </a:cxn>
                  <a:cxn ang="0">
                    <a:pos x="1" y="319"/>
                  </a:cxn>
                  <a:cxn ang="0">
                    <a:pos x="2" y="321"/>
                  </a:cxn>
                  <a:cxn ang="0">
                    <a:pos x="3" y="322"/>
                  </a:cxn>
                  <a:cxn ang="0">
                    <a:pos x="6" y="322"/>
                  </a:cxn>
                  <a:cxn ang="0">
                    <a:pos x="8" y="322"/>
                  </a:cxn>
                  <a:cxn ang="0">
                    <a:pos x="9" y="321"/>
                  </a:cxn>
                  <a:cxn ang="0">
                    <a:pos x="10" y="319"/>
                  </a:cxn>
                  <a:cxn ang="0">
                    <a:pos x="11" y="317"/>
                  </a:cxn>
                  <a:cxn ang="0">
                    <a:pos x="11" y="317"/>
                  </a:cxn>
                  <a:cxn ang="0">
                    <a:pos x="11" y="307"/>
                  </a:cxn>
                  <a:cxn ang="0">
                    <a:pos x="12" y="296"/>
                  </a:cxn>
                  <a:cxn ang="0">
                    <a:pos x="16" y="276"/>
                  </a:cxn>
                  <a:cxn ang="0">
                    <a:pos x="22" y="256"/>
                  </a:cxn>
                  <a:cxn ang="0">
                    <a:pos x="29" y="237"/>
                  </a:cxn>
                  <a:cxn ang="0">
                    <a:pos x="44" y="198"/>
                  </a:cxn>
                  <a:cxn ang="0">
                    <a:pos x="51" y="179"/>
                  </a:cxn>
                  <a:cxn ang="0">
                    <a:pos x="57" y="159"/>
                  </a:cxn>
                  <a:cxn ang="0">
                    <a:pos x="57" y="159"/>
                  </a:cxn>
                  <a:cxn ang="0">
                    <a:pos x="70" y="120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6" y="62"/>
                  </a:cxn>
                  <a:cxn ang="0">
                    <a:pos x="91" y="42"/>
                  </a:cxn>
                  <a:cxn ang="0">
                    <a:pos x="94" y="33"/>
                  </a:cxn>
                  <a:cxn ang="0">
                    <a:pos x="97" y="25"/>
                  </a:cxn>
                  <a:cxn ang="0">
                    <a:pos x="103" y="16"/>
                  </a:cxn>
                  <a:cxn ang="0">
                    <a:pos x="109" y="8"/>
                  </a:cxn>
                  <a:cxn ang="0">
                    <a:pos x="109" y="8"/>
                  </a:cxn>
                  <a:cxn ang="0">
                    <a:pos x="110" y="6"/>
                  </a:cxn>
                  <a:cxn ang="0">
                    <a:pos x="110" y="4"/>
                  </a:cxn>
                  <a:cxn ang="0">
                    <a:pos x="109" y="3"/>
                  </a:cxn>
                  <a:cxn ang="0">
                    <a:pos x="108" y="1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2" y="1"/>
                  </a:cxn>
                </a:cxnLst>
                <a:rect l="0" t="0" r="r" b="b"/>
                <a:pathLst>
                  <a:path w="110" h="322">
                    <a:moveTo>
                      <a:pt x="102" y="1"/>
                    </a:moveTo>
                    <a:lnTo>
                      <a:pt x="102" y="1"/>
                    </a:lnTo>
                    <a:lnTo>
                      <a:pt x="97" y="7"/>
                    </a:lnTo>
                    <a:lnTo>
                      <a:pt x="93" y="13"/>
                    </a:lnTo>
                    <a:lnTo>
                      <a:pt x="87" y="26"/>
                    </a:lnTo>
                    <a:lnTo>
                      <a:pt x="82" y="39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72" y="77"/>
                    </a:lnTo>
                    <a:lnTo>
                      <a:pt x="65" y="101"/>
                    </a:lnTo>
                    <a:lnTo>
                      <a:pt x="51" y="148"/>
                    </a:lnTo>
                    <a:lnTo>
                      <a:pt x="51" y="148"/>
                    </a:lnTo>
                    <a:lnTo>
                      <a:pt x="44" y="168"/>
                    </a:lnTo>
                    <a:lnTo>
                      <a:pt x="37" y="190"/>
                    </a:lnTo>
                    <a:lnTo>
                      <a:pt x="20" y="231"/>
                    </a:lnTo>
                    <a:lnTo>
                      <a:pt x="13" y="252"/>
                    </a:lnTo>
                    <a:lnTo>
                      <a:pt x="7" y="274"/>
                    </a:lnTo>
                    <a:lnTo>
                      <a:pt x="2" y="295"/>
                    </a:lnTo>
                    <a:lnTo>
                      <a:pt x="1" y="307"/>
                    </a:lnTo>
                    <a:lnTo>
                      <a:pt x="0" y="317"/>
                    </a:lnTo>
                    <a:lnTo>
                      <a:pt x="0" y="317"/>
                    </a:lnTo>
                    <a:lnTo>
                      <a:pt x="1" y="319"/>
                    </a:lnTo>
                    <a:lnTo>
                      <a:pt x="2" y="321"/>
                    </a:lnTo>
                    <a:lnTo>
                      <a:pt x="3" y="322"/>
                    </a:lnTo>
                    <a:lnTo>
                      <a:pt x="6" y="322"/>
                    </a:lnTo>
                    <a:lnTo>
                      <a:pt x="8" y="322"/>
                    </a:lnTo>
                    <a:lnTo>
                      <a:pt x="9" y="321"/>
                    </a:lnTo>
                    <a:lnTo>
                      <a:pt x="10" y="319"/>
                    </a:lnTo>
                    <a:lnTo>
                      <a:pt x="11" y="317"/>
                    </a:lnTo>
                    <a:lnTo>
                      <a:pt x="11" y="317"/>
                    </a:lnTo>
                    <a:lnTo>
                      <a:pt x="11" y="307"/>
                    </a:lnTo>
                    <a:lnTo>
                      <a:pt x="12" y="296"/>
                    </a:lnTo>
                    <a:lnTo>
                      <a:pt x="16" y="276"/>
                    </a:lnTo>
                    <a:lnTo>
                      <a:pt x="22" y="256"/>
                    </a:lnTo>
                    <a:lnTo>
                      <a:pt x="29" y="237"/>
                    </a:lnTo>
                    <a:lnTo>
                      <a:pt x="44" y="198"/>
                    </a:lnTo>
                    <a:lnTo>
                      <a:pt x="51" y="179"/>
                    </a:lnTo>
                    <a:lnTo>
                      <a:pt x="57" y="159"/>
                    </a:lnTo>
                    <a:lnTo>
                      <a:pt x="57" y="159"/>
                    </a:lnTo>
                    <a:lnTo>
                      <a:pt x="70" y="120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6" y="62"/>
                    </a:lnTo>
                    <a:lnTo>
                      <a:pt x="91" y="42"/>
                    </a:lnTo>
                    <a:lnTo>
                      <a:pt x="94" y="33"/>
                    </a:lnTo>
                    <a:lnTo>
                      <a:pt x="97" y="25"/>
                    </a:lnTo>
                    <a:lnTo>
                      <a:pt x="103" y="16"/>
                    </a:lnTo>
                    <a:lnTo>
                      <a:pt x="109" y="8"/>
                    </a:lnTo>
                    <a:lnTo>
                      <a:pt x="109" y="8"/>
                    </a:lnTo>
                    <a:lnTo>
                      <a:pt x="110" y="6"/>
                    </a:lnTo>
                    <a:lnTo>
                      <a:pt x="110" y="4"/>
                    </a:lnTo>
                    <a:lnTo>
                      <a:pt x="109" y="3"/>
                    </a:lnTo>
                    <a:lnTo>
                      <a:pt x="108" y="1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2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5" name="chenying0907 909"/>
              <p:cNvSpPr/>
              <p:nvPr/>
            </p:nvSpPr>
            <p:spPr bwMode="auto">
              <a:xfrm>
                <a:off x="3403600" y="1430338"/>
                <a:ext cx="41275" cy="182563"/>
              </a:xfrm>
              <a:custGeom>
                <a:avLst/>
                <a:gdLst/>
                <a:ahLst/>
                <a:cxnLst>
                  <a:cxn ang="0">
                    <a:pos x="67" y="4"/>
                  </a:cxn>
                  <a:cxn ang="0">
                    <a:pos x="62" y="52"/>
                  </a:cxn>
                  <a:cxn ang="0">
                    <a:pos x="53" y="99"/>
                  </a:cxn>
                  <a:cxn ang="0">
                    <a:pos x="39" y="171"/>
                  </a:cxn>
                  <a:cxn ang="0">
                    <a:pos x="35" y="193"/>
                  </a:cxn>
                  <a:cxn ang="0">
                    <a:pos x="30" y="215"/>
                  </a:cxn>
                  <a:cxn ang="0">
                    <a:pos x="15" y="255"/>
                  </a:cxn>
                  <a:cxn ang="0">
                    <a:pos x="10" y="277"/>
                  </a:cxn>
                  <a:cxn ang="0">
                    <a:pos x="7" y="294"/>
                  </a:cxn>
                  <a:cxn ang="0">
                    <a:pos x="5" y="310"/>
                  </a:cxn>
                  <a:cxn ang="0">
                    <a:pos x="5" y="325"/>
                  </a:cxn>
                  <a:cxn ang="0">
                    <a:pos x="4" y="335"/>
                  </a:cxn>
                  <a:cxn ang="0">
                    <a:pos x="3" y="337"/>
                  </a:cxn>
                  <a:cxn ang="0">
                    <a:pos x="0" y="340"/>
                  </a:cxn>
                  <a:cxn ang="0">
                    <a:pos x="1" y="343"/>
                  </a:cxn>
                  <a:cxn ang="0">
                    <a:pos x="4" y="345"/>
                  </a:cxn>
                  <a:cxn ang="0">
                    <a:pos x="7" y="345"/>
                  </a:cxn>
                  <a:cxn ang="0">
                    <a:pos x="10" y="342"/>
                  </a:cxn>
                  <a:cxn ang="0">
                    <a:pos x="13" y="334"/>
                  </a:cxn>
                  <a:cxn ang="0">
                    <a:pos x="14" y="318"/>
                  </a:cxn>
                  <a:cxn ang="0">
                    <a:pos x="14" y="310"/>
                  </a:cxn>
                  <a:cxn ang="0">
                    <a:pos x="17" y="285"/>
                  </a:cxn>
                  <a:cxn ang="0">
                    <a:pos x="23" y="260"/>
                  </a:cxn>
                  <a:cxn ang="0">
                    <a:pos x="40" y="213"/>
                  </a:cxn>
                  <a:cxn ang="0">
                    <a:pos x="44" y="201"/>
                  </a:cxn>
                  <a:cxn ang="0">
                    <a:pos x="47" y="176"/>
                  </a:cxn>
                  <a:cxn ang="0">
                    <a:pos x="49" y="163"/>
                  </a:cxn>
                  <a:cxn ang="0">
                    <a:pos x="63" y="107"/>
                  </a:cxn>
                  <a:cxn ang="0">
                    <a:pos x="65" y="93"/>
                  </a:cxn>
                  <a:cxn ang="0">
                    <a:pos x="70" y="52"/>
                  </a:cxn>
                  <a:cxn ang="0">
                    <a:pos x="73" y="28"/>
                  </a:cxn>
                  <a:cxn ang="0">
                    <a:pos x="76" y="4"/>
                  </a:cxn>
                  <a:cxn ang="0">
                    <a:pos x="75" y="2"/>
                  </a:cxn>
                  <a:cxn ang="0">
                    <a:pos x="73" y="0"/>
                  </a:cxn>
                  <a:cxn ang="0">
                    <a:pos x="70" y="0"/>
                  </a:cxn>
                  <a:cxn ang="0">
                    <a:pos x="67" y="2"/>
                  </a:cxn>
                  <a:cxn ang="0">
                    <a:pos x="67" y="4"/>
                  </a:cxn>
                </a:cxnLst>
                <a:rect l="0" t="0" r="r" b="b"/>
                <a:pathLst>
                  <a:path w="76" h="346">
                    <a:moveTo>
                      <a:pt x="67" y="4"/>
                    </a:moveTo>
                    <a:lnTo>
                      <a:pt x="67" y="4"/>
                    </a:lnTo>
                    <a:lnTo>
                      <a:pt x="65" y="28"/>
                    </a:lnTo>
                    <a:lnTo>
                      <a:pt x="62" y="52"/>
                    </a:lnTo>
                    <a:lnTo>
                      <a:pt x="58" y="76"/>
                    </a:lnTo>
                    <a:lnTo>
                      <a:pt x="53" y="99"/>
                    </a:lnTo>
                    <a:lnTo>
                      <a:pt x="43" y="147"/>
                    </a:lnTo>
                    <a:lnTo>
                      <a:pt x="39" y="171"/>
                    </a:lnTo>
                    <a:lnTo>
                      <a:pt x="35" y="193"/>
                    </a:lnTo>
                    <a:lnTo>
                      <a:pt x="35" y="193"/>
                    </a:lnTo>
                    <a:lnTo>
                      <a:pt x="33" y="205"/>
                    </a:lnTo>
                    <a:lnTo>
                      <a:pt x="30" y="215"/>
                    </a:lnTo>
                    <a:lnTo>
                      <a:pt x="22" y="236"/>
                    </a:lnTo>
                    <a:lnTo>
                      <a:pt x="15" y="255"/>
                    </a:lnTo>
                    <a:lnTo>
                      <a:pt x="12" y="267"/>
                    </a:lnTo>
                    <a:lnTo>
                      <a:pt x="10" y="277"/>
                    </a:lnTo>
                    <a:lnTo>
                      <a:pt x="10" y="277"/>
                    </a:lnTo>
                    <a:lnTo>
                      <a:pt x="7" y="294"/>
                    </a:lnTo>
                    <a:lnTo>
                      <a:pt x="6" y="302"/>
                    </a:lnTo>
                    <a:lnTo>
                      <a:pt x="5" y="310"/>
                    </a:lnTo>
                    <a:lnTo>
                      <a:pt x="5" y="310"/>
                    </a:lnTo>
                    <a:lnTo>
                      <a:pt x="5" y="325"/>
                    </a:lnTo>
                    <a:lnTo>
                      <a:pt x="5" y="333"/>
                    </a:lnTo>
                    <a:lnTo>
                      <a:pt x="4" y="335"/>
                    </a:lnTo>
                    <a:lnTo>
                      <a:pt x="3" y="337"/>
                    </a:lnTo>
                    <a:lnTo>
                      <a:pt x="3" y="337"/>
                    </a:lnTo>
                    <a:lnTo>
                      <a:pt x="1" y="338"/>
                    </a:lnTo>
                    <a:lnTo>
                      <a:pt x="0" y="340"/>
                    </a:lnTo>
                    <a:lnTo>
                      <a:pt x="1" y="342"/>
                    </a:lnTo>
                    <a:lnTo>
                      <a:pt x="1" y="343"/>
                    </a:lnTo>
                    <a:lnTo>
                      <a:pt x="2" y="345"/>
                    </a:lnTo>
                    <a:lnTo>
                      <a:pt x="4" y="345"/>
                    </a:lnTo>
                    <a:lnTo>
                      <a:pt x="5" y="346"/>
                    </a:lnTo>
                    <a:lnTo>
                      <a:pt x="7" y="345"/>
                    </a:lnTo>
                    <a:lnTo>
                      <a:pt x="7" y="345"/>
                    </a:lnTo>
                    <a:lnTo>
                      <a:pt x="10" y="342"/>
                    </a:lnTo>
                    <a:lnTo>
                      <a:pt x="12" y="339"/>
                    </a:lnTo>
                    <a:lnTo>
                      <a:pt x="13" y="334"/>
                    </a:lnTo>
                    <a:lnTo>
                      <a:pt x="14" y="329"/>
                    </a:lnTo>
                    <a:lnTo>
                      <a:pt x="14" y="318"/>
                    </a:lnTo>
                    <a:lnTo>
                      <a:pt x="14" y="310"/>
                    </a:lnTo>
                    <a:lnTo>
                      <a:pt x="14" y="310"/>
                    </a:lnTo>
                    <a:lnTo>
                      <a:pt x="15" y="298"/>
                    </a:lnTo>
                    <a:lnTo>
                      <a:pt x="17" y="285"/>
                    </a:lnTo>
                    <a:lnTo>
                      <a:pt x="19" y="273"/>
                    </a:lnTo>
                    <a:lnTo>
                      <a:pt x="23" y="260"/>
                    </a:lnTo>
                    <a:lnTo>
                      <a:pt x="32" y="236"/>
                    </a:lnTo>
                    <a:lnTo>
                      <a:pt x="40" y="213"/>
                    </a:lnTo>
                    <a:lnTo>
                      <a:pt x="40" y="213"/>
                    </a:lnTo>
                    <a:lnTo>
                      <a:pt x="44" y="201"/>
                    </a:lnTo>
                    <a:lnTo>
                      <a:pt x="46" y="188"/>
                    </a:lnTo>
                    <a:lnTo>
                      <a:pt x="47" y="176"/>
                    </a:lnTo>
                    <a:lnTo>
                      <a:pt x="49" y="163"/>
                    </a:lnTo>
                    <a:lnTo>
                      <a:pt x="49" y="163"/>
                    </a:lnTo>
                    <a:lnTo>
                      <a:pt x="56" y="135"/>
                    </a:lnTo>
                    <a:lnTo>
                      <a:pt x="63" y="107"/>
                    </a:lnTo>
                    <a:lnTo>
                      <a:pt x="63" y="107"/>
                    </a:lnTo>
                    <a:lnTo>
                      <a:pt x="65" y="93"/>
                    </a:lnTo>
                    <a:lnTo>
                      <a:pt x="66" y="79"/>
                    </a:lnTo>
                    <a:lnTo>
                      <a:pt x="70" y="52"/>
                    </a:lnTo>
                    <a:lnTo>
                      <a:pt x="70" y="52"/>
                    </a:lnTo>
                    <a:lnTo>
                      <a:pt x="73" y="28"/>
                    </a:lnTo>
                    <a:lnTo>
                      <a:pt x="75" y="17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7" y="2"/>
                    </a:lnTo>
                    <a:lnTo>
                      <a:pt x="67" y="4"/>
                    </a:lnTo>
                    <a:lnTo>
                      <a:pt x="6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6" name="chenying0907 910"/>
              <p:cNvSpPr/>
              <p:nvPr/>
            </p:nvSpPr>
            <p:spPr bwMode="auto">
              <a:xfrm>
                <a:off x="3436938" y="1397000"/>
                <a:ext cx="47625" cy="252413"/>
              </a:xfrm>
              <a:custGeom>
                <a:avLst/>
                <a:gdLst/>
                <a:ahLst/>
                <a:cxnLst>
                  <a:cxn ang="0">
                    <a:pos x="80" y="4"/>
                  </a:cxn>
                  <a:cxn ang="0">
                    <a:pos x="80" y="4"/>
                  </a:cxn>
                  <a:cxn ang="0">
                    <a:pos x="78" y="20"/>
                  </a:cxn>
                  <a:cxn ang="0">
                    <a:pos x="76" y="34"/>
                  </a:cxn>
                  <a:cxn ang="0">
                    <a:pos x="69" y="63"/>
                  </a:cxn>
                  <a:cxn ang="0">
                    <a:pos x="54" y="121"/>
                  </a:cxn>
                  <a:cxn ang="0">
                    <a:pos x="54" y="121"/>
                  </a:cxn>
                  <a:cxn ang="0">
                    <a:pos x="40" y="180"/>
                  </a:cxn>
                  <a:cxn ang="0">
                    <a:pos x="26" y="238"/>
                  </a:cxn>
                  <a:cxn ang="0">
                    <a:pos x="26" y="238"/>
                  </a:cxn>
                  <a:cxn ang="0">
                    <a:pos x="23" y="253"/>
                  </a:cxn>
                  <a:cxn ang="0">
                    <a:pos x="21" y="269"/>
                  </a:cxn>
                  <a:cxn ang="0">
                    <a:pos x="19" y="301"/>
                  </a:cxn>
                  <a:cxn ang="0">
                    <a:pos x="16" y="332"/>
                  </a:cxn>
                  <a:cxn ang="0">
                    <a:pos x="15" y="347"/>
                  </a:cxn>
                  <a:cxn ang="0">
                    <a:pos x="12" y="363"/>
                  </a:cxn>
                  <a:cxn ang="0">
                    <a:pos x="12" y="363"/>
                  </a:cxn>
                  <a:cxn ang="0">
                    <a:pos x="8" y="391"/>
                  </a:cxn>
                  <a:cxn ang="0">
                    <a:pos x="4" y="419"/>
                  </a:cxn>
                  <a:cxn ang="0">
                    <a:pos x="2" y="446"/>
                  </a:cxn>
                  <a:cxn ang="0">
                    <a:pos x="0" y="474"/>
                  </a:cxn>
                  <a:cxn ang="0">
                    <a:pos x="0" y="474"/>
                  </a:cxn>
                  <a:cxn ang="0">
                    <a:pos x="0" y="476"/>
                  </a:cxn>
                  <a:cxn ang="0">
                    <a:pos x="1" y="477"/>
                  </a:cxn>
                  <a:cxn ang="0">
                    <a:pos x="3" y="478"/>
                  </a:cxn>
                  <a:cxn ang="0">
                    <a:pos x="4" y="478"/>
                  </a:cxn>
                  <a:cxn ang="0">
                    <a:pos x="6" y="478"/>
                  </a:cxn>
                  <a:cxn ang="0">
                    <a:pos x="8" y="477"/>
                  </a:cxn>
                  <a:cxn ang="0">
                    <a:pos x="9" y="476"/>
                  </a:cxn>
                  <a:cxn ang="0">
                    <a:pos x="9" y="474"/>
                  </a:cxn>
                  <a:cxn ang="0">
                    <a:pos x="9" y="474"/>
                  </a:cxn>
                  <a:cxn ang="0">
                    <a:pos x="11" y="444"/>
                  </a:cxn>
                  <a:cxn ang="0">
                    <a:pos x="14" y="415"/>
                  </a:cxn>
                  <a:cxn ang="0">
                    <a:pos x="18" y="385"/>
                  </a:cxn>
                  <a:cxn ang="0">
                    <a:pos x="23" y="357"/>
                  </a:cxn>
                  <a:cxn ang="0">
                    <a:pos x="23" y="357"/>
                  </a:cxn>
                  <a:cxn ang="0">
                    <a:pos x="25" y="341"/>
                  </a:cxn>
                  <a:cxn ang="0">
                    <a:pos x="28" y="326"/>
                  </a:cxn>
                  <a:cxn ang="0">
                    <a:pos x="30" y="295"/>
                  </a:cxn>
                  <a:cxn ang="0">
                    <a:pos x="33" y="263"/>
                  </a:cxn>
                  <a:cxn ang="0">
                    <a:pos x="35" y="247"/>
                  </a:cxn>
                  <a:cxn ang="0">
                    <a:pos x="38" y="232"/>
                  </a:cxn>
                  <a:cxn ang="0">
                    <a:pos x="38" y="232"/>
                  </a:cxn>
                  <a:cxn ang="0">
                    <a:pos x="51" y="174"/>
                  </a:cxn>
                  <a:cxn ang="0">
                    <a:pos x="66" y="116"/>
                  </a:cxn>
                  <a:cxn ang="0">
                    <a:pos x="66" y="116"/>
                  </a:cxn>
                  <a:cxn ang="0">
                    <a:pos x="79" y="61"/>
                  </a:cxn>
                  <a:cxn ang="0">
                    <a:pos x="85" y="32"/>
                  </a:cxn>
                  <a:cxn ang="0">
                    <a:pos x="90" y="4"/>
                  </a:cxn>
                  <a:cxn ang="0">
                    <a:pos x="90" y="4"/>
                  </a:cxn>
                  <a:cxn ang="0">
                    <a:pos x="90" y="3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0" y="4"/>
                  </a:cxn>
                  <a:cxn ang="0">
                    <a:pos x="80" y="4"/>
                  </a:cxn>
                </a:cxnLst>
                <a:rect l="0" t="0" r="r" b="b"/>
                <a:pathLst>
                  <a:path w="90" h="478">
                    <a:moveTo>
                      <a:pt x="80" y="4"/>
                    </a:moveTo>
                    <a:lnTo>
                      <a:pt x="80" y="4"/>
                    </a:lnTo>
                    <a:lnTo>
                      <a:pt x="78" y="20"/>
                    </a:lnTo>
                    <a:lnTo>
                      <a:pt x="76" y="34"/>
                    </a:lnTo>
                    <a:lnTo>
                      <a:pt x="69" y="63"/>
                    </a:lnTo>
                    <a:lnTo>
                      <a:pt x="54" y="121"/>
                    </a:lnTo>
                    <a:lnTo>
                      <a:pt x="54" y="121"/>
                    </a:lnTo>
                    <a:lnTo>
                      <a:pt x="40" y="180"/>
                    </a:lnTo>
                    <a:lnTo>
                      <a:pt x="26" y="238"/>
                    </a:lnTo>
                    <a:lnTo>
                      <a:pt x="26" y="238"/>
                    </a:lnTo>
                    <a:lnTo>
                      <a:pt x="23" y="253"/>
                    </a:lnTo>
                    <a:lnTo>
                      <a:pt x="21" y="269"/>
                    </a:lnTo>
                    <a:lnTo>
                      <a:pt x="19" y="301"/>
                    </a:lnTo>
                    <a:lnTo>
                      <a:pt x="16" y="332"/>
                    </a:lnTo>
                    <a:lnTo>
                      <a:pt x="15" y="347"/>
                    </a:lnTo>
                    <a:lnTo>
                      <a:pt x="12" y="363"/>
                    </a:lnTo>
                    <a:lnTo>
                      <a:pt x="12" y="363"/>
                    </a:lnTo>
                    <a:lnTo>
                      <a:pt x="8" y="391"/>
                    </a:lnTo>
                    <a:lnTo>
                      <a:pt x="4" y="419"/>
                    </a:lnTo>
                    <a:lnTo>
                      <a:pt x="2" y="446"/>
                    </a:lnTo>
                    <a:lnTo>
                      <a:pt x="0" y="474"/>
                    </a:lnTo>
                    <a:lnTo>
                      <a:pt x="0" y="474"/>
                    </a:lnTo>
                    <a:lnTo>
                      <a:pt x="0" y="476"/>
                    </a:lnTo>
                    <a:lnTo>
                      <a:pt x="1" y="477"/>
                    </a:lnTo>
                    <a:lnTo>
                      <a:pt x="3" y="478"/>
                    </a:lnTo>
                    <a:lnTo>
                      <a:pt x="4" y="478"/>
                    </a:lnTo>
                    <a:lnTo>
                      <a:pt x="6" y="478"/>
                    </a:lnTo>
                    <a:lnTo>
                      <a:pt x="8" y="477"/>
                    </a:lnTo>
                    <a:lnTo>
                      <a:pt x="9" y="476"/>
                    </a:lnTo>
                    <a:lnTo>
                      <a:pt x="9" y="474"/>
                    </a:lnTo>
                    <a:lnTo>
                      <a:pt x="9" y="474"/>
                    </a:lnTo>
                    <a:lnTo>
                      <a:pt x="11" y="444"/>
                    </a:lnTo>
                    <a:lnTo>
                      <a:pt x="14" y="415"/>
                    </a:lnTo>
                    <a:lnTo>
                      <a:pt x="18" y="385"/>
                    </a:lnTo>
                    <a:lnTo>
                      <a:pt x="23" y="357"/>
                    </a:lnTo>
                    <a:lnTo>
                      <a:pt x="23" y="357"/>
                    </a:lnTo>
                    <a:lnTo>
                      <a:pt x="25" y="341"/>
                    </a:lnTo>
                    <a:lnTo>
                      <a:pt x="28" y="326"/>
                    </a:lnTo>
                    <a:lnTo>
                      <a:pt x="30" y="295"/>
                    </a:lnTo>
                    <a:lnTo>
                      <a:pt x="33" y="263"/>
                    </a:lnTo>
                    <a:lnTo>
                      <a:pt x="35" y="247"/>
                    </a:lnTo>
                    <a:lnTo>
                      <a:pt x="38" y="232"/>
                    </a:lnTo>
                    <a:lnTo>
                      <a:pt x="38" y="232"/>
                    </a:lnTo>
                    <a:lnTo>
                      <a:pt x="51" y="174"/>
                    </a:lnTo>
                    <a:lnTo>
                      <a:pt x="66" y="116"/>
                    </a:lnTo>
                    <a:lnTo>
                      <a:pt x="66" y="116"/>
                    </a:lnTo>
                    <a:lnTo>
                      <a:pt x="79" y="61"/>
                    </a:lnTo>
                    <a:lnTo>
                      <a:pt x="85" y="32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0" y="3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0" y="4"/>
                    </a:lnTo>
                    <a:lnTo>
                      <a:pt x="8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7" name="chenying0907 911"/>
              <p:cNvSpPr/>
              <p:nvPr/>
            </p:nvSpPr>
            <p:spPr bwMode="auto">
              <a:xfrm>
                <a:off x="3457575" y="1241425"/>
                <a:ext cx="104775" cy="455613"/>
              </a:xfrm>
              <a:custGeom>
                <a:avLst/>
                <a:gdLst/>
                <a:ahLst/>
                <a:cxnLst>
                  <a:cxn ang="0">
                    <a:pos x="189" y="5"/>
                  </a:cxn>
                  <a:cxn ang="0">
                    <a:pos x="187" y="12"/>
                  </a:cxn>
                  <a:cxn ang="0">
                    <a:pos x="185" y="19"/>
                  </a:cxn>
                  <a:cxn ang="0">
                    <a:pos x="183" y="34"/>
                  </a:cxn>
                  <a:cxn ang="0">
                    <a:pos x="181" y="47"/>
                  </a:cxn>
                  <a:cxn ang="0">
                    <a:pos x="173" y="98"/>
                  </a:cxn>
                  <a:cxn ang="0">
                    <a:pos x="167" y="127"/>
                  </a:cxn>
                  <a:cxn ang="0">
                    <a:pos x="152" y="182"/>
                  </a:cxn>
                  <a:cxn ang="0">
                    <a:pos x="142" y="208"/>
                  </a:cxn>
                  <a:cxn ang="0">
                    <a:pos x="108" y="307"/>
                  </a:cxn>
                  <a:cxn ang="0">
                    <a:pos x="101" y="334"/>
                  </a:cxn>
                  <a:cxn ang="0">
                    <a:pos x="88" y="420"/>
                  </a:cxn>
                  <a:cxn ang="0">
                    <a:pos x="82" y="448"/>
                  </a:cxn>
                  <a:cxn ang="0">
                    <a:pos x="66" y="533"/>
                  </a:cxn>
                  <a:cxn ang="0">
                    <a:pos x="41" y="644"/>
                  </a:cxn>
                  <a:cxn ang="0">
                    <a:pos x="30" y="698"/>
                  </a:cxn>
                  <a:cxn ang="0">
                    <a:pos x="7" y="804"/>
                  </a:cxn>
                  <a:cxn ang="0">
                    <a:pos x="0" y="858"/>
                  </a:cxn>
                  <a:cxn ang="0">
                    <a:pos x="0" y="860"/>
                  </a:cxn>
                  <a:cxn ang="0">
                    <a:pos x="2" y="862"/>
                  </a:cxn>
                  <a:cxn ang="0">
                    <a:pos x="7" y="861"/>
                  </a:cxn>
                  <a:cxn ang="0">
                    <a:pos x="9" y="858"/>
                  </a:cxn>
                  <a:cxn ang="0">
                    <a:pos x="12" y="830"/>
                  </a:cxn>
                  <a:cxn ang="0">
                    <a:pos x="29" y="748"/>
                  </a:cxn>
                  <a:cxn ang="0">
                    <a:pos x="53" y="638"/>
                  </a:cxn>
                  <a:cxn ang="0">
                    <a:pos x="64" y="580"/>
                  </a:cxn>
                  <a:cxn ang="0">
                    <a:pos x="89" y="464"/>
                  </a:cxn>
                  <a:cxn ang="0">
                    <a:pos x="99" y="405"/>
                  </a:cxn>
                  <a:cxn ang="0">
                    <a:pos x="103" y="379"/>
                  </a:cxn>
                  <a:cxn ang="0">
                    <a:pos x="113" y="326"/>
                  </a:cxn>
                  <a:cxn ang="0">
                    <a:pos x="121" y="301"/>
                  </a:cxn>
                  <a:cxn ang="0">
                    <a:pos x="158" y="195"/>
                  </a:cxn>
                  <a:cxn ang="0">
                    <a:pos x="174" y="140"/>
                  </a:cxn>
                  <a:cxn ang="0">
                    <a:pos x="186" y="83"/>
                  </a:cxn>
                  <a:cxn ang="0">
                    <a:pos x="189" y="60"/>
                  </a:cxn>
                  <a:cxn ang="0">
                    <a:pos x="192" y="36"/>
                  </a:cxn>
                  <a:cxn ang="0">
                    <a:pos x="196" y="20"/>
                  </a:cxn>
                  <a:cxn ang="0">
                    <a:pos x="198" y="5"/>
                  </a:cxn>
                  <a:cxn ang="0">
                    <a:pos x="198" y="3"/>
                  </a:cxn>
                  <a:cxn ang="0">
                    <a:pos x="196" y="1"/>
                  </a:cxn>
                  <a:cxn ang="0">
                    <a:pos x="192" y="1"/>
                  </a:cxn>
                  <a:cxn ang="0">
                    <a:pos x="190" y="3"/>
                  </a:cxn>
                  <a:cxn ang="0">
                    <a:pos x="189" y="5"/>
                  </a:cxn>
                </a:cxnLst>
                <a:rect l="0" t="0" r="r" b="b"/>
                <a:pathLst>
                  <a:path w="198" h="862">
                    <a:moveTo>
                      <a:pt x="189" y="5"/>
                    </a:moveTo>
                    <a:lnTo>
                      <a:pt x="189" y="5"/>
                    </a:lnTo>
                    <a:lnTo>
                      <a:pt x="189" y="9"/>
                    </a:lnTo>
                    <a:lnTo>
                      <a:pt x="187" y="12"/>
                    </a:lnTo>
                    <a:lnTo>
                      <a:pt x="186" y="15"/>
                    </a:lnTo>
                    <a:lnTo>
                      <a:pt x="185" y="19"/>
                    </a:lnTo>
                    <a:lnTo>
                      <a:pt x="185" y="19"/>
                    </a:lnTo>
                    <a:lnTo>
                      <a:pt x="183" y="34"/>
                    </a:lnTo>
                    <a:lnTo>
                      <a:pt x="181" y="47"/>
                    </a:lnTo>
                    <a:lnTo>
                      <a:pt x="181" y="47"/>
                    </a:lnTo>
                    <a:lnTo>
                      <a:pt x="178" y="73"/>
                    </a:lnTo>
                    <a:lnTo>
                      <a:pt x="173" y="98"/>
                    </a:lnTo>
                    <a:lnTo>
                      <a:pt x="173" y="98"/>
                    </a:lnTo>
                    <a:lnTo>
                      <a:pt x="167" y="127"/>
                    </a:lnTo>
                    <a:lnTo>
                      <a:pt x="160" y="154"/>
                    </a:lnTo>
                    <a:lnTo>
                      <a:pt x="152" y="182"/>
                    </a:lnTo>
                    <a:lnTo>
                      <a:pt x="142" y="208"/>
                    </a:lnTo>
                    <a:lnTo>
                      <a:pt x="142" y="208"/>
                    </a:lnTo>
                    <a:lnTo>
                      <a:pt x="108" y="307"/>
                    </a:lnTo>
                    <a:lnTo>
                      <a:pt x="108" y="307"/>
                    </a:lnTo>
                    <a:lnTo>
                      <a:pt x="104" y="321"/>
                    </a:lnTo>
                    <a:lnTo>
                      <a:pt x="101" y="334"/>
                    </a:lnTo>
                    <a:lnTo>
                      <a:pt x="96" y="363"/>
                    </a:lnTo>
                    <a:lnTo>
                      <a:pt x="88" y="420"/>
                    </a:lnTo>
                    <a:lnTo>
                      <a:pt x="88" y="420"/>
                    </a:lnTo>
                    <a:lnTo>
                      <a:pt x="82" y="448"/>
                    </a:lnTo>
                    <a:lnTo>
                      <a:pt x="77" y="476"/>
                    </a:lnTo>
                    <a:lnTo>
                      <a:pt x="66" y="533"/>
                    </a:lnTo>
                    <a:lnTo>
                      <a:pt x="54" y="589"/>
                    </a:lnTo>
                    <a:lnTo>
                      <a:pt x="41" y="644"/>
                    </a:lnTo>
                    <a:lnTo>
                      <a:pt x="41" y="644"/>
                    </a:lnTo>
                    <a:lnTo>
                      <a:pt x="30" y="698"/>
                    </a:lnTo>
                    <a:lnTo>
                      <a:pt x="18" y="751"/>
                    </a:lnTo>
                    <a:lnTo>
                      <a:pt x="7" y="804"/>
                    </a:lnTo>
                    <a:lnTo>
                      <a:pt x="3" y="831"/>
                    </a:lnTo>
                    <a:lnTo>
                      <a:pt x="0" y="858"/>
                    </a:lnTo>
                    <a:lnTo>
                      <a:pt x="0" y="858"/>
                    </a:lnTo>
                    <a:lnTo>
                      <a:pt x="0" y="860"/>
                    </a:lnTo>
                    <a:lnTo>
                      <a:pt x="1" y="861"/>
                    </a:lnTo>
                    <a:lnTo>
                      <a:pt x="2" y="862"/>
                    </a:lnTo>
                    <a:lnTo>
                      <a:pt x="4" y="862"/>
                    </a:lnTo>
                    <a:lnTo>
                      <a:pt x="7" y="861"/>
                    </a:lnTo>
                    <a:lnTo>
                      <a:pt x="8" y="860"/>
                    </a:lnTo>
                    <a:lnTo>
                      <a:pt x="9" y="858"/>
                    </a:lnTo>
                    <a:lnTo>
                      <a:pt x="9" y="858"/>
                    </a:lnTo>
                    <a:lnTo>
                      <a:pt x="12" y="830"/>
                    </a:lnTo>
                    <a:lnTo>
                      <a:pt x="17" y="803"/>
                    </a:lnTo>
                    <a:lnTo>
                      <a:pt x="29" y="748"/>
                    </a:lnTo>
                    <a:lnTo>
                      <a:pt x="40" y="693"/>
                    </a:lnTo>
                    <a:lnTo>
                      <a:pt x="53" y="638"/>
                    </a:lnTo>
                    <a:lnTo>
                      <a:pt x="53" y="638"/>
                    </a:lnTo>
                    <a:lnTo>
                      <a:pt x="64" y="580"/>
                    </a:lnTo>
                    <a:lnTo>
                      <a:pt x="77" y="522"/>
                    </a:lnTo>
                    <a:lnTo>
                      <a:pt x="89" y="464"/>
                    </a:lnTo>
                    <a:lnTo>
                      <a:pt x="95" y="435"/>
                    </a:lnTo>
                    <a:lnTo>
                      <a:pt x="99" y="405"/>
                    </a:lnTo>
                    <a:lnTo>
                      <a:pt x="99" y="405"/>
                    </a:lnTo>
                    <a:lnTo>
                      <a:pt x="103" y="379"/>
                    </a:lnTo>
                    <a:lnTo>
                      <a:pt x="107" y="353"/>
                    </a:lnTo>
                    <a:lnTo>
                      <a:pt x="113" y="326"/>
                    </a:lnTo>
                    <a:lnTo>
                      <a:pt x="121" y="301"/>
                    </a:lnTo>
                    <a:lnTo>
                      <a:pt x="121" y="301"/>
                    </a:lnTo>
                    <a:lnTo>
                      <a:pt x="158" y="195"/>
                    </a:lnTo>
                    <a:lnTo>
                      <a:pt x="158" y="195"/>
                    </a:lnTo>
                    <a:lnTo>
                      <a:pt x="166" y="167"/>
                    </a:lnTo>
                    <a:lnTo>
                      <a:pt x="174" y="140"/>
                    </a:lnTo>
                    <a:lnTo>
                      <a:pt x="181" y="112"/>
                    </a:lnTo>
                    <a:lnTo>
                      <a:pt x="186" y="83"/>
                    </a:lnTo>
                    <a:lnTo>
                      <a:pt x="186" y="83"/>
                    </a:lnTo>
                    <a:lnTo>
                      <a:pt x="189" y="60"/>
                    </a:lnTo>
                    <a:lnTo>
                      <a:pt x="190" y="47"/>
                    </a:lnTo>
                    <a:lnTo>
                      <a:pt x="192" y="36"/>
                    </a:lnTo>
                    <a:lnTo>
                      <a:pt x="192" y="36"/>
                    </a:lnTo>
                    <a:lnTo>
                      <a:pt x="196" y="20"/>
                    </a:lnTo>
                    <a:lnTo>
                      <a:pt x="198" y="12"/>
                    </a:lnTo>
                    <a:lnTo>
                      <a:pt x="198" y="5"/>
                    </a:lnTo>
                    <a:lnTo>
                      <a:pt x="198" y="5"/>
                    </a:lnTo>
                    <a:lnTo>
                      <a:pt x="198" y="3"/>
                    </a:lnTo>
                    <a:lnTo>
                      <a:pt x="197" y="2"/>
                    </a:lnTo>
                    <a:lnTo>
                      <a:pt x="196" y="1"/>
                    </a:lnTo>
                    <a:lnTo>
                      <a:pt x="194" y="0"/>
                    </a:lnTo>
                    <a:lnTo>
                      <a:pt x="192" y="1"/>
                    </a:lnTo>
                    <a:lnTo>
                      <a:pt x="191" y="2"/>
                    </a:lnTo>
                    <a:lnTo>
                      <a:pt x="190" y="3"/>
                    </a:lnTo>
                    <a:lnTo>
                      <a:pt x="189" y="5"/>
                    </a:lnTo>
                    <a:lnTo>
                      <a:pt x="189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8" name="chenying0907 912"/>
              <p:cNvSpPr/>
              <p:nvPr/>
            </p:nvSpPr>
            <p:spPr bwMode="auto">
              <a:xfrm>
                <a:off x="3494088" y="1250950"/>
                <a:ext cx="98425" cy="452438"/>
              </a:xfrm>
              <a:custGeom>
                <a:avLst/>
                <a:gdLst/>
                <a:ahLst/>
                <a:cxnLst>
                  <a:cxn ang="0">
                    <a:pos x="175" y="5"/>
                  </a:cxn>
                  <a:cxn ang="0">
                    <a:pos x="174" y="29"/>
                  </a:cxn>
                  <a:cxn ang="0">
                    <a:pos x="159" y="100"/>
                  </a:cxn>
                  <a:cxn ang="0">
                    <a:pos x="150" y="153"/>
                  </a:cxn>
                  <a:cxn ang="0">
                    <a:pos x="141" y="207"/>
                  </a:cxn>
                  <a:cxn ang="0">
                    <a:pos x="121" y="315"/>
                  </a:cxn>
                  <a:cxn ang="0">
                    <a:pos x="104" y="426"/>
                  </a:cxn>
                  <a:cxn ang="0">
                    <a:pos x="99" y="449"/>
                  </a:cxn>
                  <a:cxn ang="0">
                    <a:pos x="93" y="472"/>
                  </a:cxn>
                  <a:cxn ang="0">
                    <a:pos x="91" y="488"/>
                  </a:cxn>
                  <a:cxn ang="0">
                    <a:pos x="81" y="531"/>
                  </a:cxn>
                  <a:cxn ang="0">
                    <a:pos x="51" y="644"/>
                  </a:cxn>
                  <a:cxn ang="0">
                    <a:pos x="44" y="672"/>
                  </a:cxn>
                  <a:cxn ang="0">
                    <a:pos x="19" y="753"/>
                  </a:cxn>
                  <a:cxn ang="0">
                    <a:pos x="13" y="780"/>
                  </a:cxn>
                  <a:cxn ang="0">
                    <a:pos x="7" y="806"/>
                  </a:cxn>
                  <a:cxn ang="0">
                    <a:pos x="0" y="838"/>
                  </a:cxn>
                  <a:cxn ang="0">
                    <a:pos x="0" y="848"/>
                  </a:cxn>
                  <a:cxn ang="0">
                    <a:pos x="1" y="853"/>
                  </a:cxn>
                  <a:cxn ang="0">
                    <a:pos x="4" y="854"/>
                  </a:cxn>
                  <a:cxn ang="0">
                    <a:pos x="7" y="853"/>
                  </a:cxn>
                  <a:cxn ang="0">
                    <a:pos x="9" y="848"/>
                  </a:cxn>
                  <a:cxn ang="0">
                    <a:pos x="10" y="837"/>
                  </a:cxn>
                  <a:cxn ang="0">
                    <a:pos x="18" y="800"/>
                  </a:cxn>
                  <a:cxn ang="0">
                    <a:pos x="23" y="774"/>
                  </a:cxn>
                  <a:cxn ang="0">
                    <a:pos x="30" y="747"/>
                  </a:cxn>
                  <a:cxn ang="0">
                    <a:pos x="63" y="638"/>
                  </a:cxn>
                  <a:cxn ang="0">
                    <a:pos x="92" y="525"/>
                  </a:cxn>
                  <a:cxn ang="0">
                    <a:pos x="98" y="500"/>
                  </a:cxn>
                  <a:cxn ang="0">
                    <a:pos x="102" y="476"/>
                  </a:cxn>
                  <a:cxn ang="0">
                    <a:pos x="109" y="447"/>
                  </a:cxn>
                  <a:cxn ang="0">
                    <a:pos x="115" y="419"/>
                  </a:cxn>
                  <a:cxn ang="0">
                    <a:pos x="131" y="309"/>
                  </a:cxn>
                  <a:cxn ang="0">
                    <a:pos x="151" y="201"/>
                  </a:cxn>
                  <a:cxn ang="0">
                    <a:pos x="160" y="147"/>
                  </a:cxn>
                  <a:cxn ang="0">
                    <a:pos x="170" y="93"/>
                  </a:cxn>
                  <a:cxn ang="0">
                    <a:pos x="183" y="27"/>
                  </a:cxn>
                  <a:cxn ang="0">
                    <a:pos x="185" y="5"/>
                  </a:cxn>
                  <a:cxn ang="0">
                    <a:pos x="184" y="3"/>
                  </a:cxn>
                  <a:cxn ang="0">
                    <a:pos x="182" y="0"/>
                  </a:cxn>
                  <a:cxn ang="0">
                    <a:pos x="178" y="0"/>
                  </a:cxn>
                  <a:cxn ang="0">
                    <a:pos x="176" y="3"/>
                  </a:cxn>
                  <a:cxn ang="0">
                    <a:pos x="175" y="5"/>
                  </a:cxn>
                </a:cxnLst>
                <a:rect l="0" t="0" r="r" b="b"/>
                <a:pathLst>
                  <a:path w="185" h="854">
                    <a:moveTo>
                      <a:pt x="175" y="5"/>
                    </a:moveTo>
                    <a:lnTo>
                      <a:pt x="175" y="5"/>
                    </a:lnTo>
                    <a:lnTo>
                      <a:pt x="175" y="17"/>
                    </a:lnTo>
                    <a:lnTo>
                      <a:pt x="174" y="29"/>
                    </a:lnTo>
                    <a:lnTo>
                      <a:pt x="170" y="52"/>
                    </a:lnTo>
                    <a:lnTo>
                      <a:pt x="159" y="100"/>
                    </a:lnTo>
                    <a:lnTo>
                      <a:pt x="159" y="100"/>
                    </a:lnTo>
                    <a:lnTo>
                      <a:pt x="150" y="153"/>
                    </a:lnTo>
                    <a:lnTo>
                      <a:pt x="141" y="207"/>
                    </a:lnTo>
                    <a:lnTo>
                      <a:pt x="141" y="207"/>
                    </a:lnTo>
                    <a:lnTo>
                      <a:pt x="130" y="261"/>
                    </a:lnTo>
                    <a:lnTo>
                      <a:pt x="121" y="315"/>
                    </a:lnTo>
                    <a:lnTo>
                      <a:pt x="104" y="426"/>
                    </a:lnTo>
                    <a:lnTo>
                      <a:pt x="104" y="426"/>
                    </a:lnTo>
                    <a:lnTo>
                      <a:pt x="101" y="437"/>
                    </a:lnTo>
                    <a:lnTo>
                      <a:pt x="99" y="449"/>
                    </a:lnTo>
                    <a:lnTo>
                      <a:pt x="96" y="461"/>
                    </a:lnTo>
                    <a:lnTo>
                      <a:pt x="93" y="472"/>
                    </a:lnTo>
                    <a:lnTo>
                      <a:pt x="93" y="472"/>
                    </a:lnTo>
                    <a:lnTo>
                      <a:pt x="91" y="488"/>
                    </a:lnTo>
                    <a:lnTo>
                      <a:pt x="88" y="502"/>
                    </a:lnTo>
                    <a:lnTo>
                      <a:pt x="81" y="531"/>
                    </a:lnTo>
                    <a:lnTo>
                      <a:pt x="81" y="531"/>
                    </a:lnTo>
                    <a:lnTo>
                      <a:pt x="51" y="644"/>
                    </a:lnTo>
                    <a:lnTo>
                      <a:pt x="51" y="644"/>
                    </a:lnTo>
                    <a:lnTo>
                      <a:pt x="44" y="672"/>
                    </a:lnTo>
                    <a:lnTo>
                      <a:pt x="35" y="699"/>
                    </a:lnTo>
                    <a:lnTo>
                      <a:pt x="19" y="753"/>
                    </a:lnTo>
                    <a:lnTo>
                      <a:pt x="19" y="753"/>
                    </a:lnTo>
                    <a:lnTo>
                      <a:pt x="13" y="780"/>
                    </a:lnTo>
                    <a:lnTo>
                      <a:pt x="7" y="806"/>
                    </a:lnTo>
                    <a:lnTo>
                      <a:pt x="7" y="806"/>
                    </a:lnTo>
                    <a:lnTo>
                      <a:pt x="2" y="828"/>
                    </a:lnTo>
                    <a:lnTo>
                      <a:pt x="0" y="838"/>
                    </a:lnTo>
                    <a:lnTo>
                      <a:pt x="0" y="848"/>
                    </a:lnTo>
                    <a:lnTo>
                      <a:pt x="0" y="848"/>
                    </a:lnTo>
                    <a:lnTo>
                      <a:pt x="0" y="851"/>
                    </a:lnTo>
                    <a:lnTo>
                      <a:pt x="1" y="853"/>
                    </a:lnTo>
                    <a:lnTo>
                      <a:pt x="2" y="853"/>
                    </a:lnTo>
                    <a:lnTo>
                      <a:pt x="4" y="854"/>
                    </a:lnTo>
                    <a:lnTo>
                      <a:pt x="6" y="853"/>
                    </a:lnTo>
                    <a:lnTo>
                      <a:pt x="7" y="853"/>
                    </a:lnTo>
                    <a:lnTo>
                      <a:pt x="8" y="851"/>
                    </a:lnTo>
                    <a:lnTo>
                      <a:pt x="9" y="848"/>
                    </a:lnTo>
                    <a:lnTo>
                      <a:pt x="9" y="848"/>
                    </a:lnTo>
                    <a:lnTo>
                      <a:pt x="10" y="837"/>
                    </a:lnTo>
                    <a:lnTo>
                      <a:pt x="13" y="825"/>
                    </a:lnTo>
                    <a:lnTo>
                      <a:pt x="18" y="800"/>
                    </a:lnTo>
                    <a:lnTo>
                      <a:pt x="18" y="800"/>
                    </a:lnTo>
                    <a:lnTo>
                      <a:pt x="23" y="774"/>
                    </a:lnTo>
                    <a:lnTo>
                      <a:pt x="30" y="747"/>
                    </a:lnTo>
                    <a:lnTo>
                      <a:pt x="30" y="747"/>
                    </a:lnTo>
                    <a:lnTo>
                      <a:pt x="47" y="693"/>
                    </a:lnTo>
                    <a:lnTo>
                      <a:pt x="63" y="638"/>
                    </a:lnTo>
                    <a:lnTo>
                      <a:pt x="63" y="638"/>
                    </a:lnTo>
                    <a:lnTo>
                      <a:pt x="92" y="525"/>
                    </a:lnTo>
                    <a:lnTo>
                      <a:pt x="92" y="525"/>
                    </a:lnTo>
                    <a:lnTo>
                      <a:pt x="98" y="500"/>
                    </a:lnTo>
                    <a:lnTo>
                      <a:pt x="102" y="476"/>
                    </a:lnTo>
                    <a:lnTo>
                      <a:pt x="102" y="476"/>
                    </a:lnTo>
                    <a:lnTo>
                      <a:pt x="105" y="461"/>
                    </a:lnTo>
                    <a:lnTo>
                      <a:pt x="109" y="447"/>
                    </a:lnTo>
                    <a:lnTo>
                      <a:pt x="112" y="433"/>
                    </a:lnTo>
                    <a:lnTo>
                      <a:pt x="115" y="419"/>
                    </a:lnTo>
                    <a:lnTo>
                      <a:pt x="115" y="419"/>
                    </a:lnTo>
                    <a:lnTo>
                      <a:pt x="131" y="309"/>
                    </a:lnTo>
                    <a:lnTo>
                      <a:pt x="141" y="255"/>
                    </a:lnTo>
                    <a:lnTo>
                      <a:pt x="151" y="201"/>
                    </a:lnTo>
                    <a:lnTo>
                      <a:pt x="151" y="201"/>
                    </a:lnTo>
                    <a:lnTo>
                      <a:pt x="160" y="147"/>
                    </a:lnTo>
                    <a:lnTo>
                      <a:pt x="170" y="93"/>
                    </a:lnTo>
                    <a:lnTo>
                      <a:pt x="170" y="93"/>
                    </a:lnTo>
                    <a:lnTo>
                      <a:pt x="180" y="50"/>
                    </a:lnTo>
                    <a:lnTo>
                      <a:pt x="183" y="27"/>
                    </a:lnTo>
                    <a:lnTo>
                      <a:pt x="184" y="16"/>
                    </a:lnTo>
                    <a:lnTo>
                      <a:pt x="185" y="5"/>
                    </a:lnTo>
                    <a:lnTo>
                      <a:pt x="185" y="5"/>
                    </a:lnTo>
                    <a:lnTo>
                      <a:pt x="184" y="3"/>
                    </a:lnTo>
                    <a:lnTo>
                      <a:pt x="183" y="1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178" y="0"/>
                    </a:lnTo>
                    <a:lnTo>
                      <a:pt x="177" y="1"/>
                    </a:lnTo>
                    <a:lnTo>
                      <a:pt x="176" y="3"/>
                    </a:lnTo>
                    <a:lnTo>
                      <a:pt x="175" y="5"/>
                    </a:lnTo>
                    <a:lnTo>
                      <a:pt x="175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9" name="chenying0907 913"/>
              <p:cNvSpPr/>
              <p:nvPr/>
            </p:nvSpPr>
            <p:spPr bwMode="auto">
              <a:xfrm>
                <a:off x="3532188" y="1266825"/>
                <a:ext cx="103188" cy="504825"/>
              </a:xfrm>
              <a:custGeom>
                <a:avLst/>
                <a:gdLst/>
                <a:ahLst/>
                <a:cxnLst>
                  <a:cxn ang="0">
                    <a:pos x="185" y="5"/>
                  </a:cxn>
                  <a:cxn ang="0">
                    <a:pos x="181" y="67"/>
                  </a:cxn>
                  <a:cxn ang="0">
                    <a:pos x="169" y="127"/>
                  </a:cxn>
                  <a:cxn ang="0">
                    <a:pos x="153" y="187"/>
                  </a:cxn>
                  <a:cxn ang="0">
                    <a:pos x="136" y="246"/>
                  </a:cxn>
                  <a:cxn ang="0">
                    <a:pos x="129" y="273"/>
                  </a:cxn>
                  <a:cxn ang="0">
                    <a:pos x="124" y="327"/>
                  </a:cxn>
                  <a:cxn ang="0">
                    <a:pos x="123" y="355"/>
                  </a:cxn>
                  <a:cxn ang="0">
                    <a:pos x="118" y="418"/>
                  </a:cxn>
                  <a:cxn ang="0">
                    <a:pos x="108" y="481"/>
                  </a:cxn>
                  <a:cxn ang="0">
                    <a:pos x="101" y="511"/>
                  </a:cxn>
                  <a:cxn ang="0">
                    <a:pos x="74" y="596"/>
                  </a:cxn>
                  <a:cxn ang="0">
                    <a:pos x="65" y="627"/>
                  </a:cxn>
                  <a:cxn ang="0">
                    <a:pos x="53" y="691"/>
                  </a:cxn>
                  <a:cxn ang="0">
                    <a:pos x="47" y="723"/>
                  </a:cxn>
                  <a:cxn ang="0">
                    <a:pos x="23" y="846"/>
                  </a:cxn>
                  <a:cxn ang="0">
                    <a:pos x="20" y="863"/>
                  </a:cxn>
                  <a:cxn ang="0">
                    <a:pos x="14" y="897"/>
                  </a:cxn>
                  <a:cxn ang="0">
                    <a:pos x="9" y="913"/>
                  </a:cxn>
                  <a:cxn ang="0">
                    <a:pos x="6" y="922"/>
                  </a:cxn>
                  <a:cxn ang="0">
                    <a:pos x="1" y="939"/>
                  </a:cxn>
                  <a:cxn ang="0">
                    <a:pos x="0" y="949"/>
                  </a:cxn>
                  <a:cxn ang="0">
                    <a:pos x="2" y="952"/>
                  </a:cxn>
                  <a:cxn ang="0">
                    <a:pos x="6" y="954"/>
                  </a:cxn>
                  <a:cxn ang="0">
                    <a:pos x="9" y="952"/>
                  </a:cxn>
                  <a:cxn ang="0">
                    <a:pos x="11" y="949"/>
                  </a:cxn>
                  <a:cxn ang="0">
                    <a:pos x="12" y="937"/>
                  </a:cxn>
                  <a:cxn ang="0">
                    <a:pos x="18" y="914"/>
                  </a:cxn>
                  <a:cxn ang="0">
                    <a:pos x="21" y="903"/>
                  </a:cxn>
                  <a:cxn ang="0">
                    <a:pos x="33" y="840"/>
                  </a:cxn>
                  <a:cxn ang="0">
                    <a:pos x="47" y="774"/>
                  </a:cxn>
                  <a:cxn ang="0">
                    <a:pos x="59" y="709"/>
                  </a:cxn>
                  <a:cxn ang="0">
                    <a:pos x="71" y="650"/>
                  </a:cxn>
                  <a:cxn ang="0">
                    <a:pos x="85" y="591"/>
                  </a:cxn>
                  <a:cxn ang="0">
                    <a:pos x="94" y="563"/>
                  </a:cxn>
                  <a:cxn ang="0">
                    <a:pos x="105" y="534"/>
                  </a:cxn>
                  <a:cxn ang="0">
                    <a:pos x="114" y="500"/>
                  </a:cxn>
                  <a:cxn ang="0">
                    <a:pos x="120" y="465"/>
                  </a:cxn>
                  <a:cxn ang="0">
                    <a:pos x="128" y="407"/>
                  </a:cxn>
                  <a:cxn ang="0">
                    <a:pos x="135" y="320"/>
                  </a:cxn>
                  <a:cxn ang="0">
                    <a:pos x="143" y="262"/>
                  </a:cxn>
                  <a:cxn ang="0">
                    <a:pos x="150" y="233"/>
                  </a:cxn>
                  <a:cxn ang="0">
                    <a:pos x="167" y="177"/>
                  </a:cxn>
                  <a:cxn ang="0">
                    <a:pos x="181" y="120"/>
                  </a:cxn>
                  <a:cxn ang="0">
                    <a:pos x="191" y="63"/>
                  </a:cxn>
                  <a:cxn ang="0">
                    <a:pos x="196" y="5"/>
                  </a:cxn>
                  <a:cxn ang="0">
                    <a:pos x="195" y="3"/>
                  </a:cxn>
                  <a:cxn ang="0">
                    <a:pos x="192" y="1"/>
                  </a:cxn>
                  <a:cxn ang="0">
                    <a:pos x="188" y="1"/>
                  </a:cxn>
                  <a:cxn ang="0">
                    <a:pos x="186" y="3"/>
                  </a:cxn>
                  <a:cxn ang="0">
                    <a:pos x="185" y="5"/>
                  </a:cxn>
                </a:cxnLst>
                <a:rect l="0" t="0" r="r" b="b"/>
                <a:pathLst>
                  <a:path w="196" h="954">
                    <a:moveTo>
                      <a:pt x="185" y="5"/>
                    </a:moveTo>
                    <a:lnTo>
                      <a:pt x="185" y="5"/>
                    </a:lnTo>
                    <a:lnTo>
                      <a:pt x="184" y="36"/>
                    </a:lnTo>
                    <a:lnTo>
                      <a:pt x="181" y="67"/>
                    </a:lnTo>
                    <a:lnTo>
                      <a:pt x="176" y="97"/>
                    </a:lnTo>
                    <a:lnTo>
                      <a:pt x="169" y="127"/>
                    </a:lnTo>
                    <a:lnTo>
                      <a:pt x="162" y="157"/>
                    </a:lnTo>
                    <a:lnTo>
                      <a:pt x="153" y="187"/>
                    </a:lnTo>
                    <a:lnTo>
                      <a:pt x="136" y="246"/>
                    </a:lnTo>
                    <a:lnTo>
                      <a:pt x="136" y="246"/>
                    </a:lnTo>
                    <a:lnTo>
                      <a:pt x="133" y="261"/>
                    </a:lnTo>
                    <a:lnTo>
                      <a:pt x="129" y="273"/>
                    </a:lnTo>
                    <a:lnTo>
                      <a:pt x="126" y="300"/>
                    </a:lnTo>
                    <a:lnTo>
                      <a:pt x="124" y="327"/>
                    </a:lnTo>
                    <a:lnTo>
                      <a:pt x="123" y="355"/>
                    </a:lnTo>
                    <a:lnTo>
                      <a:pt x="123" y="355"/>
                    </a:lnTo>
                    <a:lnTo>
                      <a:pt x="121" y="386"/>
                    </a:lnTo>
                    <a:lnTo>
                      <a:pt x="118" y="418"/>
                    </a:lnTo>
                    <a:lnTo>
                      <a:pt x="113" y="449"/>
                    </a:lnTo>
                    <a:lnTo>
                      <a:pt x="108" y="481"/>
                    </a:lnTo>
                    <a:lnTo>
                      <a:pt x="108" y="481"/>
                    </a:lnTo>
                    <a:lnTo>
                      <a:pt x="101" y="511"/>
                    </a:lnTo>
                    <a:lnTo>
                      <a:pt x="92" y="538"/>
                    </a:lnTo>
                    <a:lnTo>
                      <a:pt x="74" y="596"/>
                    </a:lnTo>
                    <a:lnTo>
                      <a:pt x="74" y="596"/>
                    </a:lnTo>
                    <a:lnTo>
                      <a:pt x="65" y="627"/>
                    </a:lnTo>
                    <a:lnTo>
                      <a:pt x="58" y="659"/>
                    </a:lnTo>
                    <a:lnTo>
                      <a:pt x="53" y="691"/>
                    </a:lnTo>
                    <a:lnTo>
                      <a:pt x="47" y="723"/>
                    </a:lnTo>
                    <a:lnTo>
                      <a:pt x="47" y="723"/>
                    </a:lnTo>
                    <a:lnTo>
                      <a:pt x="34" y="784"/>
                    </a:lnTo>
                    <a:lnTo>
                      <a:pt x="23" y="846"/>
                    </a:lnTo>
                    <a:lnTo>
                      <a:pt x="23" y="846"/>
                    </a:lnTo>
                    <a:lnTo>
                      <a:pt x="20" y="863"/>
                    </a:lnTo>
                    <a:lnTo>
                      <a:pt x="18" y="880"/>
                    </a:lnTo>
                    <a:lnTo>
                      <a:pt x="14" y="897"/>
                    </a:lnTo>
                    <a:lnTo>
                      <a:pt x="12" y="905"/>
                    </a:lnTo>
                    <a:lnTo>
                      <a:pt x="9" y="913"/>
                    </a:lnTo>
                    <a:lnTo>
                      <a:pt x="9" y="913"/>
                    </a:lnTo>
                    <a:lnTo>
                      <a:pt x="6" y="922"/>
                    </a:lnTo>
                    <a:lnTo>
                      <a:pt x="3" y="931"/>
                    </a:lnTo>
                    <a:lnTo>
                      <a:pt x="1" y="939"/>
                    </a:lnTo>
                    <a:lnTo>
                      <a:pt x="0" y="949"/>
                    </a:lnTo>
                    <a:lnTo>
                      <a:pt x="0" y="949"/>
                    </a:lnTo>
                    <a:lnTo>
                      <a:pt x="1" y="951"/>
                    </a:lnTo>
                    <a:lnTo>
                      <a:pt x="2" y="952"/>
                    </a:lnTo>
                    <a:lnTo>
                      <a:pt x="3" y="953"/>
                    </a:lnTo>
                    <a:lnTo>
                      <a:pt x="6" y="954"/>
                    </a:lnTo>
                    <a:lnTo>
                      <a:pt x="7" y="953"/>
                    </a:lnTo>
                    <a:lnTo>
                      <a:pt x="9" y="952"/>
                    </a:lnTo>
                    <a:lnTo>
                      <a:pt x="10" y="951"/>
                    </a:lnTo>
                    <a:lnTo>
                      <a:pt x="11" y="949"/>
                    </a:lnTo>
                    <a:lnTo>
                      <a:pt x="11" y="949"/>
                    </a:lnTo>
                    <a:lnTo>
                      <a:pt x="12" y="937"/>
                    </a:lnTo>
                    <a:lnTo>
                      <a:pt x="15" y="926"/>
                    </a:lnTo>
                    <a:lnTo>
                      <a:pt x="18" y="914"/>
                    </a:lnTo>
                    <a:lnTo>
                      <a:pt x="21" y="903"/>
                    </a:lnTo>
                    <a:lnTo>
                      <a:pt x="21" y="903"/>
                    </a:lnTo>
                    <a:lnTo>
                      <a:pt x="27" y="871"/>
                    </a:lnTo>
                    <a:lnTo>
                      <a:pt x="33" y="840"/>
                    </a:lnTo>
                    <a:lnTo>
                      <a:pt x="33" y="840"/>
                    </a:lnTo>
                    <a:lnTo>
                      <a:pt x="47" y="774"/>
                    </a:lnTo>
                    <a:lnTo>
                      <a:pt x="53" y="741"/>
                    </a:lnTo>
                    <a:lnTo>
                      <a:pt x="59" y="709"/>
                    </a:lnTo>
                    <a:lnTo>
                      <a:pt x="59" y="709"/>
                    </a:lnTo>
                    <a:lnTo>
                      <a:pt x="71" y="650"/>
                    </a:lnTo>
                    <a:lnTo>
                      <a:pt x="77" y="620"/>
                    </a:lnTo>
                    <a:lnTo>
                      <a:pt x="85" y="591"/>
                    </a:lnTo>
                    <a:lnTo>
                      <a:pt x="85" y="591"/>
                    </a:lnTo>
                    <a:lnTo>
                      <a:pt x="94" y="563"/>
                    </a:lnTo>
                    <a:lnTo>
                      <a:pt x="105" y="534"/>
                    </a:lnTo>
                    <a:lnTo>
                      <a:pt x="105" y="534"/>
                    </a:lnTo>
                    <a:lnTo>
                      <a:pt x="110" y="518"/>
                    </a:lnTo>
                    <a:lnTo>
                      <a:pt x="114" y="500"/>
                    </a:lnTo>
                    <a:lnTo>
                      <a:pt x="120" y="465"/>
                    </a:lnTo>
                    <a:lnTo>
                      <a:pt x="120" y="465"/>
                    </a:lnTo>
                    <a:lnTo>
                      <a:pt x="125" y="436"/>
                    </a:lnTo>
                    <a:lnTo>
                      <a:pt x="128" y="407"/>
                    </a:lnTo>
                    <a:lnTo>
                      <a:pt x="133" y="348"/>
                    </a:lnTo>
                    <a:lnTo>
                      <a:pt x="135" y="320"/>
                    </a:lnTo>
                    <a:lnTo>
                      <a:pt x="138" y="291"/>
                    </a:lnTo>
                    <a:lnTo>
                      <a:pt x="143" y="262"/>
                    </a:lnTo>
                    <a:lnTo>
                      <a:pt x="146" y="247"/>
                    </a:lnTo>
                    <a:lnTo>
                      <a:pt x="150" y="233"/>
                    </a:lnTo>
                    <a:lnTo>
                      <a:pt x="150" y="233"/>
                    </a:lnTo>
                    <a:lnTo>
                      <a:pt x="167" y="177"/>
                    </a:lnTo>
                    <a:lnTo>
                      <a:pt x="174" y="149"/>
                    </a:lnTo>
                    <a:lnTo>
                      <a:pt x="181" y="120"/>
                    </a:lnTo>
                    <a:lnTo>
                      <a:pt x="186" y="92"/>
                    </a:lnTo>
                    <a:lnTo>
                      <a:pt x="191" y="63"/>
                    </a:lnTo>
                    <a:lnTo>
                      <a:pt x="195" y="34"/>
                    </a:lnTo>
                    <a:lnTo>
                      <a:pt x="196" y="5"/>
                    </a:lnTo>
                    <a:lnTo>
                      <a:pt x="196" y="5"/>
                    </a:lnTo>
                    <a:lnTo>
                      <a:pt x="195" y="3"/>
                    </a:lnTo>
                    <a:lnTo>
                      <a:pt x="194" y="1"/>
                    </a:lnTo>
                    <a:lnTo>
                      <a:pt x="192" y="1"/>
                    </a:lnTo>
                    <a:lnTo>
                      <a:pt x="190" y="0"/>
                    </a:lnTo>
                    <a:lnTo>
                      <a:pt x="188" y="1"/>
                    </a:lnTo>
                    <a:lnTo>
                      <a:pt x="187" y="1"/>
                    </a:lnTo>
                    <a:lnTo>
                      <a:pt x="186" y="3"/>
                    </a:lnTo>
                    <a:lnTo>
                      <a:pt x="185" y="5"/>
                    </a:lnTo>
                    <a:lnTo>
                      <a:pt x="185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0" name="chenying0907 914"/>
              <p:cNvSpPr/>
              <p:nvPr/>
            </p:nvSpPr>
            <p:spPr bwMode="auto">
              <a:xfrm>
                <a:off x="3570288" y="1301750"/>
                <a:ext cx="96838" cy="488950"/>
              </a:xfrm>
              <a:custGeom>
                <a:avLst/>
                <a:gdLst/>
                <a:ahLst/>
                <a:cxnLst>
                  <a:cxn ang="0">
                    <a:pos x="175" y="5"/>
                  </a:cxn>
                  <a:cxn ang="0">
                    <a:pos x="172" y="13"/>
                  </a:cxn>
                  <a:cxn ang="0">
                    <a:pos x="163" y="30"/>
                  </a:cxn>
                  <a:cxn ang="0">
                    <a:pos x="161" y="39"/>
                  </a:cxn>
                  <a:cxn ang="0">
                    <a:pos x="161" y="62"/>
                  </a:cxn>
                  <a:cxn ang="0">
                    <a:pos x="159" y="87"/>
                  </a:cxn>
                  <a:cxn ang="0">
                    <a:pos x="149" y="148"/>
                  </a:cxn>
                  <a:cxn ang="0">
                    <a:pos x="146" y="164"/>
                  </a:cxn>
                  <a:cxn ang="0">
                    <a:pos x="138" y="193"/>
                  </a:cxn>
                  <a:cxn ang="0">
                    <a:pos x="135" y="207"/>
                  </a:cxn>
                  <a:cxn ang="0">
                    <a:pos x="128" y="268"/>
                  </a:cxn>
                  <a:cxn ang="0">
                    <a:pos x="117" y="361"/>
                  </a:cxn>
                  <a:cxn ang="0">
                    <a:pos x="106" y="422"/>
                  </a:cxn>
                  <a:cxn ang="0">
                    <a:pos x="99" y="452"/>
                  </a:cxn>
                  <a:cxn ang="0">
                    <a:pos x="72" y="538"/>
                  </a:cxn>
                  <a:cxn ang="0">
                    <a:pos x="64" y="568"/>
                  </a:cxn>
                  <a:cxn ang="0">
                    <a:pos x="50" y="630"/>
                  </a:cxn>
                  <a:cxn ang="0">
                    <a:pos x="38" y="691"/>
                  </a:cxn>
                  <a:cxn ang="0">
                    <a:pos x="15" y="809"/>
                  </a:cxn>
                  <a:cxn ang="0">
                    <a:pos x="6" y="865"/>
                  </a:cxn>
                  <a:cxn ang="0">
                    <a:pos x="1" y="906"/>
                  </a:cxn>
                  <a:cxn ang="0">
                    <a:pos x="0" y="921"/>
                  </a:cxn>
                  <a:cxn ang="0">
                    <a:pos x="2" y="924"/>
                  </a:cxn>
                  <a:cxn ang="0">
                    <a:pos x="5" y="925"/>
                  </a:cxn>
                  <a:cxn ang="0">
                    <a:pos x="8" y="924"/>
                  </a:cxn>
                  <a:cxn ang="0">
                    <a:pos x="9" y="921"/>
                  </a:cxn>
                  <a:cxn ang="0">
                    <a:pos x="10" y="906"/>
                  </a:cxn>
                  <a:cxn ang="0">
                    <a:pos x="13" y="875"/>
                  </a:cxn>
                  <a:cxn ang="0">
                    <a:pos x="16" y="862"/>
                  </a:cxn>
                  <a:cxn ang="0">
                    <a:pos x="25" y="803"/>
                  </a:cxn>
                  <a:cxn ang="0">
                    <a:pos x="31" y="774"/>
                  </a:cxn>
                  <a:cxn ang="0">
                    <a:pos x="48" y="685"/>
                  </a:cxn>
                  <a:cxn ang="0">
                    <a:pos x="62" y="623"/>
                  </a:cxn>
                  <a:cxn ang="0">
                    <a:pos x="75" y="560"/>
                  </a:cxn>
                  <a:cxn ang="0">
                    <a:pos x="83" y="531"/>
                  </a:cxn>
                  <a:cxn ang="0">
                    <a:pos x="110" y="446"/>
                  </a:cxn>
                  <a:cxn ang="0">
                    <a:pos x="117" y="417"/>
                  </a:cxn>
                  <a:cxn ang="0">
                    <a:pos x="129" y="355"/>
                  </a:cxn>
                  <a:cxn ang="0">
                    <a:pos x="138" y="262"/>
                  </a:cxn>
                  <a:cxn ang="0">
                    <a:pos x="145" y="201"/>
                  </a:cxn>
                  <a:cxn ang="0">
                    <a:pos x="148" y="186"/>
                  </a:cxn>
                  <a:cxn ang="0">
                    <a:pos x="157" y="157"/>
                  </a:cxn>
                  <a:cxn ang="0">
                    <a:pos x="161" y="143"/>
                  </a:cxn>
                  <a:cxn ang="0">
                    <a:pos x="167" y="94"/>
                  </a:cxn>
                  <a:cxn ang="0">
                    <a:pos x="169" y="70"/>
                  </a:cxn>
                  <a:cxn ang="0">
                    <a:pos x="171" y="45"/>
                  </a:cxn>
                  <a:cxn ang="0">
                    <a:pos x="172" y="36"/>
                  </a:cxn>
                  <a:cxn ang="0">
                    <a:pos x="181" y="17"/>
                  </a:cxn>
                  <a:cxn ang="0">
                    <a:pos x="185" y="7"/>
                  </a:cxn>
                  <a:cxn ang="0">
                    <a:pos x="185" y="5"/>
                  </a:cxn>
                  <a:cxn ang="0">
                    <a:pos x="180" y="1"/>
                  </a:cxn>
                  <a:cxn ang="0">
                    <a:pos x="177" y="1"/>
                  </a:cxn>
                  <a:cxn ang="0">
                    <a:pos x="175" y="5"/>
                  </a:cxn>
                </a:cxnLst>
                <a:rect l="0" t="0" r="r" b="b"/>
                <a:pathLst>
                  <a:path w="185" h="925">
                    <a:moveTo>
                      <a:pt x="175" y="5"/>
                    </a:moveTo>
                    <a:lnTo>
                      <a:pt x="175" y="5"/>
                    </a:lnTo>
                    <a:lnTo>
                      <a:pt x="174" y="9"/>
                    </a:lnTo>
                    <a:lnTo>
                      <a:pt x="172" y="13"/>
                    </a:lnTo>
                    <a:lnTo>
                      <a:pt x="168" y="22"/>
                    </a:lnTo>
                    <a:lnTo>
                      <a:pt x="163" y="30"/>
                    </a:lnTo>
                    <a:lnTo>
                      <a:pt x="162" y="35"/>
                    </a:lnTo>
                    <a:lnTo>
                      <a:pt x="161" y="39"/>
                    </a:lnTo>
                    <a:lnTo>
                      <a:pt x="161" y="39"/>
                    </a:lnTo>
                    <a:lnTo>
                      <a:pt x="161" y="62"/>
                    </a:lnTo>
                    <a:lnTo>
                      <a:pt x="159" y="87"/>
                    </a:lnTo>
                    <a:lnTo>
                      <a:pt x="159" y="87"/>
                    </a:lnTo>
                    <a:lnTo>
                      <a:pt x="155" y="118"/>
                    </a:lnTo>
                    <a:lnTo>
                      <a:pt x="149" y="148"/>
                    </a:lnTo>
                    <a:lnTo>
                      <a:pt x="149" y="148"/>
                    </a:lnTo>
                    <a:lnTo>
                      <a:pt x="146" y="164"/>
                    </a:lnTo>
                    <a:lnTo>
                      <a:pt x="142" y="178"/>
                    </a:lnTo>
                    <a:lnTo>
                      <a:pt x="138" y="193"/>
                    </a:lnTo>
                    <a:lnTo>
                      <a:pt x="135" y="207"/>
                    </a:lnTo>
                    <a:lnTo>
                      <a:pt x="135" y="207"/>
                    </a:lnTo>
                    <a:lnTo>
                      <a:pt x="131" y="238"/>
                    </a:lnTo>
                    <a:lnTo>
                      <a:pt x="128" y="268"/>
                    </a:lnTo>
                    <a:lnTo>
                      <a:pt x="122" y="330"/>
                    </a:lnTo>
                    <a:lnTo>
                      <a:pt x="117" y="361"/>
                    </a:lnTo>
                    <a:lnTo>
                      <a:pt x="112" y="392"/>
                    </a:lnTo>
                    <a:lnTo>
                      <a:pt x="106" y="422"/>
                    </a:lnTo>
                    <a:lnTo>
                      <a:pt x="99" y="452"/>
                    </a:lnTo>
                    <a:lnTo>
                      <a:pt x="99" y="452"/>
                    </a:lnTo>
                    <a:lnTo>
                      <a:pt x="80" y="510"/>
                    </a:lnTo>
                    <a:lnTo>
                      <a:pt x="72" y="538"/>
                    </a:lnTo>
                    <a:lnTo>
                      <a:pt x="64" y="568"/>
                    </a:lnTo>
                    <a:lnTo>
                      <a:pt x="64" y="568"/>
                    </a:lnTo>
                    <a:lnTo>
                      <a:pt x="56" y="599"/>
                    </a:lnTo>
                    <a:lnTo>
                      <a:pt x="50" y="630"/>
                    </a:lnTo>
                    <a:lnTo>
                      <a:pt x="38" y="691"/>
                    </a:lnTo>
                    <a:lnTo>
                      <a:pt x="38" y="691"/>
                    </a:lnTo>
                    <a:lnTo>
                      <a:pt x="25" y="750"/>
                    </a:lnTo>
                    <a:lnTo>
                      <a:pt x="15" y="809"/>
                    </a:lnTo>
                    <a:lnTo>
                      <a:pt x="15" y="809"/>
                    </a:lnTo>
                    <a:lnTo>
                      <a:pt x="6" y="865"/>
                    </a:lnTo>
                    <a:lnTo>
                      <a:pt x="2" y="893"/>
                    </a:lnTo>
                    <a:lnTo>
                      <a:pt x="1" y="906"/>
                    </a:lnTo>
                    <a:lnTo>
                      <a:pt x="0" y="921"/>
                    </a:lnTo>
                    <a:lnTo>
                      <a:pt x="0" y="921"/>
                    </a:lnTo>
                    <a:lnTo>
                      <a:pt x="1" y="923"/>
                    </a:lnTo>
                    <a:lnTo>
                      <a:pt x="2" y="924"/>
                    </a:lnTo>
                    <a:lnTo>
                      <a:pt x="3" y="925"/>
                    </a:lnTo>
                    <a:lnTo>
                      <a:pt x="5" y="925"/>
                    </a:lnTo>
                    <a:lnTo>
                      <a:pt x="7" y="925"/>
                    </a:lnTo>
                    <a:lnTo>
                      <a:pt x="8" y="924"/>
                    </a:lnTo>
                    <a:lnTo>
                      <a:pt x="9" y="923"/>
                    </a:lnTo>
                    <a:lnTo>
                      <a:pt x="9" y="921"/>
                    </a:lnTo>
                    <a:lnTo>
                      <a:pt x="9" y="921"/>
                    </a:lnTo>
                    <a:lnTo>
                      <a:pt x="10" y="906"/>
                    </a:lnTo>
                    <a:lnTo>
                      <a:pt x="11" y="891"/>
                    </a:lnTo>
                    <a:lnTo>
                      <a:pt x="13" y="875"/>
                    </a:lnTo>
                    <a:lnTo>
                      <a:pt x="16" y="862"/>
                    </a:lnTo>
                    <a:lnTo>
                      <a:pt x="16" y="862"/>
                    </a:lnTo>
                    <a:lnTo>
                      <a:pt x="21" y="833"/>
                    </a:lnTo>
                    <a:lnTo>
                      <a:pt x="25" y="803"/>
                    </a:lnTo>
                    <a:lnTo>
                      <a:pt x="25" y="803"/>
                    </a:lnTo>
                    <a:lnTo>
                      <a:pt x="31" y="774"/>
                    </a:lnTo>
                    <a:lnTo>
                      <a:pt x="37" y="744"/>
                    </a:lnTo>
                    <a:lnTo>
                      <a:pt x="48" y="685"/>
                    </a:lnTo>
                    <a:lnTo>
                      <a:pt x="48" y="685"/>
                    </a:lnTo>
                    <a:lnTo>
                      <a:pt x="62" y="623"/>
                    </a:lnTo>
                    <a:lnTo>
                      <a:pt x="68" y="592"/>
                    </a:lnTo>
                    <a:lnTo>
                      <a:pt x="75" y="560"/>
                    </a:lnTo>
                    <a:lnTo>
                      <a:pt x="75" y="560"/>
                    </a:lnTo>
                    <a:lnTo>
                      <a:pt x="83" y="531"/>
                    </a:lnTo>
                    <a:lnTo>
                      <a:pt x="93" y="503"/>
                    </a:lnTo>
                    <a:lnTo>
                      <a:pt x="110" y="446"/>
                    </a:lnTo>
                    <a:lnTo>
                      <a:pt x="110" y="446"/>
                    </a:lnTo>
                    <a:lnTo>
                      <a:pt x="117" y="417"/>
                    </a:lnTo>
                    <a:lnTo>
                      <a:pt x="124" y="386"/>
                    </a:lnTo>
                    <a:lnTo>
                      <a:pt x="129" y="355"/>
                    </a:lnTo>
                    <a:lnTo>
                      <a:pt x="132" y="324"/>
                    </a:lnTo>
                    <a:lnTo>
                      <a:pt x="138" y="262"/>
                    </a:lnTo>
                    <a:lnTo>
                      <a:pt x="141" y="231"/>
                    </a:lnTo>
                    <a:lnTo>
                      <a:pt x="145" y="201"/>
                    </a:lnTo>
                    <a:lnTo>
                      <a:pt x="145" y="201"/>
                    </a:lnTo>
                    <a:lnTo>
                      <a:pt x="148" y="186"/>
                    </a:lnTo>
                    <a:lnTo>
                      <a:pt x="153" y="172"/>
                    </a:lnTo>
                    <a:lnTo>
                      <a:pt x="157" y="157"/>
                    </a:lnTo>
                    <a:lnTo>
                      <a:pt x="161" y="143"/>
                    </a:lnTo>
                    <a:lnTo>
                      <a:pt x="161" y="143"/>
                    </a:lnTo>
                    <a:lnTo>
                      <a:pt x="164" y="119"/>
                    </a:lnTo>
                    <a:lnTo>
                      <a:pt x="167" y="94"/>
                    </a:lnTo>
                    <a:lnTo>
                      <a:pt x="167" y="94"/>
                    </a:lnTo>
                    <a:lnTo>
                      <a:pt x="169" y="70"/>
                    </a:lnTo>
                    <a:lnTo>
                      <a:pt x="171" y="45"/>
                    </a:lnTo>
                    <a:lnTo>
                      <a:pt x="171" y="45"/>
                    </a:lnTo>
                    <a:lnTo>
                      <a:pt x="171" y="40"/>
                    </a:lnTo>
                    <a:lnTo>
                      <a:pt x="172" y="36"/>
                    </a:lnTo>
                    <a:lnTo>
                      <a:pt x="177" y="26"/>
                    </a:lnTo>
                    <a:lnTo>
                      <a:pt x="181" y="17"/>
                    </a:lnTo>
                    <a:lnTo>
                      <a:pt x="183" y="12"/>
                    </a:lnTo>
                    <a:lnTo>
                      <a:pt x="185" y="7"/>
                    </a:lnTo>
                    <a:lnTo>
                      <a:pt x="185" y="7"/>
                    </a:lnTo>
                    <a:lnTo>
                      <a:pt x="185" y="5"/>
                    </a:lnTo>
                    <a:lnTo>
                      <a:pt x="183" y="4"/>
                    </a:lnTo>
                    <a:lnTo>
                      <a:pt x="180" y="1"/>
                    </a:lnTo>
                    <a:lnTo>
                      <a:pt x="179" y="0"/>
                    </a:lnTo>
                    <a:lnTo>
                      <a:pt x="177" y="1"/>
                    </a:lnTo>
                    <a:lnTo>
                      <a:pt x="176" y="3"/>
                    </a:lnTo>
                    <a:lnTo>
                      <a:pt x="175" y="5"/>
                    </a:lnTo>
                    <a:lnTo>
                      <a:pt x="175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1" name="chenying0907 915"/>
              <p:cNvSpPr/>
              <p:nvPr/>
            </p:nvSpPr>
            <p:spPr bwMode="auto">
              <a:xfrm>
                <a:off x="3605213" y="1336675"/>
                <a:ext cx="98425" cy="500063"/>
              </a:xfrm>
              <a:custGeom>
                <a:avLst/>
                <a:gdLst/>
                <a:ahLst/>
                <a:cxnLst>
                  <a:cxn ang="0">
                    <a:pos x="174" y="4"/>
                  </a:cxn>
                  <a:cxn ang="0">
                    <a:pos x="173" y="62"/>
                  </a:cxn>
                  <a:cxn ang="0">
                    <a:pos x="167" y="119"/>
                  </a:cxn>
                  <a:cxn ang="0">
                    <a:pos x="157" y="179"/>
                  </a:cxn>
                  <a:cxn ang="0">
                    <a:pos x="147" y="239"/>
                  </a:cxn>
                  <a:cxn ang="0">
                    <a:pos x="136" y="302"/>
                  </a:cxn>
                  <a:cxn ang="0">
                    <a:pos x="126" y="365"/>
                  </a:cxn>
                  <a:cxn ang="0">
                    <a:pos x="118" y="428"/>
                  </a:cxn>
                  <a:cxn ang="0">
                    <a:pos x="107" y="490"/>
                  </a:cxn>
                  <a:cxn ang="0">
                    <a:pos x="101" y="519"/>
                  </a:cxn>
                  <a:cxn ang="0">
                    <a:pos x="78" y="605"/>
                  </a:cxn>
                  <a:cxn ang="0">
                    <a:pos x="47" y="719"/>
                  </a:cxn>
                  <a:cxn ang="0">
                    <a:pos x="41" y="747"/>
                  </a:cxn>
                  <a:cxn ang="0">
                    <a:pos x="32" y="806"/>
                  </a:cxn>
                  <a:cxn ang="0">
                    <a:pos x="27" y="835"/>
                  </a:cxn>
                  <a:cxn ang="0">
                    <a:pos x="20" y="859"/>
                  </a:cxn>
                  <a:cxn ang="0">
                    <a:pos x="5" y="907"/>
                  </a:cxn>
                  <a:cxn ang="0">
                    <a:pos x="0" y="931"/>
                  </a:cxn>
                  <a:cxn ang="0">
                    <a:pos x="0" y="933"/>
                  </a:cxn>
                  <a:cxn ang="0">
                    <a:pos x="0" y="939"/>
                  </a:cxn>
                  <a:cxn ang="0">
                    <a:pos x="1" y="942"/>
                  </a:cxn>
                  <a:cxn ang="0">
                    <a:pos x="4" y="943"/>
                  </a:cxn>
                  <a:cxn ang="0">
                    <a:pos x="7" y="942"/>
                  </a:cxn>
                  <a:cxn ang="0">
                    <a:pos x="9" y="939"/>
                  </a:cxn>
                  <a:cxn ang="0">
                    <a:pos x="10" y="924"/>
                  </a:cxn>
                  <a:cxn ang="0">
                    <a:pos x="16" y="897"/>
                  </a:cxn>
                  <a:cxn ang="0">
                    <a:pos x="30" y="857"/>
                  </a:cxn>
                  <a:cxn ang="0">
                    <a:pos x="37" y="829"/>
                  </a:cxn>
                  <a:cxn ang="0">
                    <a:pos x="42" y="800"/>
                  </a:cxn>
                  <a:cxn ang="0">
                    <a:pos x="52" y="741"/>
                  </a:cxn>
                  <a:cxn ang="0">
                    <a:pos x="58" y="712"/>
                  </a:cxn>
                  <a:cxn ang="0">
                    <a:pos x="90" y="595"/>
                  </a:cxn>
                  <a:cxn ang="0">
                    <a:pos x="113" y="506"/>
                  </a:cxn>
                  <a:cxn ang="0">
                    <a:pos x="120" y="476"/>
                  </a:cxn>
                  <a:cxn ang="0">
                    <a:pos x="129" y="417"/>
                  </a:cxn>
                  <a:cxn ang="0">
                    <a:pos x="136" y="359"/>
                  </a:cxn>
                  <a:cxn ang="0">
                    <a:pos x="146" y="296"/>
                  </a:cxn>
                  <a:cxn ang="0">
                    <a:pos x="158" y="233"/>
                  </a:cxn>
                  <a:cxn ang="0">
                    <a:pos x="168" y="173"/>
                  </a:cxn>
                  <a:cxn ang="0">
                    <a:pos x="178" y="113"/>
                  </a:cxn>
                  <a:cxn ang="0">
                    <a:pos x="184" y="58"/>
                  </a:cxn>
                  <a:cxn ang="0">
                    <a:pos x="185" y="4"/>
                  </a:cxn>
                  <a:cxn ang="0">
                    <a:pos x="184" y="2"/>
                  </a:cxn>
                  <a:cxn ang="0">
                    <a:pos x="182" y="0"/>
                  </a:cxn>
                  <a:cxn ang="0">
                    <a:pos x="177" y="0"/>
                  </a:cxn>
                  <a:cxn ang="0">
                    <a:pos x="175" y="2"/>
                  </a:cxn>
                  <a:cxn ang="0">
                    <a:pos x="174" y="4"/>
                  </a:cxn>
                </a:cxnLst>
                <a:rect l="0" t="0" r="r" b="b"/>
                <a:pathLst>
                  <a:path w="185" h="943">
                    <a:moveTo>
                      <a:pt x="174" y="4"/>
                    </a:moveTo>
                    <a:lnTo>
                      <a:pt x="174" y="4"/>
                    </a:lnTo>
                    <a:lnTo>
                      <a:pt x="174" y="33"/>
                    </a:lnTo>
                    <a:lnTo>
                      <a:pt x="173" y="62"/>
                    </a:lnTo>
                    <a:lnTo>
                      <a:pt x="171" y="90"/>
                    </a:lnTo>
                    <a:lnTo>
                      <a:pt x="167" y="119"/>
                    </a:lnTo>
                    <a:lnTo>
                      <a:pt x="167" y="119"/>
                    </a:lnTo>
                    <a:lnTo>
                      <a:pt x="157" y="179"/>
                    </a:lnTo>
                    <a:lnTo>
                      <a:pt x="147" y="239"/>
                    </a:lnTo>
                    <a:lnTo>
                      <a:pt x="147" y="239"/>
                    </a:lnTo>
                    <a:lnTo>
                      <a:pt x="142" y="271"/>
                    </a:lnTo>
                    <a:lnTo>
                      <a:pt x="136" y="302"/>
                    </a:lnTo>
                    <a:lnTo>
                      <a:pt x="131" y="334"/>
                    </a:lnTo>
                    <a:lnTo>
                      <a:pt x="126" y="365"/>
                    </a:lnTo>
                    <a:lnTo>
                      <a:pt x="126" y="365"/>
                    </a:lnTo>
                    <a:lnTo>
                      <a:pt x="118" y="428"/>
                    </a:lnTo>
                    <a:lnTo>
                      <a:pt x="112" y="459"/>
                    </a:lnTo>
                    <a:lnTo>
                      <a:pt x="107" y="490"/>
                    </a:lnTo>
                    <a:lnTo>
                      <a:pt x="107" y="490"/>
                    </a:lnTo>
                    <a:lnTo>
                      <a:pt x="101" y="519"/>
                    </a:lnTo>
                    <a:lnTo>
                      <a:pt x="94" y="547"/>
                    </a:lnTo>
                    <a:lnTo>
                      <a:pt x="78" y="605"/>
                    </a:lnTo>
                    <a:lnTo>
                      <a:pt x="62" y="662"/>
                    </a:lnTo>
                    <a:lnTo>
                      <a:pt x="47" y="719"/>
                    </a:lnTo>
                    <a:lnTo>
                      <a:pt x="47" y="719"/>
                    </a:lnTo>
                    <a:lnTo>
                      <a:pt x="41" y="747"/>
                    </a:lnTo>
                    <a:lnTo>
                      <a:pt x="36" y="776"/>
                    </a:lnTo>
                    <a:lnTo>
                      <a:pt x="32" y="806"/>
                    </a:lnTo>
                    <a:lnTo>
                      <a:pt x="27" y="835"/>
                    </a:lnTo>
                    <a:lnTo>
                      <a:pt x="27" y="835"/>
                    </a:lnTo>
                    <a:lnTo>
                      <a:pt x="24" y="848"/>
                    </a:lnTo>
                    <a:lnTo>
                      <a:pt x="20" y="859"/>
                    </a:lnTo>
                    <a:lnTo>
                      <a:pt x="12" y="883"/>
                    </a:lnTo>
                    <a:lnTo>
                      <a:pt x="5" y="907"/>
                    </a:lnTo>
                    <a:lnTo>
                      <a:pt x="2" y="919"/>
                    </a:lnTo>
                    <a:lnTo>
                      <a:pt x="0" y="931"/>
                    </a:lnTo>
                    <a:lnTo>
                      <a:pt x="0" y="931"/>
                    </a:lnTo>
                    <a:lnTo>
                      <a:pt x="0" y="933"/>
                    </a:lnTo>
                    <a:lnTo>
                      <a:pt x="0" y="939"/>
                    </a:lnTo>
                    <a:lnTo>
                      <a:pt x="0" y="939"/>
                    </a:lnTo>
                    <a:lnTo>
                      <a:pt x="0" y="940"/>
                    </a:lnTo>
                    <a:lnTo>
                      <a:pt x="1" y="942"/>
                    </a:lnTo>
                    <a:lnTo>
                      <a:pt x="2" y="943"/>
                    </a:lnTo>
                    <a:lnTo>
                      <a:pt x="4" y="943"/>
                    </a:lnTo>
                    <a:lnTo>
                      <a:pt x="6" y="943"/>
                    </a:lnTo>
                    <a:lnTo>
                      <a:pt x="7" y="942"/>
                    </a:lnTo>
                    <a:lnTo>
                      <a:pt x="8" y="940"/>
                    </a:lnTo>
                    <a:lnTo>
                      <a:pt x="9" y="939"/>
                    </a:lnTo>
                    <a:lnTo>
                      <a:pt x="9" y="939"/>
                    </a:lnTo>
                    <a:lnTo>
                      <a:pt x="10" y="924"/>
                    </a:lnTo>
                    <a:lnTo>
                      <a:pt x="13" y="911"/>
                    </a:lnTo>
                    <a:lnTo>
                      <a:pt x="16" y="897"/>
                    </a:lnTo>
                    <a:lnTo>
                      <a:pt x="21" y="884"/>
                    </a:lnTo>
                    <a:lnTo>
                      <a:pt x="30" y="857"/>
                    </a:lnTo>
                    <a:lnTo>
                      <a:pt x="34" y="843"/>
                    </a:lnTo>
                    <a:lnTo>
                      <a:pt x="37" y="829"/>
                    </a:lnTo>
                    <a:lnTo>
                      <a:pt x="37" y="829"/>
                    </a:lnTo>
                    <a:lnTo>
                      <a:pt x="42" y="800"/>
                    </a:lnTo>
                    <a:lnTo>
                      <a:pt x="47" y="771"/>
                    </a:lnTo>
                    <a:lnTo>
                      <a:pt x="52" y="741"/>
                    </a:lnTo>
                    <a:lnTo>
                      <a:pt x="58" y="712"/>
                    </a:lnTo>
                    <a:lnTo>
                      <a:pt x="58" y="712"/>
                    </a:lnTo>
                    <a:lnTo>
                      <a:pt x="73" y="653"/>
                    </a:lnTo>
                    <a:lnTo>
                      <a:pt x="90" y="595"/>
                    </a:lnTo>
                    <a:lnTo>
                      <a:pt x="106" y="535"/>
                    </a:lnTo>
                    <a:lnTo>
                      <a:pt x="113" y="506"/>
                    </a:lnTo>
                    <a:lnTo>
                      <a:pt x="120" y="476"/>
                    </a:lnTo>
                    <a:lnTo>
                      <a:pt x="120" y="476"/>
                    </a:lnTo>
                    <a:lnTo>
                      <a:pt x="125" y="447"/>
                    </a:lnTo>
                    <a:lnTo>
                      <a:pt x="129" y="417"/>
                    </a:lnTo>
                    <a:lnTo>
                      <a:pt x="136" y="359"/>
                    </a:lnTo>
                    <a:lnTo>
                      <a:pt x="136" y="359"/>
                    </a:lnTo>
                    <a:lnTo>
                      <a:pt x="141" y="327"/>
                    </a:lnTo>
                    <a:lnTo>
                      <a:pt x="146" y="296"/>
                    </a:lnTo>
                    <a:lnTo>
                      <a:pt x="153" y="264"/>
                    </a:lnTo>
                    <a:lnTo>
                      <a:pt x="158" y="233"/>
                    </a:lnTo>
                    <a:lnTo>
                      <a:pt x="158" y="233"/>
                    </a:lnTo>
                    <a:lnTo>
                      <a:pt x="168" y="173"/>
                    </a:lnTo>
                    <a:lnTo>
                      <a:pt x="178" y="113"/>
                    </a:lnTo>
                    <a:lnTo>
                      <a:pt x="178" y="113"/>
                    </a:lnTo>
                    <a:lnTo>
                      <a:pt x="182" y="86"/>
                    </a:lnTo>
                    <a:lnTo>
                      <a:pt x="184" y="58"/>
                    </a:lnTo>
                    <a:lnTo>
                      <a:pt x="184" y="32"/>
                    </a:lnTo>
                    <a:lnTo>
                      <a:pt x="185" y="4"/>
                    </a:lnTo>
                    <a:lnTo>
                      <a:pt x="185" y="4"/>
                    </a:lnTo>
                    <a:lnTo>
                      <a:pt x="184" y="2"/>
                    </a:lnTo>
                    <a:lnTo>
                      <a:pt x="183" y="1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177" y="0"/>
                    </a:lnTo>
                    <a:lnTo>
                      <a:pt x="176" y="1"/>
                    </a:lnTo>
                    <a:lnTo>
                      <a:pt x="175" y="2"/>
                    </a:lnTo>
                    <a:lnTo>
                      <a:pt x="174" y="4"/>
                    </a:lnTo>
                    <a:lnTo>
                      <a:pt x="174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2" name="chenying0907 916"/>
              <p:cNvSpPr/>
              <p:nvPr/>
            </p:nvSpPr>
            <p:spPr bwMode="auto">
              <a:xfrm>
                <a:off x="3649663" y="1366838"/>
                <a:ext cx="90488" cy="492125"/>
              </a:xfrm>
              <a:custGeom>
                <a:avLst/>
                <a:gdLst/>
                <a:ahLst/>
                <a:cxnLst>
                  <a:cxn ang="0">
                    <a:pos x="162" y="5"/>
                  </a:cxn>
                  <a:cxn ang="0">
                    <a:pos x="161" y="67"/>
                  </a:cxn>
                  <a:cxn ang="0">
                    <a:pos x="155" y="128"/>
                  </a:cxn>
                  <a:cxn ang="0">
                    <a:pos x="151" y="156"/>
                  </a:cxn>
                  <a:cxn ang="0">
                    <a:pos x="141" y="214"/>
                  </a:cxn>
                  <a:cxn ang="0">
                    <a:pos x="137" y="243"/>
                  </a:cxn>
                  <a:cxn ang="0">
                    <a:pos x="123" y="335"/>
                  </a:cxn>
                  <a:cxn ang="0">
                    <a:pos x="111" y="397"/>
                  </a:cxn>
                  <a:cxn ang="0">
                    <a:pos x="97" y="457"/>
                  </a:cxn>
                  <a:cxn ang="0">
                    <a:pos x="87" y="487"/>
                  </a:cxn>
                  <a:cxn ang="0">
                    <a:pos x="69" y="543"/>
                  </a:cxn>
                  <a:cxn ang="0">
                    <a:pos x="51" y="599"/>
                  </a:cxn>
                  <a:cxn ang="0">
                    <a:pos x="48" y="614"/>
                  </a:cxn>
                  <a:cxn ang="0">
                    <a:pos x="44" y="658"/>
                  </a:cxn>
                  <a:cxn ang="0">
                    <a:pos x="40" y="702"/>
                  </a:cxn>
                  <a:cxn ang="0">
                    <a:pos x="38" y="717"/>
                  </a:cxn>
                  <a:cxn ang="0">
                    <a:pos x="23" y="796"/>
                  </a:cxn>
                  <a:cxn ang="0">
                    <a:pos x="17" y="822"/>
                  </a:cxn>
                  <a:cxn ang="0">
                    <a:pos x="12" y="846"/>
                  </a:cxn>
                  <a:cxn ang="0">
                    <a:pos x="6" y="898"/>
                  </a:cxn>
                  <a:cxn ang="0">
                    <a:pos x="0" y="924"/>
                  </a:cxn>
                  <a:cxn ang="0">
                    <a:pos x="0" y="926"/>
                  </a:cxn>
                  <a:cxn ang="0">
                    <a:pos x="3" y="928"/>
                  </a:cxn>
                  <a:cxn ang="0">
                    <a:pos x="6" y="929"/>
                  </a:cxn>
                  <a:cxn ang="0">
                    <a:pos x="9" y="928"/>
                  </a:cxn>
                  <a:cxn ang="0">
                    <a:pos x="10" y="926"/>
                  </a:cxn>
                  <a:cxn ang="0">
                    <a:pos x="14" y="902"/>
                  </a:cxn>
                  <a:cxn ang="0">
                    <a:pos x="20" y="855"/>
                  </a:cxn>
                  <a:cxn ang="0">
                    <a:pos x="25" y="831"/>
                  </a:cxn>
                  <a:cxn ang="0">
                    <a:pos x="30" y="805"/>
                  </a:cxn>
                  <a:cxn ang="0">
                    <a:pos x="45" y="727"/>
                  </a:cxn>
                  <a:cxn ang="0">
                    <a:pos x="49" y="698"/>
                  </a:cxn>
                  <a:cxn ang="0">
                    <a:pos x="54" y="640"/>
                  </a:cxn>
                  <a:cxn ang="0">
                    <a:pos x="58" y="610"/>
                  </a:cxn>
                  <a:cxn ang="0">
                    <a:pos x="66" y="580"/>
                  </a:cxn>
                  <a:cxn ang="0">
                    <a:pos x="86" y="519"/>
                  </a:cxn>
                  <a:cxn ang="0">
                    <a:pos x="97" y="490"/>
                  </a:cxn>
                  <a:cxn ang="0">
                    <a:pos x="113" y="431"/>
                  </a:cxn>
                  <a:cxn ang="0">
                    <a:pos x="126" y="372"/>
                  </a:cxn>
                  <a:cxn ang="0">
                    <a:pos x="137" y="312"/>
                  </a:cxn>
                  <a:cxn ang="0">
                    <a:pos x="145" y="252"/>
                  </a:cxn>
                  <a:cxn ang="0">
                    <a:pos x="155" y="186"/>
                  </a:cxn>
                  <a:cxn ang="0">
                    <a:pos x="166" y="121"/>
                  </a:cxn>
                  <a:cxn ang="0">
                    <a:pos x="169" y="92"/>
                  </a:cxn>
                  <a:cxn ang="0">
                    <a:pos x="171" y="34"/>
                  </a:cxn>
                  <a:cxn ang="0">
                    <a:pos x="171" y="5"/>
                  </a:cxn>
                  <a:cxn ang="0">
                    <a:pos x="170" y="1"/>
                  </a:cxn>
                  <a:cxn ang="0">
                    <a:pos x="167" y="0"/>
                  </a:cxn>
                  <a:cxn ang="0">
                    <a:pos x="164" y="1"/>
                  </a:cxn>
                  <a:cxn ang="0">
                    <a:pos x="162" y="5"/>
                  </a:cxn>
                </a:cxnLst>
                <a:rect l="0" t="0" r="r" b="b"/>
                <a:pathLst>
                  <a:path w="171" h="929">
                    <a:moveTo>
                      <a:pt x="162" y="5"/>
                    </a:moveTo>
                    <a:lnTo>
                      <a:pt x="162" y="5"/>
                    </a:lnTo>
                    <a:lnTo>
                      <a:pt x="162" y="36"/>
                    </a:lnTo>
                    <a:lnTo>
                      <a:pt x="161" y="67"/>
                    </a:lnTo>
                    <a:lnTo>
                      <a:pt x="160" y="97"/>
                    </a:lnTo>
                    <a:lnTo>
                      <a:pt x="155" y="128"/>
                    </a:lnTo>
                    <a:lnTo>
                      <a:pt x="155" y="128"/>
                    </a:lnTo>
                    <a:lnTo>
                      <a:pt x="151" y="156"/>
                    </a:lnTo>
                    <a:lnTo>
                      <a:pt x="146" y="185"/>
                    </a:lnTo>
                    <a:lnTo>
                      <a:pt x="141" y="214"/>
                    </a:lnTo>
                    <a:lnTo>
                      <a:pt x="137" y="243"/>
                    </a:lnTo>
                    <a:lnTo>
                      <a:pt x="137" y="243"/>
                    </a:lnTo>
                    <a:lnTo>
                      <a:pt x="129" y="305"/>
                    </a:lnTo>
                    <a:lnTo>
                      <a:pt x="123" y="335"/>
                    </a:lnTo>
                    <a:lnTo>
                      <a:pt x="117" y="366"/>
                    </a:lnTo>
                    <a:lnTo>
                      <a:pt x="111" y="397"/>
                    </a:lnTo>
                    <a:lnTo>
                      <a:pt x="104" y="427"/>
                    </a:lnTo>
                    <a:lnTo>
                      <a:pt x="97" y="457"/>
                    </a:lnTo>
                    <a:lnTo>
                      <a:pt x="87" y="487"/>
                    </a:lnTo>
                    <a:lnTo>
                      <a:pt x="87" y="487"/>
                    </a:lnTo>
                    <a:lnTo>
                      <a:pt x="78" y="515"/>
                    </a:lnTo>
                    <a:lnTo>
                      <a:pt x="69" y="543"/>
                    </a:lnTo>
                    <a:lnTo>
                      <a:pt x="59" y="572"/>
                    </a:lnTo>
                    <a:lnTo>
                      <a:pt x="51" y="599"/>
                    </a:lnTo>
                    <a:lnTo>
                      <a:pt x="51" y="599"/>
                    </a:lnTo>
                    <a:lnTo>
                      <a:pt x="48" y="614"/>
                    </a:lnTo>
                    <a:lnTo>
                      <a:pt x="46" y="628"/>
                    </a:lnTo>
                    <a:lnTo>
                      <a:pt x="44" y="658"/>
                    </a:lnTo>
                    <a:lnTo>
                      <a:pt x="42" y="687"/>
                    </a:lnTo>
                    <a:lnTo>
                      <a:pt x="40" y="702"/>
                    </a:lnTo>
                    <a:lnTo>
                      <a:pt x="38" y="717"/>
                    </a:lnTo>
                    <a:lnTo>
                      <a:pt x="38" y="717"/>
                    </a:lnTo>
                    <a:lnTo>
                      <a:pt x="28" y="769"/>
                    </a:lnTo>
                    <a:lnTo>
                      <a:pt x="23" y="796"/>
                    </a:lnTo>
                    <a:lnTo>
                      <a:pt x="17" y="822"/>
                    </a:lnTo>
                    <a:lnTo>
                      <a:pt x="17" y="822"/>
                    </a:lnTo>
                    <a:lnTo>
                      <a:pt x="15" y="834"/>
                    </a:lnTo>
                    <a:lnTo>
                      <a:pt x="12" y="846"/>
                    </a:lnTo>
                    <a:lnTo>
                      <a:pt x="9" y="872"/>
                    </a:lnTo>
                    <a:lnTo>
                      <a:pt x="6" y="898"/>
                    </a:lnTo>
                    <a:lnTo>
                      <a:pt x="4" y="910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26"/>
                    </a:lnTo>
                    <a:lnTo>
                      <a:pt x="2" y="927"/>
                    </a:lnTo>
                    <a:lnTo>
                      <a:pt x="3" y="928"/>
                    </a:lnTo>
                    <a:lnTo>
                      <a:pt x="5" y="929"/>
                    </a:lnTo>
                    <a:lnTo>
                      <a:pt x="6" y="929"/>
                    </a:lnTo>
                    <a:lnTo>
                      <a:pt x="8" y="929"/>
                    </a:lnTo>
                    <a:lnTo>
                      <a:pt x="9" y="928"/>
                    </a:lnTo>
                    <a:lnTo>
                      <a:pt x="10" y="926"/>
                    </a:lnTo>
                    <a:lnTo>
                      <a:pt x="10" y="926"/>
                    </a:lnTo>
                    <a:lnTo>
                      <a:pt x="13" y="915"/>
                    </a:lnTo>
                    <a:lnTo>
                      <a:pt x="14" y="902"/>
                    </a:lnTo>
                    <a:lnTo>
                      <a:pt x="17" y="878"/>
                    </a:lnTo>
                    <a:lnTo>
                      <a:pt x="20" y="855"/>
                    </a:lnTo>
                    <a:lnTo>
                      <a:pt x="22" y="842"/>
                    </a:lnTo>
                    <a:lnTo>
                      <a:pt x="25" y="831"/>
                    </a:lnTo>
                    <a:lnTo>
                      <a:pt x="25" y="831"/>
                    </a:lnTo>
                    <a:lnTo>
                      <a:pt x="30" y="805"/>
                    </a:lnTo>
                    <a:lnTo>
                      <a:pt x="36" y="778"/>
                    </a:lnTo>
                    <a:lnTo>
                      <a:pt x="45" y="727"/>
                    </a:lnTo>
                    <a:lnTo>
                      <a:pt x="45" y="727"/>
                    </a:lnTo>
                    <a:lnTo>
                      <a:pt x="49" y="698"/>
                    </a:lnTo>
                    <a:lnTo>
                      <a:pt x="52" y="669"/>
                    </a:lnTo>
                    <a:lnTo>
                      <a:pt x="54" y="640"/>
                    </a:lnTo>
                    <a:lnTo>
                      <a:pt x="58" y="610"/>
                    </a:lnTo>
                    <a:lnTo>
                      <a:pt x="58" y="610"/>
                    </a:lnTo>
                    <a:lnTo>
                      <a:pt x="61" y="595"/>
                    </a:lnTo>
                    <a:lnTo>
                      <a:pt x="66" y="580"/>
                    </a:lnTo>
                    <a:lnTo>
                      <a:pt x="76" y="550"/>
                    </a:lnTo>
                    <a:lnTo>
                      <a:pt x="86" y="519"/>
                    </a:lnTo>
                    <a:lnTo>
                      <a:pt x="97" y="490"/>
                    </a:lnTo>
                    <a:lnTo>
                      <a:pt x="97" y="490"/>
                    </a:lnTo>
                    <a:lnTo>
                      <a:pt x="106" y="461"/>
                    </a:lnTo>
                    <a:lnTo>
                      <a:pt x="113" y="431"/>
                    </a:lnTo>
                    <a:lnTo>
                      <a:pt x="120" y="402"/>
                    </a:lnTo>
                    <a:lnTo>
                      <a:pt x="126" y="372"/>
                    </a:lnTo>
                    <a:lnTo>
                      <a:pt x="132" y="342"/>
                    </a:lnTo>
                    <a:lnTo>
                      <a:pt x="137" y="312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9" y="219"/>
                    </a:lnTo>
                    <a:lnTo>
                      <a:pt x="155" y="186"/>
                    </a:lnTo>
                    <a:lnTo>
                      <a:pt x="161" y="154"/>
                    </a:lnTo>
                    <a:lnTo>
                      <a:pt x="166" y="121"/>
                    </a:lnTo>
                    <a:lnTo>
                      <a:pt x="166" y="121"/>
                    </a:lnTo>
                    <a:lnTo>
                      <a:pt x="169" y="92"/>
                    </a:lnTo>
                    <a:lnTo>
                      <a:pt x="171" y="63"/>
                    </a:lnTo>
                    <a:lnTo>
                      <a:pt x="171" y="34"/>
                    </a:lnTo>
                    <a:lnTo>
                      <a:pt x="171" y="5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5" y="0"/>
                    </a:lnTo>
                    <a:lnTo>
                      <a:pt x="164" y="1"/>
                    </a:lnTo>
                    <a:lnTo>
                      <a:pt x="163" y="2"/>
                    </a:lnTo>
                    <a:lnTo>
                      <a:pt x="162" y="5"/>
                    </a:lnTo>
                    <a:lnTo>
                      <a:pt x="162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3" name="chenying0907 917"/>
              <p:cNvSpPr/>
              <p:nvPr/>
            </p:nvSpPr>
            <p:spPr bwMode="auto">
              <a:xfrm>
                <a:off x="3692525" y="1401763"/>
                <a:ext cx="90488" cy="436563"/>
              </a:xfrm>
              <a:custGeom>
                <a:avLst/>
                <a:gdLst/>
                <a:ahLst/>
                <a:cxnLst>
                  <a:cxn ang="0">
                    <a:pos x="161" y="5"/>
                  </a:cxn>
                  <a:cxn ang="0">
                    <a:pos x="157" y="61"/>
                  </a:cxn>
                  <a:cxn ang="0">
                    <a:pos x="148" y="118"/>
                  </a:cxn>
                  <a:cxn ang="0">
                    <a:pos x="143" y="143"/>
                  </a:cxn>
                  <a:cxn ang="0">
                    <a:pos x="130" y="192"/>
                  </a:cxn>
                  <a:cxn ang="0">
                    <a:pos x="126" y="216"/>
                  </a:cxn>
                  <a:cxn ang="0">
                    <a:pos x="124" y="236"/>
                  </a:cxn>
                  <a:cxn ang="0">
                    <a:pos x="124" y="257"/>
                  </a:cxn>
                  <a:cxn ang="0">
                    <a:pos x="120" y="285"/>
                  </a:cxn>
                  <a:cxn ang="0">
                    <a:pos x="115" y="314"/>
                  </a:cxn>
                  <a:cxn ang="0">
                    <a:pos x="97" y="395"/>
                  </a:cxn>
                  <a:cxn ang="0">
                    <a:pos x="93" y="422"/>
                  </a:cxn>
                  <a:cxn ang="0">
                    <a:pos x="88" y="472"/>
                  </a:cxn>
                  <a:cxn ang="0">
                    <a:pos x="82" y="520"/>
                  </a:cxn>
                  <a:cxn ang="0">
                    <a:pos x="74" y="547"/>
                  </a:cxn>
                  <a:cxn ang="0">
                    <a:pos x="56" y="599"/>
                  </a:cxn>
                  <a:cxn ang="0">
                    <a:pos x="47" y="624"/>
                  </a:cxn>
                  <a:cxn ang="0">
                    <a:pos x="24" y="696"/>
                  </a:cxn>
                  <a:cxn ang="0">
                    <a:pos x="10" y="745"/>
                  </a:cxn>
                  <a:cxn ang="0">
                    <a:pos x="2" y="795"/>
                  </a:cxn>
                  <a:cxn ang="0">
                    <a:pos x="0" y="820"/>
                  </a:cxn>
                  <a:cxn ang="0">
                    <a:pos x="2" y="823"/>
                  </a:cxn>
                  <a:cxn ang="0">
                    <a:pos x="5" y="825"/>
                  </a:cxn>
                  <a:cxn ang="0">
                    <a:pos x="8" y="823"/>
                  </a:cxn>
                  <a:cxn ang="0">
                    <a:pos x="9" y="820"/>
                  </a:cxn>
                  <a:cxn ang="0">
                    <a:pos x="11" y="794"/>
                  </a:cxn>
                  <a:cxn ang="0">
                    <a:pos x="21" y="743"/>
                  </a:cxn>
                  <a:cxn ang="0">
                    <a:pos x="34" y="693"/>
                  </a:cxn>
                  <a:cxn ang="0">
                    <a:pos x="58" y="618"/>
                  </a:cxn>
                  <a:cxn ang="0">
                    <a:pos x="66" y="594"/>
                  </a:cxn>
                  <a:cxn ang="0">
                    <a:pos x="84" y="547"/>
                  </a:cxn>
                  <a:cxn ang="0">
                    <a:pos x="90" y="522"/>
                  </a:cxn>
                  <a:cxn ang="0">
                    <a:pos x="95" y="496"/>
                  </a:cxn>
                  <a:cxn ang="0">
                    <a:pos x="100" y="443"/>
                  </a:cxn>
                  <a:cxn ang="0">
                    <a:pos x="103" y="416"/>
                  </a:cxn>
                  <a:cxn ang="0">
                    <a:pos x="113" y="366"/>
                  </a:cxn>
                  <a:cxn ang="0">
                    <a:pos x="123" y="316"/>
                  </a:cxn>
                  <a:cxn ang="0">
                    <a:pos x="133" y="266"/>
                  </a:cxn>
                  <a:cxn ang="0">
                    <a:pos x="134" y="253"/>
                  </a:cxn>
                  <a:cxn ang="0">
                    <a:pos x="134" y="226"/>
                  </a:cxn>
                  <a:cxn ang="0">
                    <a:pos x="136" y="212"/>
                  </a:cxn>
                  <a:cxn ang="0">
                    <a:pos x="147" y="162"/>
                  </a:cxn>
                  <a:cxn ang="0">
                    <a:pos x="159" y="112"/>
                  </a:cxn>
                  <a:cxn ang="0">
                    <a:pos x="163" y="85"/>
                  </a:cxn>
                  <a:cxn ang="0">
                    <a:pos x="169" y="32"/>
                  </a:cxn>
                  <a:cxn ang="0">
                    <a:pos x="170" y="5"/>
                  </a:cxn>
                  <a:cxn ang="0">
                    <a:pos x="169" y="1"/>
                  </a:cxn>
                  <a:cxn ang="0">
                    <a:pos x="166" y="0"/>
                  </a:cxn>
                  <a:cxn ang="0">
                    <a:pos x="163" y="1"/>
                  </a:cxn>
                  <a:cxn ang="0">
                    <a:pos x="161" y="5"/>
                  </a:cxn>
                </a:cxnLst>
                <a:rect l="0" t="0" r="r" b="b"/>
                <a:pathLst>
                  <a:path w="170" h="825">
                    <a:moveTo>
                      <a:pt x="161" y="5"/>
                    </a:moveTo>
                    <a:lnTo>
                      <a:pt x="161" y="5"/>
                    </a:lnTo>
                    <a:lnTo>
                      <a:pt x="160" y="34"/>
                    </a:lnTo>
                    <a:lnTo>
                      <a:pt x="157" y="61"/>
                    </a:lnTo>
                    <a:lnTo>
                      <a:pt x="153" y="90"/>
                    </a:lnTo>
                    <a:lnTo>
                      <a:pt x="148" y="118"/>
                    </a:lnTo>
                    <a:lnTo>
                      <a:pt x="148" y="118"/>
                    </a:lnTo>
                    <a:lnTo>
                      <a:pt x="143" y="143"/>
                    </a:lnTo>
                    <a:lnTo>
                      <a:pt x="136" y="168"/>
                    </a:lnTo>
                    <a:lnTo>
                      <a:pt x="130" y="192"/>
                    </a:lnTo>
                    <a:lnTo>
                      <a:pt x="126" y="216"/>
                    </a:lnTo>
                    <a:lnTo>
                      <a:pt x="126" y="216"/>
                    </a:lnTo>
                    <a:lnTo>
                      <a:pt x="124" y="227"/>
                    </a:lnTo>
                    <a:lnTo>
                      <a:pt x="124" y="236"/>
                    </a:lnTo>
                    <a:lnTo>
                      <a:pt x="124" y="257"/>
                    </a:lnTo>
                    <a:lnTo>
                      <a:pt x="124" y="257"/>
                    </a:lnTo>
                    <a:lnTo>
                      <a:pt x="123" y="271"/>
                    </a:lnTo>
                    <a:lnTo>
                      <a:pt x="120" y="285"/>
                    </a:lnTo>
                    <a:lnTo>
                      <a:pt x="115" y="314"/>
                    </a:lnTo>
                    <a:lnTo>
                      <a:pt x="115" y="314"/>
                    </a:lnTo>
                    <a:lnTo>
                      <a:pt x="102" y="367"/>
                    </a:lnTo>
                    <a:lnTo>
                      <a:pt x="97" y="395"/>
                    </a:lnTo>
                    <a:lnTo>
                      <a:pt x="93" y="422"/>
                    </a:lnTo>
                    <a:lnTo>
                      <a:pt x="93" y="422"/>
                    </a:lnTo>
                    <a:lnTo>
                      <a:pt x="91" y="447"/>
                    </a:lnTo>
                    <a:lnTo>
                      <a:pt x="88" y="472"/>
                    </a:lnTo>
                    <a:lnTo>
                      <a:pt x="86" y="495"/>
                    </a:lnTo>
                    <a:lnTo>
                      <a:pt x="82" y="520"/>
                    </a:lnTo>
                    <a:lnTo>
                      <a:pt x="82" y="520"/>
                    </a:lnTo>
                    <a:lnTo>
                      <a:pt x="74" y="547"/>
                    </a:lnTo>
                    <a:lnTo>
                      <a:pt x="65" y="573"/>
                    </a:lnTo>
                    <a:lnTo>
                      <a:pt x="56" y="599"/>
                    </a:lnTo>
                    <a:lnTo>
                      <a:pt x="47" y="624"/>
                    </a:lnTo>
                    <a:lnTo>
                      <a:pt x="47" y="624"/>
                    </a:lnTo>
                    <a:lnTo>
                      <a:pt x="31" y="672"/>
                    </a:lnTo>
                    <a:lnTo>
                      <a:pt x="24" y="696"/>
                    </a:lnTo>
                    <a:lnTo>
                      <a:pt x="17" y="720"/>
                    </a:lnTo>
                    <a:lnTo>
                      <a:pt x="10" y="745"/>
                    </a:lnTo>
                    <a:lnTo>
                      <a:pt x="5" y="770"/>
                    </a:lnTo>
                    <a:lnTo>
                      <a:pt x="2" y="795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" y="822"/>
                    </a:lnTo>
                    <a:lnTo>
                      <a:pt x="2" y="823"/>
                    </a:lnTo>
                    <a:lnTo>
                      <a:pt x="3" y="824"/>
                    </a:lnTo>
                    <a:lnTo>
                      <a:pt x="5" y="825"/>
                    </a:lnTo>
                    <a:lnTo>
                      <a:pt x="6" y="824"/>
                    </a:lnTo>
                    <a:lnTo>
                      <a:pt x="8" y="823"/>
                    </a:lnTo>
                    <a:lnTo>
                      <a:pt x="9" y="822"/>
                    </a:lnTo>
                    <a:lnTo>
                      <a:pt x="9" y="820"/>
                    </a:lnTo>
                    <a:lnTo>
                      <a:pt x="9" y="820"/>
                    </a:lnTo>
                    <a:lnTo>
                      <a:pt x="11" y="794"/>
                    </a:lnTo>
                    <a:lnTo>
                      <a:pt x="15" y="769"/>
                    </a:lnTo>
                    <a:lnTo>
                      <a:pt x="21" y="743"/>
                    </a:lnTo>
                    <a:lnTo>
                      <a:pt x="27" y="717"/>
                    </a:lnTo>
                    <a:lnTo>
                      <a:pt x="34" y="693"/>
                    </a:lnTo>
                    <a:lnTo>
                      <a:pt x="42" y="668"/>
                    </a:lnTo>
                    <a:lnTo>
                      <a:pt x="58" y="618"/>
                    </a:lnTo>
                    <a:lnTo>
                      <a:pt x="58" y="618"/>
                    </a:lnTo>
                    <a:lnTo>
                      <a:pt x="66" y="594"/>
                    </a:lnTo>
                    <a:lnTo>
                      <a:pt x="75" y="571"/>
                    </a:lnTo>
                    <a:lnTo>
                      <a:pt x="84" y="547"/>
                    </a:lnTo>
                    <a:lnTo>
                      <a:pt x="90" y="522"/>
                    </a:lnTo>
                    <a:lnTo>
                      <a:pt x="90" y="522"/>
                    </a:lnTo>
                    <a:lnTo>
                      <a:pt x="93" y="510"/>
                    </a:lnTo>
                    <a:lnTo>
                      <a:pt x="95" y="496"/>
                    </a:lnTo>
                    <a:lnTo>
                      <a:pt x="98" y="469"/>
                    </a:lnTo>
                    <a:lnTo>
                      <a:pt x="100" y="443"/>
                    </a:lnTo>
                    <a:lnTo>
                      <a:pt x="103" y="416"/>
                    </a:lnTo>
                    <a:lnTo>
                      <a:pt x="103" y="416"/>
                    </a:lnTo>
                    <a:lnTo>
                      <a:pt x="107" y="391"/>
                    </a:lnTo>
                    <a:lnTo>
                      <a:pt x="113" y="366"/>
                    </a:lnTo>
                    <a:lnTo>
                      <a:pt x="123" y="316"/>
                    </a:lnTo>
                    <a:lnTo>
                      <a:pt x="123" y="316"/>
                    </a:lnTo>
                    <a:lnTo>
                      <a:pt x="128" y="291"/>
                    </a:lnTo>
                    <a:lnTo>
                      <a:pt x="133" y="266"/>
                    </a:lnTo>
                    <a:lnTo>
                      <a:pt x="133" y="266"/>
                    </a:lnTo>
                    <a:lnTo>
                      <a:pt x="134" y="253"/>
                    </a:lnTo>
                    <a:lnTo>
                      <a:pt x="134" y="239"/>
                    </a:lnTo>
                    <a:lnTo>
                      <a:pt x="134" y="226"/>
                    </a:lnTo>
                    <a:lnTo>
                      <a:pt x="136" y="212"/>
                    </a:lnTo>
                    <a:lnTo>
                      <a:pt x="136" y="212"/>
                    </a:lnTo>
                    <a:lnTo>
                      <a:pt x="141" y="186"/>
                    </a:lnTo>
                    <a:lnTo>
                      <a:pt x="147" y="162"/>
                    </a:lnTo>
                    <a:lnTo>
                      <a:pt x="153" y="137"/>
                    </a:lnTo>
                    <a:lnTo>
                      <a:pt x="159" y="112"/>
                    </a:lnTo>
                    <a:lnTo>
                      <a:pt x="159" y="112"/>
                    </a:lnTo>
                    <a:lnTo>
                      <a:pt x="163" y="85"/>
                    </a:lnTo>
                    <a:lnTo>
                      <a:pt x="167" y="58"/>
                    </a:lnTo>
                    <a:lnTo>
                      <a:pt x="169" y="32"/>
                    </a:lnTo>
                    <a:lnTo>
                      <a:pt x="170" y="5"/>
                    </a:lnTo>
                    <a:lnTo>
                      <a:pt x="170" y="5"/>
                    </a:lnTo>
                    <a:lnTo>
                      <a:pt x="170" y="3"/>
                    </a:lnTo>
                    <a:lnTo>
                      <a:pt x="169" y="1"/>
                    </a:lnTo>
                    <a:lnTo>
                      <a:pt x="168" y="0"/>
                    </a:lnTo>
                    <a:lnTo>
                      <a:pt x="166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2" y="3"/>
                    </a:lnTo>
                    <a:lnTo>
                      <a:pt x="161" y="5"/>
                    </a:lnTo>
                    <a:lnTo>
                      <a:pt x="161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4" name="chenying0907 918"/>
              <p:cNvSpPr/>
              <p:nvPr/>
            </p:nvSpPr>
            <p:spPr bwMode="auto">
              <a:xfrm>
                <a:off x="3751263" y="1443038"/>
                <a:ext cx="66675" cy="360363"/>
              </a:xfrm>
              <a:custGeom>
                <a:avLst/>
                <a:gdLst/>
                <a:ahLst/>
                <a:cxnLst>
                  <a:cxn ang="0">
                    <a:pos x="117" y="4"/>
                  </a:cxn>
                  <a:cxn ang="0">
                    <a:pos x="116" y="50"/>
                  </a:cxn>
                  <a:cxn ang="0">
                    <a:pos x="108" y="139"/>
                  </a:cxn>
                  <a:cxn ang="0">
                    <a:pos x="94" y="228"/>
                  </a:cxn>
                  <a:cxn ang="0">
                    <a:pos x="68" y="361"/>
                  </a:cxn>
                  <a:cxn ang="0">
                    <a:pos x="63" y="383"/>
                  </a:cxn>
                  <a:cxn ang="0">
                    <a:pos x="57" y="404"/>
                  </a:cxn>
                  <a:cxn ang="0">
                    <a:pos x="48" y="432"/>
                  </a:cxn>
                  <a:cxn ang="0">
                    <a:pos x="47" y="440"/>
                  </a:cxn>
                  <a:cxn ang="0">
                    <a:pos x="44" y="482"/>
                  </a:cxn>
                  <a:cxn ang="0">
                    <a:pos x="38" y="523"/>
                  </a:cxn>
                  <a:cxn ang="0">
                    <a:pos x="32" y="542"/>
                  </a:cxn>
                  <a:cxn ang="0">
                    <a:pos x="10" y="598"/>
                  </a:cxn>
                  <a:cxn ang="0">
                    <a:pos x="7" y="608"/>
                  </a:cxn>
                  <a:cxn ang="0">
                    <a:pos x="2" y="637"/>
                  </a:cxn>
                  <a:cxn ang="0">
                    <a:pos x="0" y="678"/>
                  </a:cxn>
                  <a:cxn ang="0">
                    <a:pos x="0" y="680"/>
                  </a:cxn>
                  <a:cxn ang="0">
                    <a:pos x="3" y="682"/>
                  </a:cxn>
                  <a:cxn ang="0">
                    <a:pos x="6" y="682"/>
                  </a:cxn>
                  <a:cxn ang="0">
                    <a:pos x="9" y="680"/>
                  </a:cxn>
                  <a:cxn ang="0">
                    <a:pos x="9" y="678"/>
                  </a:cxn>
                  <a:cxn ang="0">
                    <a:pos x="12" y="635"/>
                  </a:cxn>
                  <a:cxn ang="0">
                    <a:pos x="22" y="594"/>
                  </a:cxn>
                  <a:cxn ang="0">
                    <a:pos x="36" y="556"/>
                  </a:cxn>
                  <a:cxn ang="0">
                    <a:pos x="48" y="517"/>
                  </a:cxn>
                  <a:cxn ang="0">
                    <a:pos x="51" y="501"/>
                  </a:cxn>
                  <a:cxn ang="0">
                    <a:pos x="56" y="448"/>
                  </a:cxn>
                  <a:cxn ang="0">
                    <a:pos x="57" y="436"/>
                  </a:cxn>
                  <a:cxn ang="0">
                    <a:pos x="67" y="398"/>
                  </a:cxn>
                  <a:cxn ang="0">
                    <a:pos x="77" y="359"/>
                  </a:cxn>
                  <a:cxn ang="0">
                    <a:pos x="80" y="347"/>
                  </a:cxn>
                  <a:cxn ang="0">
                    <a:pos x="96" y="262"/>
                  </a:cxn>
                  <a:cxn ang="0">
                    <a:pos x="112" y="178"/>
                  </a:cxn>
                  <a:cxn ang="0">
                    <a:pos x="119" y="134"/>
                  </a:cxn>
                  <a:cxn ang="0">
                    <a:pos x="127" y="48"/>
                  </a:cxn>
                  <a:cxn ang="0">
                    <a:pos x="128" y="4"/>
                  </a:cxn>
                  <a:cxn ang="0">
                    <a:pos x="126" y="1"/>
                  </a:cxn>
                  <a:cxn ang="0">
                    <a:pos x="122" y="0"/>
                  </a:cxn>
                  <a:cxn ang="0">
                    <a:pos x="119" y="1"/>
                  </a:cxn>
                  <a:cxn ang="0">
                    <a:pos x="117" y="4"/>
                  </a:cxn>
                </a:cxnLst>
                <a:rect l="0" t="0" r="r" b="b"/>
                <a:pathLst>
                  <a:path w="128" h="682">
                    <a:moveTo>
                      <a:pt x="117" y="4"/>
                    </a:moveTo>
                    <a:lnTo>
                      <a:pt x="117" y="4"/>
                    </a:lnTo>
                    <a:lnTo>
                      <a:pt x="117" y="27"/>
                    </a:lnTo>
                    <a:lnTo>
                      <a:pt x="116" y="50"/>
                    </a:lnTo>
                    <a:lnTo>
                      <a:pt x="113" y="95"/>
                    </a:lnTo>
                    <a:lnTo>
                      <a:pt x="108" y="139"/>
                    </a:lnTo>
                    <a:lnTo>
                      <a:pt x="101" y="184"/>
                    </a:lnTo>
                    <a:lnTo>
                      <a:pt x="94" y="228"/>
                    </a:lnTo>
                    <a:lnTo>
                      <a:pt x="84" y="273"/>
                    </a:lnTo>
                    <a:lnTo>
                      <a:pt x="68" y="361"/>
                    </a:lnTo>
                    <a:lnTo>
                      <a:pt x="68" y="361"/>
                    </a:lnTo>
                    <a:lnTo>
                      <a:pt x="63" y="383"/>
                    </a:lnTo>
                    <a:lnTo>
                      <a:pt x="57" y="404"/>
                    </a:lnTo>
                    <a:lnTo>
                      <a:pt x="57" y="404"/>
                    </a:lnTo>
                    <a:lnTo>
                      <a:pt x="51" y="422"/>
                    </a:lnTo>
                    <a:lnTo>
                      <a:pt x="48" y="432"/>
                    </a:lnTo>
                    <a:lnTo>
                      <a:pt x="47" y="440"/>
                    </a:lnTo>
                    <a:lnTo>
                      <a:pt x="47" y="440"/>
                    </a:lnTo>
                    <a:lnTo>
                      <a:pt x="46" y="461"/>
                    </a:lnTo>
                    <a:lnTo>
                      <a:pt x="44" y="482"/>
                    </a:lnTo>
                    <a:lnTo>
                      <a:pt x="41" y="503"/>
                    </a:lnTo>
                    <a:lnTo>
                      <a:pt x="38" y="523"/>
                    </a:lnTo>
                    <a:lnTo>
                      <a:pt x="38" y="523"/>
                    </a:lnTo>
                    <a:lnTo>
                      <a:pt x="32" y="542"/>
                    </a:lnTo>
                    <a:lnTo>
                      <a:pt x="24" y="561"/>
                    </a:lnTo>
                    <a:lnTo>
                      <a:pt x="10" y="598"/>
                    </a:lnTo>
                    <a:lnTo>
                      <a:pt x="10" y="598"/>
                    </a:lnTo>
                    <a:lnTo>
                      <a:pt x="7" y="608"/>
                    </a:lnTo>
                    <a:lnTo>
                      <a:pt x="5" y="618"/>
                    </a:lnTo>
                    <a:lnTo>
                      <a:pt x="2" y="637"/>
                    </a:lnTo>
                    <a:lnTo>
                      <a:pt x="0" y="657"/>
                    </a:lnTo>
                    <a:lnTo>
                      <a:pt x="0" y="678"/>
                    </a:lnTo>
                    <a:lnTo>
                      <a:pt x="0" y="678"/>
                    </a:lnTo>
                    <a:lnTo>
                      <a:pt x="0" y="680"/>
                    </a:lnTo>
                    <a:lnTo>
                      <a:pt x="1" y="681"/>
                    </a:lnTo>
                    <a:lnTo>
                      <a:pt x="3" y="682"/>
                    </a:lnTo>
                    <a:lnTo>
                      <a:pt x="4" y="682"/>
                    </a:lnTo>
                    <a:lnTo>
                      <a:pt x="6" y="682"/>
                    </a:lnTo>
                    <a:lnTo>
                      <a:pt x="7" y="681"/>
                    </a:lnTo>
                    <a:lnTo>
                      <a:pt x="9" y="680"/>
                    </a:lnTo>
                    <a:lnTo>
                      <a:pt x="9" y="678"/>
                    </a:lnTo>
                    <a:lnTo>
                      <a:pt x="9" y="678"/>
                    </a:lnTo>
                    <a:lnTo>
                      <a:pt x="10" y="656"/>
                    </a:lnTo>
                    <a:lnTo>
                      <a:pt x="12" y="635"/>
                    </a:lnTo>
                    <a:lnTo>
                      <a:pt x="16" y="615"/>
                    </a:lnTo>
                    <a:lnTo>
                      <a:pt x="22" y="594"/>
                    </a:lnTo>
                    <a:lnTo>
                      <a:pt x="22" y="594"/>
                    </a:lnTo>
                    <a:lnTo>
                      <a:pt x="36" y="556"/>
                    </a:lnTo>
                    <a:lnTo>
                      <a:pt x="43" y="537"/>
                    </a:lnTo>
                    <a:lnTo>
                      <a:pt x="48" y="517"/>
                    </a:lnTo>
                    <a:lnTo>
                      <a:pt x="48" y="517"/>
                    </a:lnTo>
                    <a:lnTo>
                      <a:pt x="51" y="501"/>
                    </a:lnTo>
                    <a:lnTo>
                      <a:pt x="53" y="483"/>
                    </a:lnTo>
                    <a:lnTo>
                      <a:pt x="56" y="448"/>
                    </a:lnTo>
                    <a:lnTo>
                      <a:pt x="56" y="448"/>
                    </a:lnTo>
                    <a:lnTo>
                      <a:pt x="57" y="436"/>
                    </a:lnTo>
                    <a:lnTo>
                      <a:pt x="60" y="422"/>
                    </a:lnTo>
                    <a:lnTo>
                      <a:pt x="67" y="398"/>
                    </a:lnTo>
                    <a:lnTo>
                      <a:pt x="74" y="372"/>
                    </a:lnTo>
                    <a:lnTo>
                      <a:pt x="77" y="359"/>
                    </a:lnTo>
                    <a:lnTo>
                      <a:pt x="80" y="347"/>
                    </a:lnTo>
                    <a:lnTo>
                      <a:pt x="80" y="347"/>
                    </a:lnTo>
                    <a:lnTo>
                      <a:pt x="87" y="305"/>
                    </a:lnTo>
                    <a:lnTo>
                      <a:pt x="96" y="262"/>
                    </a:lnTo>
                    <a:lnTo>
                      <a:pt x="104" y="220"/>
                    </a:lnTo>
                    <a:lnTo>
                      <a:pt x="112" y="178"/>
                    </a:lnTo>
                    <a:lnTo>
                      <a:pt x="112" y="178"/>
                    </a:lnTo>
                    <a:lnTo>
                      <a:pt x="119" y="134"/>
                    </a:lnTo>
                    <a:lnTo>
                      <a:pt x="123" y="92"/>
                    </a:lnTo>
                    <a:lnTo>
                      <a:pt x="127" y="48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7" y="2"/>
                    </a:lnTo>
                    <a:lnTo>
                      <a:pt x="126" y="1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20" y="0"/>
                    </a:lnTo>
                    <a:lnTo>
                      <a:pt x="119" y="1"/>
                    </a:lnTo>
                    <a:lnTo>
                      <a:pt x="118" y="2"/>
                    </a:lnTo>
                    <a:lnTo>
                      <a:pt x="117" y="4"/>
                    </a:lnTo>
                    <a:lnTo>
                      <a:pt x="11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5" name="chenying0907 919"/>
              <p:cNvSpPr/>
              <p:nvPr/>
            </p:nvSpPr>
            <p:spPr bwMode="auto">
              <a:xfrm>
                <a:off x="3797300" y="1477963"/>
                <a:ext cx="60325" cy="268288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113" y="1"/>
                  </a:cxn>
                  <a:cxn ang="0">
                    <a:pos x="110" y="0"/>
                  </a:cxn>
                  <a:cxn ang="0">
                    <a:pos x="106" y="1"/>
                  </a:cxn>
                  <a:cxn ang="0">
                    <a:pos x="105" y="4"/>
                  </a:cxn>
                  <a:cxn ang="0">
                    <a:pos x="104" y="38"/>
                  </a:cxn>
                  <a:cxn ang="0">
                    <a:pos x="94" y="104"/>
                  </a:cxn>
                  <a:cxn ang="0">
                    <a:pos x="81" y="170"/>
                  </a:cxn>
                  <a:cxn ang="0">
                    <a:pos x="58" y="268"/>
                  </a:cxn>
                  <a:cxn ang="0">
                    <a:pos x="47" y="324"/>
                  </a:cxn>
                  <a:cxn ang="0">
                    <a:pos x="37" y="366"/>
                  </a:cxn>
                  <a:cxn ang="0">
                    <a:pos x="31" y="379"/>
                  </a:cxn>
                  <a:cxn ang="0">
                    <a:pos x="28" y="393"/>
                  </a:cxn>
                  <a:cxn ang="0">
                    <a:pos x="25" y="419"/>
                  </a:cxn>
                  <a:cxn ang="0">
                    <a:pos x="22" y="433"/>
                  </a:cxn>
                  <a:cxn ang="0">
                    <a:pos x="8" y="483"/>
                  </a:cxn>
                  <a:cxn ang="0">
                    <a:pos x="1" y="500"/>
                  </a:cxn>
                  <a:cxn ang="0">
                    <a:pos x="0" y="504"/>
                  </a:cxn>
                  <a:cxn ang="0">
                    <a:pos x="5" y="507"/>
                  </a:cxn>
                  <a:cxn ang="0">
                    <a:pos x="8" y="506"/>
                  </a:cxn>
                  <a:cxn ang="0">
                    <a:pos x="10" y="505"/>
                  </a:cxn>
                  <a:cxn ang="0">
                    <a:pos x="25" y="465"/>
                  </a:cxn>
                  <a:cxn ang="0">
                    <a:pos x="32" y="437"/>
                  </a:cxn>
                  <a:cxn ang="0">
                    <a:pos x="38" y="409"/>
                  </a:cxn>
                  <a:cxn ang="0">
                    <a:pos x="39" y="396"/>
                  </a:cxn>
                  <a:cxn ang="0">
                    <a:pos x="41" y="380"/>
                  </a:cxn>
                  <a:cxn ang="0">
                    <a:pos x="55" y="335"/>
                  </a:cxn>
                  <a:cxn ang="0">
                    <a:pos x="59" y="319"/>
                  </a:cxn>
                  <a:cxn ang="0">
                    <a:pos x="64" y="286"/>
                  </a:cxn>
                  <a:cxn ang="0">
                    <a:pos x="68" y="271"/>
                  </a:cxn>
                  <a:cxn ang="0">
                    <a:pos x="96" y="142"/>
                  </a:cxn>
                  <a:cxn ang="0">
                    <a:pos x="109" y="76"/>
                  </a:cxn>
                  <a:cxn ang="0">
                    <a:pos x="114" y="10"/>
                  </a:cxn>
                  <a:cxn ang="0">
                    <a:pos x="114" y="9"/>
                  </a:cxn>
                </a:cxnLst>
                <a:rect l="0" t="0" r="r" b="b"/>
                <a:pathLst>
                  <a:path w="114" h="507">
                    <a:moveTo>
                      <a:pt x="114" y="4"/>
                    </a:moveTo>
                    <a:lnTo>
                      <a:pt x="114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1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2"/>
                    </a:lnTo>
                    <a:lnTo>
                      <a:pt x="105" y="4"/>
                    </a:lnTo>
                    <a:lnTo>
                      <a:pt x="105" y="4"/>
                    </a:lnTo>
                    <a:lnTo>
                      <a:pt x="104" y="38"/>
                    </a:lnTo>
                    <a:lnTo>
                      <a:pt x="100" y="71"/>
                    </a:lnTo>
                    <a:lnTo>
                      <a:pt x="94" y="104"/>
                    </a:lnTo>
                    <a:lnTo>
                      <a:pt x="88" y="137"/>
                    </a:lnTo>
                    <a:lnTo>
                      <a:pt x="81" y="170"/>
                    </a:lnTo>
                    <a:lnTo>
                      <a:pt x="74" y="203"/>
                    </a:lnTo>
                    <a:lnTo>
                      <a:pt x="58" y="268"/>
                    </a:lnTo>
                    <a:lnTo>
                      <a:pt x="58" y="268"/>
                    </a:lnTo>
                    <a:lnTo>
                      <a:pt x="47" y="324"/>
                    </a:lnTo>
                    <a:lnTo>
                      <a:pt x="40" y="352"/>
                    </a:lnTo>
                    <a:lnTo>
                      <a:pt x="37" y="366"/>
                    </a:lnTo>
                    <a:lnTo>
                      <a:pt x="31" y="379"/>
                    </a:lnTo>
                    <a:lnTo>
                      <a:pt x="31" y="379"/>
                    </a:lnTo>
                    <a:lnTo>
                      <a:pt x="29" y="385"/>
                    </a:lnTo>
                    <a:lnTo>
                      <a:pt x="28" y="393"/>
                    </a:lnTo>
                    <a:lnTo>
                      <a:pt x="26" y="406"/>
                    </a:lnTo>
                    <a:lnTo>
                      <a:pt x="25" y="419"/>
                    </a:lnTo>
                    <a:lnTo>
                      <a:pt x="22" y="433"/>
                    </a:lnTo>
                    <a:lnTo>
                      <a:pt x="22" y="433"/>
                    </a:lnTo>
                    <a:lnTo>
                      <a:pt x="13" y="467"/>
                    </a:lnTo>
                    <a:lnTo>
                      <a:pt x="8" y="483"/>
                    </a:lnTo>
                    <a:lnTo>
                      <a:pt x="1" y="500"/>
                    </a:lnTo>
                    <a:lnTo>
                      <a:pt x="1" y="500"/>
                    </a:lnTo>
                    <a:lnTo>
                      <a:pt x="0" y="502"/>
                    </a:lnTo>
                    <a:lnTo>
                      <a:pt x="0" y="504"/>
                    </a:lnTo>
                    <a:lnTo>
                      <a:pt x="3" y="506"/>
                    </a:lnTo>
                    <a:lnTo>
                      <a:pt x="5" y="507"/>
                    </a:lnTo>
                    <a:lnTo>
                      <a:pt x="7" y="507"/>
                    </a:lnTo>
                    <a:lnTo>
                      <a:pt x="8" y="506"/>
                    </a:lnTo>
                    <a:lnTo>
                      <a:pt x="10" y="505"/>
                    </a:lnTo>
                    <a:lnTo>
                      <a:pt x="10" y="505"/>
                    </a:lnTo>
                    <a:lnTo>
                      <a:pt x="20" y="479"/>
                    </a:lnTo>
                    <a:lnTo>
                      <a:pt x="25" y="465"/>
                    </a:lnTo>
                    <a:lnTo>
                      <a:pt x="29" y="451"/>
                    </a:lnTo>
                    <a:lnTo>
                      <a:pt x="32" y="437"/>
                    </a:lnTo>
                    <a:lnTo>
                      <a:pt x="36" y="424"/>
                    </a:lnTo>
                    <a:lnTo>
                      <a:pt x="38" y="409"/>
                    </a:lnTo>
                    <a:lnTo>
                      <a:pt x="39" y="396"/>
                    </a:lnTo>
                    <a:lnTo>
                      <a:pt x="39" y="396"/>
                    </a:lnTo>
                    <a:lnTo>
                      <a:pt x="40" y="387"/>
                    </a:lnTo>
                    <a:lnTo>
                      <a:pt x="41" y="380"/>
                    </a:lnTo>
                    <a:lnTo>
                      <a:pt x="45" y="365"/>
                    </a:lnTo>
                    <a:lnTo>
                      <a:pt x="55" y="335"/>
                    </a:lnTo>
                    <a:lnTo>
                      <a:pt x="55" y="335"/>
                    </a:lnTo>
                    <a:lnTo>
                      <a:pt x="59" y="319"/>
                    </a:lnTo>
                    <a:lnTo>
                      <a:pt x="62" y="303"/>
                    </a:lnTo>
                    <a:lnTo>
                      <a:pt x="64" y="286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82" y="206"/>
                    </a:lnTo>
                    <a:lnTo>
                      <a:pt x="96" y="142"/>
                    </a:lnTo>
                    <a:lnTo>
                      <a:pt x="103" y="109"/>
                    </a:lnTo>
                    <a:lnTo>
                      <a:pt x="109" y="76"/>
                    </a:lnTo>
                    <a:lnTo>
                      <a:pt x="112" y="43"/>
                    </a:lnTo>
                    <a:lnTo>
                      <a:pt x="114" y="10"/>
                    </a:lnTo>
                    <a:lnTo>
                      <a:pt x="114" y="10"/>
                    </a:lnTo>
                    <a:lnTo>
                      <a:pt x="114" y="9"/>
                    </a:lnTo>
                    <a:lnTo>
                      <a:pt x="114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6" name="chenying0907 920"/>
              <p:cNvSpPr/>
              <p:nvPr/>
            </p:nvSpPr>
            <p:spPr bwMode="auto">
              <a:xfrm>
                <a:off x="3857625" y="1504950"/>
                <a:ext cx="33338" cy="190500"/>
              </a:xfrm>
              <a:custGeom>
                <a:avLst/>
                <a:gdLst/>
                <a:ahLst/>
                <a:cxnLst>
                  <a:cxn ang="0">
                    <a:pos x="54" y="2"/>
                  </a:cxn>
                  <a:cxn ang="0">
                    <a:pos x="48" y="11"/>
                  </a:cxn>
                  <a:cxn ang="0">
                    <a:pos x="45" y="24"/>
                  </a:cxn>
                  <a:cxn ang="0">
                    <a:pos x="46" y="44"/>
                  </a:cxn>
                  <a:cxn ang="0">
                    <a:pos x="46" y="50"/>
                  </a:cxn>
                  <a:cxn ang="0">
                    <a:pos x="42" y="74"/>
                  </a:cxn>
                  <a:cxn ang="0">
                    <a:pos x="31" y="123"/>
                  </a:cxn>
                  <a:cxn ang="0">
                    <a:pos x="29" y="147"/>
                  </a:cxn>
                  <a:cxn ang="0">
                    <a:pos x="28" y="162"/>
                  </a:cxn>
                  <a:cxn ang="0">
                    <a:pos x="24" y="206"/>
                  </a:cxn>
                  <a:cxn ang="0">
                    <a:pos x="13" y="265"/>
                  </a:cxn>
                  <a:cxn ang="0">
                    <a:pos x="11" y="275"/>
                  </a:cxn>
                  <a:cxn ang="0">
                    <a:pos x="9" y="306"/>
                  </a:cxn>
                  <a:cxn ang="0">
                    <a:pos x="8" y="319"/>
                  </a:cxn>
                  <a:cxn ang="0">
                    <a:pos x="0" y="354"/>
                  </a:cxn>
                  <a:cxn ang="0">
                    <a:pos x="0" y="356"/>
                  </a:cxn>
                  <a:cxn ang="0">
                    <a:pos x="4" y="360"/>
                  </a:cxn>
                  <a:cxn ang="0">
                    <a:pos x="7" y="360"/>
                  </a:cxn>
                  <a:cxn ang="0">
                    <a:pos x="9" y="357"/>
                  </a:cxn>
                  <a:cxn ang="0">
                    <a:pos x="16" y="325"/>
                  </a:cxn>
                  <a:cxn ang="0">
                    <a:pos x="19" y="292"/>
                  </a:cxn>
                  <a:cxn ang="0">
                    <a:pos x="20" y="280"/>
                  </a:cxn>
                  <a:cxn ang="0">
                    <a:pos x="27" y="240"/>
                  </a:cxn>
                  <a:cxn ang="0">
                    <a:pos x="35" y="201"/>
                  </a:cxn>
                  <a:cxn ang="0">
                    <a:pos x="37" y="188"/>
                  </a:cxn>
                  <a:cxn ang="0">
                    <a:pos x="38" y="161"/>
                  </a:cxn>
                  <a:cxn ang="0">
                    <a:pos x="40" y="133"/>
                  </a:cxn>
                  <a:cxn ang="0">
                    <a:pos x="44" y="109"/>
                  </a:cxn>
                  <a:cxn ang="0">
                    <a:pos x="50" y="85"/>
                  </a:cxn>
                  <a:cxn ang="0">
                    <a:pos x="57" y="53"/>
                  </a:cxn>
                  <a:cxn ang="0">
                    <a:pos x="57" y="43"/>
                  </a:cxn>
                  <a:cxn ang="0">
                    <a:pos x="56" y="24"/>
                  </a:cxn>
                  <a:cxn ang="0">
                    <a:pos x="56" y="15"/>
                  </a:cxn>
                  <a:cxn ang="0">
                    <a:pos x="60" y="8"/>
                  </a:cxn>
                  <a:cxn ang="0">
                    <a:pos x="62" y="7"/>
                  </a:cxn>
                  <a:cxn ang="0">
                    <a:pos x="62" y="3"/>
                  </a:cxn>
                  <a:cxn ang="0">
                    <a:pos x="58" y="0"/>
                  </a:cxn>
                  <a:cxn ang="0">
                    <a:pos x="54" y="2"/>
                  </a:cxn>
                </a:cxnLst>
                <a:rect l="0" t="0" r="r" b="b"/>
                <a:pathLst>
                  <a:path w="62" h="360">
                    <a:moveTo>
                      <a:pt x="54" y="2"/>
                    </a:moveTo>
                    <a:lnTo>
                      <a:pt x="54" y="2"/>
                    </a:lnTo>
                    <a:lnTo>
                      <a:pt x="50" y="6"/>
                    </a:lnTo>
                    <a:lnTo>
                      <a:pt x="48" y="11"/>
                    </a:lnTo>
                    <a:lnTo>
                      <a:pt x="46" y="17"/>
                    </a:lnTo>
                    <a:lnTo>
                      <a:pt x="45" y="24"/>
                    </a:lnTo>
                    <a:lnTo>
                      <a:pt x="46" y="38"/>
                    </a:lnTo>
                    <a:lnTo>
                      <a:pt x="46" y="44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4" y="62"/>
                    </a:lnTo>
                    <a:lnTo>
                      <a:pt x="42" y="74"/>
                    </a:lnTo>
                    <a:lnTo>
                      <a:pt x="36" y="99"/>
                    </a:lnTo>
                    <a:lnTo>
                      <a:pt x="31" y="123"/>
                    </a:lnTo>
                    <a:lnTo>
                      <a:pt x="29" y="135"/>
                    </a:lnTo>
                    <a:lnTo>
                      <a:pt x="29" y="147"/>
                    </a:lnTo>
                    <a:lnTo>
                      <a:pt x="29" y="147"/>
                    </a:lnTo>
                    <a:lnTo>
                      <a:pt x="28" y="162"/>
                    </a:lnTo>
                    <a:lnTo>
                      <a:pt x="27" y="177"/>
                    </a:lnTo>
                    <a:lnTo>
                      <a:pt x="24" y="206"/>
                    </a:lnTo>
                    <a:lnTo>
                      <a:pt x="19" y="236"/>
                    </a:lnTo>
                    <a:lnTo>
                      <a:pt x="13" y="265"/>
                    </a:lnTo>
                    <a:lnTo>
                      <a:pt x="13" y="265"/>
                    </a:lnTo>
                    <a:lnTo>
                      <a:pt x="11" y="275"/>
                    </a:lnTo>
                    <a:lnTo>
                      <a:pt x="10" y="286"/>
                    </a:lnTo>
                    <a:lnTo>
                      <a:pt x="9" y="306"/>
                    </a:lnTo>
                    <a:lnTo>
                      <a:pt x="9" y="306"/>
                    </a:lnTo>
                    <a:lnTo>
                      <a:pt x="8" y="319"/>
                    </a:lnTo>
                    <a:lnTo>
                      <a:pt x="5" y="331"/>
                    </a:lnTo>
                    <a:lnTo>
                      <a:pt x="0" y="354"/>
                    </a:lnTo>
                    <a:lnTo>
                      <a:pt x="0" y="354"/>
                    </a:lnTo>
                    <a:lnTo>
                      <a:pt x="0" y="356"/>
                    </a:lnTo>
                    <a:lnTo>
                      <a:pt x="1" y="358"/>
                    </a:lnTo>
                    <a:lnTo>
                      <a:pt x="4" y="360"/>
                    </a:lnTo>
                    <a:lnTo>
                      <a:pt x="6" y="360"/>
                    </a:lnTo>
                    <a:lnTo>
                      <a:pt x="7" y="360"/>
                    </a:lnTo>
                    <a:lnTo>
                      <a:pt x="8" y="359"/>
                    </a:lnTo>
                    <a:lnTo>
                      <a:pt x="9" y="357"/>
                    </a:lnTo>
                    <a:lnTo>
                      <a:pt x="9" y="357"/>
                    </a:lnTo>
                    <a:lnTo>
                      <a:pt x="16" y="325"/>
                    </a:lnTo>
                    <a:lnTo>
                      <a:pt x="18" y="309"/>
                    </a:lnTo>
                    <a:lnTo>
                      <a:pt x="19" y="292"/>
                    </a:lnTo>
                    <a:lnTo>
                      <a:pt x="19" y="292"/>
                    </a:lnTo>
                    <a:lnTo>
                      <a:pt x="20" y="280"/>
                    </a:lnTo>
                    <a:lnTo>
                      <a:pt x="22" y="266"/>
                    </a:lnTo>
                    <a:lnTo>
                      <a:pt x="27" y="240"/>
                    </a:lnTo>
                    <a:lnTo>
                      <a:pt x="33" y="215"/>
                    </a:lnTo>
                    <a:lnTo>
                      <a:pt x="35" y="201"/>
                    </a:lnTo>
                    <a:lnTo>
                      <a:pt x="37" y="188"/>
                    </a:lnTo>
                    <a:lnTo>
                      <a:pt x="37" y="188"/>
                    </a:lnTo>
                    <a:lnTo>
                      <a:pt x="38" y="174"/>
                    </a:lnTo>
                    <a:lnTo>
                      <a:pt x="38" y="161"/>
                    </a:lnTo>
                    <a:lnTo>
                      <a:pt x="39" y="146"/>
                    </a:lnTo>
                    <a:lnTo>
                      <a:pt x="40" y="133"/>
                    </a:lnTo>
                    <a:lnTo>
                      <a:pt x="40" y="133"/>
                    </a:lnTo>
                    <a:lnTo>
                      <a:pt x="44" y="109"/>
                    </a:lnTo>
                    <a:lnTo>
                      <a:pt x="50" y="85"/>
                    </a:lnTo>
                    <a:lnTo>
                      <a:pt x="50" y="85"/>
                    </a:lnTo>
                    <a:lnTo>
                      <a:pt x="55" y="65"/>
                    </a:lnTo>
                    <a:lnTo>
                      <a:pt x="57" y="53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56" y="34"/>
                    </a:lnTo>
                    <a:lnTo>
                      <a:pt x="56" y="24"/>
                    </a:lnTo>
                    <a:lnTo>
                      <a:pt x="56" y="19"/>
                    </a:lnTo>
                    <a:lnTo>
                      <a:pt x="56" y="15"/>
                    </a:lnTo>
                    <a:lnTo>
                      <a:pt x="58" y="11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2" y="7"/>
                    </a:lnTo>
                    <a:lnTo>
                      <a:pt x="62" y="5"/>
                    </a:lnTo>
                    <a:lnTo>
                      <a:pt x="62" y="3"/>
                    </a:lnTo>
                    <a:lnTo>
                      <a:pt x="61" y="2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4" y="2"/>
                    </a:lnTo>
                    <a:lnTo>
                      <a:pt x="54" y="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7" name="chenying0907 921"/>
              <p:cNvSpPr/>
              <p:nvPr/>
            </p:nvSpPr>
            <p:spPr bwMode="auto">
              <a:xfrm>
                <a:off x="3883025" y="1544638"/>
                <a:ext cx="22225" cy="130175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4"/>
                  </a:cxn>
                  <a:cxn ang="0">
                    <a:pos x="33" y="37"/>
                  </a:cxn>
                  <a:cxn ang="0">
                    <a:pos x="29" y="69"/>
                  </a:cxn>
                  <a:cxn ang="0">
                    <a:pos x="25" y="101"/>
                  </a:cxn>
                  <a:cxn ang="0">
                    <a:pos x="23" y="117"/>
                  </a:cxn>
                  <a:cxn ang="0">
                    <a:pos x="19" y="133"/>
                  </a:cxn>
                  <a:cxn ang="0">
                    <a:pos x="19" y="133"/>
                  </a:cxn>
                  <a:cxn ang="0">
                    <a:pos x="13" y="156"/>
                  </a:cxn>
                  <a:cxn ang="0">
                    <a:pos x="11" y="167"/>
                  </a:cxn>
                  <a:cxn ang="0">
                    <a:pos x="10" y="179"/>
                  </a:cxn>
                  <a:cxn ang="0">
                    <a:pos x="10" y="179"/>
                  </a:cxn>
                  <a:cxn ang="0">
                    <a:pos x="8" y="194"/>
                  </a:cxn>
                  <a:cxn ang="0">
                    <a:pos x="5" y="210"/>
                  </a:cxn>
                  <a:cxn ang="0">
                    <a:pos x="2" y="225"/>
                  </a:cxn>
                  <a:cxn ang="0">
                    <a:pos x="0" y="242"/>
                  </a:cxn>
                  <a:cxn ang="0">
                    <a:pos x="0" y="242"/>
                  </a:cxn>
                  <a:cxn ang="0">
                    <a:pos x="0" y="244"/>
                  </a:cxn>
                  <a:cxn ang="0">
                    <a:pos x="1" y="245"/>
                  </a:cxn>
                  <a:cxn ang="0">
                    <a:pos x="3" y="246"/>
                  </a:cxn>
                  <a:cxn ang="0">
                    <a:pos x="4" y="246"/>
                  </a:cxn>
                  <a:cxn ang="0">
                    <a:pos x="6" y="246"/>
                  </a:cxn>
                  <a:cxn ang="0">
                    <a:pos x="8" y="245"/>
                  </a:cxn>
                  <a:cxn ang="0">
                    <a:pos x="9" y="244"/>
                  </a:cxn>
                  <a:cxn ang="0">
                    <a:pos x="9" y="242"/>
                  </a:cxn>
                  <a:cxn ang="0">
                    <a:pos x="9" y="242"/>
                  </a:cxn>
                  <a:cxn ang="0">
                    <a:pos x="11" y="227"/>
                  </a:cxn>
                  <a:cxn ang="0">
                    <a:pos x="14" y="214"/>
                  </a:cxn>
                  <a:cxn ang="0">
                    <a:pos x="17" y="199"/>
                  </a:cxn>
                  <a:cxn ang="0">
                    <a:pos x="18" y="193"/>
                  </a:cxn>
                  <a:cxn ang="0">
                    <a:pos x="18" y="186"/>
                  </a:cxn>
                  <a:cxn ang="0">
                    <a:pos x="18" y="186"/>
                  </a:cxn>
                  <a:cxn ang="0">
                    <a:pos x="19" y="177"/>
                  </a:cxn>
                  <a:cxn ang="0">
                    <a:pos x="20" y="169"/>
                  </a:cxn>
                  <a:cxn ang="0">
                    <a:pos x="24" y="152"/>
                  </a:cxn>
                  <a:cxn ang="0">
                    <a:pos x="28" y="135"/>
                  </a:cxn>
                  <a:cxn ang="0">
                    <a:pos x="32" y="119"/>
                  </a:cxn>
                  <a:cxn ang="0">
                    <a:pos x="32" y="119"/>
                  </a:cxn>
                  <a:cxn ang="0">
                    <a:pos x="37" y="90"/>
                  </a:cxn>
                  <a:cxn ang="0">
                    <a:pos x="40" y="62"/>
                  </a:cxn>
                  <a:cxn ang="0">
                    <a:pos x="42" y="33"/>
                  </a:cxn>
                  <a:cxn ang="0">
                    <a:pos x="42" y="4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4"/>
                  </a:cxn>
                </a:cxnLst>
                <a:rect l="0" t="0" r="r" b="b"/>
                <a:pathLst>
                  <a:path w="42" h="246">
                    <a:moveTo>
                      <a:pt x="33" y="4"/>
                    </a:moveTo>
                    <a:lnTo>
                      <a:pt x="33" y="4"/>
                    </a:lnTo>
                    <a:lnTo>
                      <a:pt x="33" y="37"/>
                    </a:lnTo>
                    <a:lnTo>
                      <a:pt x="29" y="69"/>
                    </a:lnTo>
                    <a:lnTo>
                      <a:pt x="25" y="101"/>
                    </a:lnTo>
                    <a:lnTo>
                      <a:pt x="23" y="117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3" y="156"/>
                    </a:lnTo>
                    <a:lnTo>
                      <a:pt x="11" y="167"/>
                    </a:lnTo>
                    <a:lnTo>
                      <a:pt x="10" y="179"/>
                    </a:lnTo>
                    <a:lnTo>
                      <a:pt x="10" y="179"/>
                    </a:lnTo>
                    <a:lnTo>
                      <a:pt x="8" y="194"/>
                    </a:lnTo>
                    <a:lnTo>
                      <a:pt x="5" y="210"/>
                    </a:lnTo>
                    <a:lnTo>
                      <a:pt x="2" y="225"/>
                    </a:lnTo>
                    <a:lnTo>
                      <a:pt x="0" y="242"/>
                    </a:lnTo>
                    <a:lnTo>
                      <a:pt x="0" y="242"/>
                    </a:lnTo>
                    <a:lnTo>
                      <a:pt x="0" y="244"/>
                    </a:lnTo>
                    <a:lnTo>
                      <a:pt x="1" y="245"/>
                    </a:lnTo>
                    <a:lnTo>
                      <a:pt x="3" y="246"/>
                    </a:lnTo>
                    <a:lnTo>
                      <a:pt x="4" y="246"/>
                    </a:lnTo>
                    <a:lnTo>
                      <a:pt x="6" y="246"/>
                    </a:lnTo>
                    <a:lnTo>
                      <a:pt x="8" y="245"/>
                    </a:lnTo>
                    <a:lnTo>
                      <a:pt x="9" y="244"/>
                    </a:lnTo>
                    <a:lnTo>
                      <a:pt x="9" y="242"/>
                    </a:lnTo>
                    <a:lnTo>
                      <a:pt x="9" y="242"/>
                    </a:lnTo>
                    <a:lnTo>
                      <a:pt x="11" y="227"/>
                    </a:lnTo>
                    <a:lnTo>
                      <a:pt x="14" y="214"/>
                    </a:lnTo>
                    <a:lnTo>
                      <a:pt x="17" y="199"/>
                    </a:lnTo>
                    <a:lnTo>
                      <a:pt x="18" y="193"/>
                    </a:lnTo>
                    <a:lnTo>
                      <a:pt x="18" y="186"/>
                    </a:lnTo>
                    <a:lnTo>
                      <a:pt x="18" y="186"/>
                    </a:lnTo>
                    <a:lnTo>
                      <a:pt x="19" y="177"/>
                    </a:lnTo>
                    <a:lnTo>
                      <a:pt x="20" y="169"/>
                    </a:lnTo>
                    <a:lnTo>
                      <a:pt x="24" y="152"/>
                    </a:lnTo>
                    <a:lnTo>
                      <a:pt x="28" y="135"/>
                    </a:lnTo>
                    <a:lnTo>
                      <a:pt x="32" y="119"/>
                    </a:lnTo>
                    <a:lnTo>
                      <a:pt x="32" y="119"/>
                    </a:lnTo>
                    <a:lnTo>
                      <a:pt x="37" y="90"/>
                    </a:lnTo>
                    <a:lnTo>
                      <a:pt x="40" y="62"/>
                    </a:lnTo>
                    <a:lnTo>
                      <a:pt x="42" y="33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8" name="chenying0907 922"/>
              <p:cNvSpPr/>
              <p:nvPr/>
            </p:nvSpPr>
            <p:spPr bwMode="auto">
              <a:xfrm>
                <a:off x="3454400" y="1239838"/>
                <a:ext cx="25400" cy="65088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8" y="4"/>
                  </a:cxn>
                  <a:cxn ang="0">
                    <a:pos x="37" y="12"/>
                  </a:cxn>
                  <a:cxn ang="0">
                    <a:pos x="36" y="19"/>
                  </a:cxn>
                  <a:cxn ang="0">
                    <a:pos x="31" y="34"/>
                  </a:cxn>
                  <a:cxn ang="0">
                    <a:pos x="26" y="47"/>
                  </a:cxn>
                  <a:cxn ang="0">
                    <a:pos x="18" y="62"/>
                  </a:cxn>
                  <a:cxn ang="0">
                    <a:pos x="12" y="75"/>
                  </a:cxn>
                  <a:cxn ang="0">
                    <a:pos x="6" y="89"/>
                  </a:cxn>
                  <a:cxn ang="0">
                    <a:pos x="2" y="103"/>
                  </a:cxn>
                  <a:cxn ang="0">
                    <a:pos x="1" y="110"/>
                  </a:cxn>
                  <a:cxn ang="0">
                    <a:pos x="0" y="117"/>
                  </a:cxn>
                  <a:cxn ang="0">
                    <a:pos x="0" y="117"/>
                  </a:cxn>
                  <a:cxn ang="0">
                    <a:pos x="0" y="120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0"/>
                  </a:cxn>
                  <a:cxn ang="0">
                    <a:pos x="9" y="117"/>
                  </a:cxn>
                  <a:cxn ang="0">
                    <a:pos x="9" y="117"/>
                  </a:cxn>
                  <a:cxn ang="0">
                    <a:pos x="10" y="109"/>
                  </a:cxn>
                  <a:cxn ang="0">
                    <a:pos x="12" y="101"/>
                  </a:cxn>
                  <a:cxn ang="0">
                    <a:pos x="15" y="94"/>
                  </a:cxn>
                  <a:cxn ang="0">
                    <a:pos x="19" y="86"/>
                  </a:cxn>
                  <a:cxn ang="0">
                    <a:pos x="27" y="73"/>
                  </a:cxn>
                  <a:cxn ang="0">
                    <a:pos x="30" y="65"/>
                  </a:cxn>
                  <a:cxn ang="0">
                    <a:pos x="33" y="58"/>
                  </a:cxn>
                  <a:cxn ang="0">
                    <a:pos x="33" y="58"/>
                  </a:cxn>
                  <a:cxn ang="0">
                    <a:pos x="42" y="32"/>
                  </a:cxn>
                  <a:cxn ang="0">
                    <a:pos x="45" y="18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2"/>
                  </a:cxn>
                  <a:cxn ang="0">
                    <a:pos x="46" y="1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4"/>
                  </a:cxn>
                  <a:cxn ang="0">
                    <a:pos x="38" y="4"/>
                  </a:cxn>
                </a:cxnLst>
                <a:rect l="0" t="0" r="r" b="b"/>
                <a:pathLst>
                  <a:path w="47" h="123">
                    <a:moveTo>
                      <a:pt x="38" y="4"/>
                    </a:moveTo>
                    <a:lnTo>
                      <a:pt x="38" y="4"/>
                    </a:lnTo>
                    <a:lnTo>
                      <a:pt x="37" y="12"/>
                    </a:lnTo>
                    <a:lnTo>
                      <a:pt x="36" y="19"/>
                    </a:lnTo>
                    <a:lnTo>
                      <a:pt x="31" y="34"/>
                    </a:lnTo>
                    <a:lnTo>
                      <a:pt x="26" y="47"/>
                    </a:lnTo>
                    <a:lnTo>
                      <a:pt x="18" y="62"/>
                    </a:lnTo>
                    <a:lnTo>
                      <a:pt x="12" y="75"/>
                    </a:lnTo>
                    <a:lnTo>
                      <a:pt x="6" y="89"/>
                    </a:lnTo>
                    <a:lnTo>
                      <a:pt x="2" y="103"/>
                    </a:lnTo>
                    <a:lnTo>
                      <a:pt x="1" y="110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120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0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10" y="109"/>
                    </a:lnTo>
                    <a:lnTo>
                      <a:pt x="12" y="101"/>
                    </a:lnTo>
                    <a:lnTo>
                      <a:pt x="15" y="94"/>
                    </a:lnTo>
                    <a:lnTo>
                      <a:pt x="19" y="86"/>
                    </a:lnTo>
                    <a:lnTo>
                      <a:pt x="27" y="73"/>
                    </a:lnTo>
                    <a:lnTo>
                      <a:pt x="30" y="65"/>
                    </a:lnTo>
                    <a:lnTo>
                      <a:pt x="33" y="58"/>
                    </a:lnTo>
                    <a:lnTo>
                      <a:pt x="33" y="58"/>
                    </a:lnTo>
                    <a:lnTo>
                      <a:pt x="42" y="32"/>
                    </a:lnTo>
                    <a:lnTo>
                      <a:pt x="45" y="18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2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9" name="chenying0907 923"/>
              <p:cNvSpPr/>
              <p:nvPr/>
            </p:nvSpPr>
            <p:spPr bwMode="auto">
              <a:xfrm>
                <a:off x="3471863" y="1241425"/>
                <a:ext cx="26988" cy="77788"/>
              </a:xfrm>
              <a:custGeom>
                <a:avLst/>
                <a:gdLst/>
                <a:ahLst/>
                <a:cxnLst>
                  <a:cxn ang="0">
                    <a:pos x="43" y="5"/>
                  </a:cxn>
                  <a:cxn ang="0">
                    <a:pos x="43" y="5"/>
                  </a:cxn>
                  <a:cxn ang="0">
                    <a:pos x="42" y="13"/>
                  </a:cxn>
                  <a:cxn ang="0">
                    <a:pos x="40" y="23"/>
                  </a:cxn>
                  <a:cxn ang="0">
                    <a:pos x="35" y="40"/>
                  </a:cxn>
                  <a:cxn ang="0">
                    <a:pos x="29" y="57"/>
                  </a:cxn>
                  <a:cxn ang="0">
                    <a:pos x="21" y="73"/>
                  </a:cxn>
                  <a:cxn ang="0">
                    <a:pos x="14" y="91"/>
                  </a:cxn>
                  <a:cxn ang="0">
                    <a:pos x="7" y="107"/>
                  </a:cxn>
                  <a:cxn ang="0">
                    <a:pos x="3" y="125"/>
                  </a:cxn>
                  <a:cxn ang="0">
                    <a:pos x="1" y="133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1" y="144"/>
                  </a:cxn>
                  <a:cxn ang="0">
                    <a:pos x="1" y="145"/>
                  </a:cxn>
                  <a:cxn ang="0">
                    <a:pos x="3" y="146"/>
                  </a:cxn>
                  <a:cxn ang="0">
                    <a:pos x="5" y="146"/>
                  </a:cxn>
                  <a:cxn ang="0">
                    <a:pos x="6" y="146"/>
                  </a:cxn>
                  <a:cxn ang="0">
                    <a:pos x="8" y="145"/>
                  </a:cxn>
                  <a:cxn ang="0">
                    <a:pos x="9" y="144"/>
                  </a:cxn>
                  <a:cxn ang="0">
                    <a:pos x="9" y="142"/>
                  </a:cxn>
                  <a:cxn ang="0">
                    <a:pos x="9" y="142"/>
                  </a:cxn>
                  <a:cxn ang="0">
                    <a:pos x="10" y="133"/>
                  </a:cxn>
                  <a:cxn ang="0">
                    <a:pos x="12" y="125"/>
                  </a:cxn>
                  <a:cxn ang="0">
                    <a:pos x="17" y="107"/>
                  </a:cxn>
                  <a:cxn ang="0">
                    <a:pos x="24" y="91"/>
                  </a:cxn>
                  <a:cxn ang="0">
                    <a:pos x="31" y="73"/>
                  </a:cxn>
                  <a:cxn ang="0">
                    <a:pos x="38" y="57"/>
                  </a:cxn>
                  <a:cxn ang="0">
                    <a:pos x="44" y="40"/>
                  </a:cxn>
                  <a:cxn ang="0">
                    <a:pos x="49" y="23"/>
                  </a:cxn>
                  <a:cxn ang="0">
                    <a:pos x="51" y="13"/>
                  </a:cxn>
                  <a:cxn ang="0">
                    <a:pos x="52" y="5"/>
                  </a:cxn>
                  <a:cxn ang="0">
                    <a:pos x="52" y="5"/>
                  </a:cxn>
                  <a:cxn ang="0">
                    <a:pos x="51" y="3"/>
                  </a:cxn>
                  <a:cxn ang="0">
                    <a:pos x="51" y="2"/>
                  </a:cxn>
                  <a:cxn ang="0">
                    <a:pos x="49" y="1"/>
                  </a:cxn>
                  <a:cxn ang="0">
                    <a:pos x="47" y="0"/>
                  </a:cxn>
                  <a:cxn ang="0">
                    <a:pos x="44" y="2"/>
                  </a:cxn>
                  <a:cxn ang="0">
                    <a:pos x="43" y="3"/>
                  </a:cxn>
                  <a:cxn ang="0">
                    <a:pos x="43" y="5"/>
                  </a:cxn>
                  <a:cxn ang="0">
                    <a:pos x="43" y="5"/>
                  </a:cxn>
                </a:cxnLst>
                <a:rect l="0" t="0" r="r" b="b"/>
                <a:pathLst>
                  <a:path w="52" h="146">
                    <a:moveTo>
                      <a:pt x="43" y="5"/>
                    </a:moveTo>
                    <a:lnTo>
                      <a:pt x="43" y="5"/>
                    </a:lnTo>
                    <a:lnTo>
                      <a:pt x="42" y="13"/>
                    </a:lnTo>
                    <a:lnTo>
                      <a:pt x="40" y="23"/>
                    </a:lnTo>
                    <a:lnTo>
                      <a:pt x="35" y="40"/>
                    </a:lnTo>
                    <a:lnTo>
                      <a:pt x="29" y="57"/>
                    </a:lnTo>
                    <a:lnTo>
                      <a:pt x="21" y="73"/>
                    </a:lnTo>
                    <a:lnTo>
                      <a:pt x="14" y="91"/>
                    </a:lnTo>
                    <a:lnTo>
                      <a:pt x="7" y="107"/>
                    </a:lnTo>
                    <a:lnTo>
                      <a:pt x="3" y="125"/>
                    </a:lnTo>
                    <a:lnTo>
                      <a:pt x="1" y="133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" y="144"/>
                    </a:lnTo>
                    <a:lnTo>
                      <a:pt x="1" y="145"/>
                    </a:lnTo>
                    <a:lnTo>
                      <a:pt x="3" y="146"/>
                    </a:lnTo>
                    <a:lnTo>
                      <a:pt x="5" y="146"/>
                    </a:lnTo>
                    <a:lnTo>
                      <a:pt x="6" y="146"/>
                    </a:lnTo>
                    <a:lnTo>
                      <a:pt x="8" y="145"/>
                    </a:lnTo>
                    <a:lnTo>
                      <a:pt x="9" y="144"/>
                    </a:lnTo>
                    <a:lnTo>
                      <a:pt x="9" y="142"/>
                    </a:lnTo>
                    <a:lnTo>
                      <a:pt x="9" y="142"/>
                    </a:lnTo>
                    <a:lnTo>
                      <a:pt x="10" y="133"/>
                    </a:lnTo>
                    <a:lnTo>
                      <a:pt x="12" y="125"/>
                    </a:lnTo>
                    <a:lnTo>
                      <a:pt x="17" y="107"/>
                    </a:lnTo>
                    <a:lnTo>
                      <a:pt x="24" y="91"/>
                    </a:lnTo>
                    <a:lnTo>
                      <a:pt x="31" y="73"/>
                    </a:lnTo>
                    <a:lnTo>
                      <a:pt x="38" y="57"/>
                    </a:lnTo>
                    <a:lnTo>
                      <a:pt x="44" y="40"/>
                    </a:lnTo>
                    <a:lnTo>
                      <a:pt x="49" y="23"/>
                    </a:lnTo>
                    <a:lnTo>
                      <a:pt x="51" y="13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1" y="3"/>
                    </a:lnTo>
                    <a:lnTo>
                      <a:pt x="51" y="2"/>
                    </a:lnTo>
                    <a:lnTo>
                      <a:pt x="49" y="1"/>
                    </a:lnTo>
                    <a:lnTo>
                      <a:pt x="47" y="0"/>
                    </a:lnTo>
                    <a:lnTo>
                      <a:pt x="44" y="2"/>
                    </a:lnTo>
                    <a:lnTo>
                      <a:pt x="43" y="3"/>
                    </a:lnTo>
                    <a:lnTo>
                      <a:pt x="43" y="5"/>
                    </a:lnTo>
                    <a:lnTo>
                      <a:pt x="43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0" name="chenying0907 924"/>
              <p:cNvSpPr/>
              <p:nvPr/>
            </p:nvSpPr>
            <p:spPr bwMode="auto">
              <a:xfrm>
                <a:off x="3497263" y="1241425"/>
                <a:ext cx="34925" cy="100013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4" y="12"/>
                  </a:cxn>
                  <a:cxn ang="0">
                    <a:pos x="50" y="20"/>
                  </a:cxn>
                  <a:cxn ang="0">
                    <a:pos x="47" y="31"/>
                  </a:cxn>
                  <a:cxn ang="0">
                    <a:pos x="45" y="42"/>
                  </a:cxn>
                  <a:cxn ang="0">
                    <a:pos x="30" y="86"/>
                  </a:cxn>
                  <a:cxn ang="0">
                    <a:pos x="24" y="99"/>
                  </a:cxn>
                  <a:cxn ang="0">
                    <a:pos x="12" y="128"/>
                  </a:cxn>
                  <a:cxn ang="0">
                    <a:pos x="9" y="138"/>
                  </a:cxn>
                  <a:cxn ang="0">
                    <a:pos x="7" y="149"/>
                  </a:cxn>
                  <a:cxn ang="0">
                    <a:pos x="6" y="167"/>
                  </a:cxn>
                  <a:cxn ang="0">
                    <a:pos x="4" y="179"/>
                  </a:cxn>
                  <a:cxn ang="0">
                    <a:pos x="1" y="182"/>
                  </a:cxn>
                  <a:cxn ang="0">
                    <a:pos x="0" y="185"/>
                  </a:cxn>
                  <a:cxn ang="0">
                    <a:pos x="1" y="188"/>
                  </a:cxn>
                  <a:cxn ang="0">
                    <a:pos x="6" y="189"/>
                  </a:cxn>
                  <a:cxn ang="0">
                    <a:pos x="9" y="189"/>
                  </a:cxn>
                  <a:cxn ang="0">
                    <a:pos x="15" y="179"/>
                  </a:cxn>
                  <a:cxn ang="0">
                    <a:pos x="16" y="167"/>
                  </a:cxn>
                  <a:cxn ang="0">
                    <a:pos x="15" y="159"/>
                  </a:cxn>
                  <a:cxn ang="0">
                    <a:pos x="17" y="142"/>
                  </a:cxn>
                  <a:cxn ang="0">
                    <a:pos x="25" y="119"/>
                  </a:cxn>
                  <a:cxn ang="0">
                    <a:pos x="32" y="103"/>
                  </a:cxn>
                  <a:cxn ang="0">
                    <a:pos x="42" y="80"/>
                  </a:cxn>
                  <a:cxn ang="0">
                    <a:pos x="49" y="58"/>
                  </a:cxn>
                  <a:cxn ang="0">
                    <a:pos x="57" y="30"/>
                  </a:cxn>
                  <a:cxn ang="0">
                    <a:pos x="59" y="24"/>
                  </a:cxn>
                  <a:cxn ang="0">
                    <a:pos x="64" y="12"/>
                  </a:cxn>
                  <a:cxn ang="0">
                    <a:pos x="66" y="6"/>
                  </a:cxn>
                  <a:cxn ang="0">
                    <a:pos x="65" y="2"/>
                  </a:cxn>
                  <a:cxn ang="0">
                    <a:pos x="61" y="0"/>
                  </a:cxn>
                  <a:cxn ang="0">
                    <a:pos x="58" y="2"/>
                  </a:cxn>
                  <a:cxn ang="0">
                    <a:pos x="57" y="4"/>
                  </a:cxn>
                </a:cxnLst>
                <a:rect l="0" t="0" r="r" b="b"/>
                <a:pathLst>
                  <a:path w="66" h="190">
                    <a:moveTo>
                      <a:pt x="57" y="4"/>
                    </a:moveTo>
                    <a:lnTo>
                      <a:pt x="57" y="4"/>
                    </a:lnTo>
                    <a:lnTo>
                      <a:pt x="56" y="8"/>
                    </a:lnTo>
                    <a:lnTo>
                      <a:pt x="54" y="12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48" y="26"/>
                    </a:lnTo>
                    <a:lnTo>
                      <a:pt x="47" y="31"/>
                    </a:lnTo>
                    <a:lnTo>
                      <a:pt x="45" y="42"/>
                    </a:lnTo>
                    <a:lnTo>
                      <a:pt x="45" y="42"/>
                    </a:lnTo>
                    <a:lnTo>
                      <a:pt x="35" y="71"/>
                    </a:lnTo>
                    <a:lnTo>
                      <a:pt x="30" y="86"/>
                    </a:lnTo>
                    <a:lnTo>
                      <a:pt x="24" y="99"/>
                    </a:lnTo>
                    <a:lnTo>
                      <a:pt x="24" y="99"/>
                    </a:lnTo>
                    <a:lnTo>
                      <a:pt x="15" y="118"/>
                    </a:lnTo>
                    <a:lnTo>
                      <a:pt x="12" y="128"/>
                    </a:lnTo>
                    <a:lnTo>
                      <a:pt x="9" y="138"/>
                    </a:lnTo>
                    <a:lnTo>
                      <a:pt x="9" y="138"/>
                    </a:lnTo>
                    <a:lnTo>
                      <a:pt x="7" y="142"/>
                    </a:lnTo>
                    <a:lnTo>
                      <a:pt x="7" y="149"/>
                    </a:lnTo>
                    <a:lnTo>
                      <a:pt x="6" y="161"/>
                    </a:lnTo>
                    <a:lnTo>
                      <a:pt x="6" y="167"/>
                    </a:lnTo>
                    <a:lnTo>
                      <a:pt x="5" y="173"/>
                    </a:lnTo>
                    <a:lnTo>
                      <a:pt x="4" y="179"/>
                    </a:lnTo>
                    <a:lnTo>
                      <a:pt x="1" y="182"/>
                    </a:lnTo>
                    <a:lnTo>
                      <a:pt x="1" y="182"/>
                    </a:lnTo>
                    <a:lnTo>
                      <a:pt x="0" y="184"/>
                    </a:lnTo>
                    <a:lnTo>
                      <a:pt x="0" y="185"/>
                    </a:lnTo>
                    <a:lnTo>
                      <a:pt x="0" y="187"/>
                    </a:lnTo>
                    <a:lnTo>
                      <a:pt x="1" y="188"/>
                    </a:lnTo>
                    <a:lnTo>
                      <a:pt x="4" y="190"/>
                    </a:lnTo>
                    <a:lnTo>
                      <a:pt x="6" y="189"/>
                    </a:lnTo>
                    <a:lnTo>
                      <a:pt x="9" y="189"/>
                    </a:lnTo>
                    <a:lnTo>
                      <a:pt x="9" y="189"/>
                    </a:lnTo>
                    <a:lnTo>
                      <a:pt x="13" y="184"/>
                    </a:lnTo>
                    <a:lnTo>
                      <a:pt x="15" y="179"/>
                    </a:lnTo>
                    <a:lnTo>
                      <a:pt x="16" y="173"/>
                    </a:lnTo>
                    <a:lnTo>
                      <a:pt x="16" y="167"/>
                    </a:lnTo>
                    <a:lnTo>
                      <a:pt x="16" y="167"/>
                    </a:lnTo>
                    <a:lnTo>
                      <a:pt x="15" y="159"/>
                    </a:lnTo>
                    <a:lnTo>
                      <a:pt x="16" y="151"/>
                    </a:lnTo>
                    <a:lnTo>
                      <a:pt x="17" y="142"/>
                    </a:lnTo>
                    <a:lnTo>
                      <a:pt x="19" y="134"/>
                    </a:lnTo>
                    <a:lnTo>
                      <a:pt x="25" y="119"/>
                    </a:lnTo>
                    <a:lnTo>
                      <a:pt x="32" y="103"/>
                    </a:lnTo>
                    <a:lnTo>
                      <a:pt x="32" y="103"/>
                    </a:lnTo>
                    <a:lnTo>
                      <a:pt x="37" y="92"/>
                    </a:lnTo>
                    <a:lnTo>
                      <a:pt x="42" y="80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3" y="44"/>
                    </a:lnTo>
                    <a:lnTo>
                      <a:pt x="57" y="30"/>
                    </a:lnTo>
                    <a:lnTo>
                      <a:pt x="57" y="30"/>
                    </a:lnTo>
                    <a:lnTo>
                      <a:pt x="59" y="24"/>
                    </a:lnTo>
                    <a:lnTo>
                      <a:pt x="62" y="18"/>
                    </a:lnTo>
                    <a:lnTo>
                      <a:pt x="64" y="12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5" y="2"/>
                    </a:lnTo>
                    <a:lnTo>
                      <a:pt x="63" y="1"/>
                    </a:lnTo>
                    <a:lnTo>
                      <a:pt x="61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1" name="chenying0907 925"/>
              <p:cNvSpPr>
                <a:spLocks noEditPoints="1"/>
              </p:cNvSpPr>
              <p:nvPr/>
            </p:nvSpPr>
            <p:spPr bwMode="auto">
              <a:xfrm>
                <a:off x="3362325" y="1298575"/>
                <a:ext cx="142875" cy="146050"/>
              </a:xfrm>
              <a:custGeom>
                <a:avLst/>
                <a:gdLst/>
                <a:ahLst/>
                <a:cxnLst>
                  <a:cxn ang="0">
                    <a:pos x="131" y="277"/>
                  </a:cxn>
                  <a:cxn ang="0">
                    <a:pos x="96" y="271"/>
                  </a:cxn>
                  <a:cxn ang="0">
                    <a:pos x="62" y="257"/>
                  </a:cxn>
                  <a:cxn ang="0">
                    <a:pos x="34" y="236"/>
                  </a:cxn>
                  <a:cxn ang="0">
                    <a:pos x="13" y="206"/>
                  </a:cxn>
                  <a:cxn ang="0">
                    <a:pos x="1" y="168"/>
                  </a:cxn>
                  <a:cxn ang="0">
                    <a:pos x="0" y="139"/>
                  </a:cxn>
                  <a:cxn ang="0">
                    <a:pos x="8" y="98"/>
                  </a:cxn>
                  <a:cxn ang="0">
                    <a:pos x="27" y="61"/>
                  </a:cxn>
                  <a:cxn ang="0">
                    <a:pos x="55" y="31"/>
                  </a:cxn>
                  <a:cxn ang="0">
                    <a:pos x="91" y="10"/>
                  </a:cxn>
                  <a:cxn ang="0">
                    <a:pos x="118" y="0"/>
                  </a:cxn>
                  <a:cxn ang="0">
                    <a:pos x="128" y="1"/>
                  </a:cxn>
                  <a:cxn ang="0">
                    <a:pos x="138" y="9"/>
                  </a:cxn>
                  <a:cxn ang="0">
                    <a:pos x="146" y="14"/>
                  </a:cxn>
                  <a:cxn ang="0">
                    <a:pos x="183" y="24"/>
                  </a:cxn>
                  <a:cxn ang="0">
                    <a:pos x="214" y="41"/>
                  </a:cxn>
                  <a:cxn ang="0">
                    <a:pos x="239" y="63"/>
                  </a:cxn>
                  <a:cxn ang="0">
                    <a:pos x="257" y="90"/>
                  </a:cxn>
                  <a:cxn ang="0">
                    <a:pos x="268" y="122"/>
                  </a:cxn>
                  <a:cxn ang="0">
                    <a:pos x="271" y="145"/>
                  </a:cxn>
                  <a:cxn ang="0">
                    <a:pos x="268" y="179"/>
                  </a:cxn>
                  <a:cxn ang="0">
                    <a:pos x="255" y="212"/>
                  </a:cxn>
                  <a:cxn ang="0">
                    <a:pos x="236" y="241"/>
                  </a:cxn>
                  <a:cxn ang="0">
                    <a:pos x="209" y="263"/>
                  </a:cxn>
                  <a:cxn ang="0">
                    <a:pos x="174" y="275"/>
                  </a:cxn>
                  <a:cxn ang="0">
                    <a:pos x="144" y="277"/>
                  </a:cxn>
                  <a:cxn ang="0">
                    <a:pos x="101" y="48"/>
                  </a:cxn>
                  <a:cxn ang="0">
                    <a:pos x="62" y="79"/>
                  </a:cxn>
                  <a:cxn ang="0">
                    <a:pos x="48" y="100"/>
                  </a:cxn>
                  <a:cxn ang="0">
                    <a:pos x="38" y="126"/>
                  </a:cxn>
                  <a:cxn ang="0">
                    <a:pos x="37" y="153"/>
                  </a:cxn>
                  <a:cxn ang="0">
                    <a:pos x="41" y="172"/>
                  </a:cxn>
                  <a:cxn ang="0">
                    <a:pos x="52" y="194"/>
                  </a:cxn>
                  <a:cxn ang="0">
                    <a:pos x="67" y="214"/>
                  </a:cxn>
                  <a:cxn ang="0">
                    <a:pos x="88" y="229"/>
                  </a:cxn>
                  <a:cxn ang="0">
                    <a:pos x="112" y="238"/>
                  </a:cxn>
                  <a:cxn ang="0">
                    <a:pos x="139" y="241"/>
                  </a:cxn>
                  <a:cxn ang="0">
                    <a:pos x="155" y="240"/>
                  </a:cxn>
                  <a:cxn ang="0">
                    <a:pos x="171" y="236"/>
                  </a:cxn>
                  <a:cxn ang="0">
                    <a:pos x="194" y="224"/>
                  </a:cxn>
                  <a:cxn ang="0">
                    <a:pos x="213" y="208"/>
                  </a:cxn>
                  <a:cxn ang="0">
                    <a:pos x="225" y="187"/>
                  </a:cxn>
                  <a:cxn ang="0">
                    <a:pos x="233" y="163"/>
                  </a:cxn>
                  <a:cxn ang="0">
                    <a:pos x="233" y="139"/>
                  </a:cxn>
                  <a:cxn ang="0">
                    <a:pos x="228" y="121"/>
                  </a:cxn>
                  <a:cxn ang="0">
                    <a:pos x="216" y="97"/>
                  </a:cxn>
                  <a:cxn ang="0">
                    <a:pos x="199" y="78"/>
                  </a:cxn>
                  <a:cxn ang="0">
                    <a:pos x="177" y="63"/>
                  </a:cxn>
                  <a:cxn ang="0">
                    <a:pos x="150" y="53"/>
                  </a:cxn>
                  <a:cxn ang="0">
                    <a:pos x="119" y="49"/>
                  </a:cxn>
                  <a:cxn ang="0">
                    <a:pos x="112" y="47"/>
                  </a:cxn>
                </a:cxnLst>
                <a:rect l="0" t="0" r="r" b="b"/>
                <a:pathLst>
                  <a:path w="271" h="277">
                    <a:moveTo>
                      <a:pt x="144" y="277"/>
                    </a:moveTo>
                    <a:lnTo>
                      <a:pt x="144" y="277"/>
                    </a:lnTo>
                    <a:lnTo>
                      <a:pt x="131" y="277"/>
                    </a:lnTo>
                    <a:lnTo>
                      <a:pt x="120" y="276"/>
                    </a:lnTo>
                    <a:lnTo>
                      <a:pt x="108" y="274"/>
                    </a:lnTo>
                    <a:lnTo>
                      <a:pt x="96" y="271"/>
                    </a:lnTo>
                    <a:lnTo>
                      <a:pt x="85" y="267"/>
                    </a:lnTo>
                    <a:lnTo>
                      <a:pt x="73" y="263"/>
                    </a:lnTo>
                    <a:lnTo>
                      <a:pt x="62" y="257"/>
                    </a:lnTo>
                    <a:lnTo>
                      <a:pt x="53" y="251"/>
                    </a:lnTo>
                    <a:lnTo>
                      <a:pt x="42" y="244"/>
                    </a:lnTo>
                    <a:lnTo>
                      <a:pt x="34" y="236"/>
                    </a:lnTo>
                    <a:lnTo>
                      <a:pt x="26" y="226"/>
                    </a:lnTo>
                    <a:lnTo>
                      <a:pt x="19" y="217"/>
                    </a:lnTo>
                    <a:lnTo>
                      <a:pt x="13" y="206"/>
                    </a:lnTo>
                    <a:lnTo>
                      <a:pt x="7" y="194"/>
                    </a:lnTo>
                    <a:lnTo>
                      <a:pt x="3" y="181"/>
                    </a:lnTo>
                    <a:lnTo>
                      <a:pt x="1" y="168"/>
                    </a:lnTo>
                    <a:lnTo>
                      <a:pt x="1" y="168"/>
                    </a:lnTo>
                    <a:lnTo>
                      <a:pt x="0" y="153"/>
                    </a:lnTo>
                    <a:lnTo>
                      <a:pt x="0" y="139"/>
                    </a:lnTo>
                    <a:lnTo>
                      <a:pt x="1" y="125"/>
                    </a:lnTo>
                    <a:lnTo>
                      <a:pt x="4" y="112"/>
                    </a:lnTo>
                    <a:lnTo>
                      <a:pt x="8" y="98"/>
                    </a:lnTo>
                    <a:lnTo>
                      <a:pt x="14" y="86"/>
                    </a:lnTo>
                    <a:lnTo>
                      <a:pt x="20" y="74"/>
                    </a:lnTo>
                    <a:lnTo>
                      <a:pt x="27" y="61"/>
                    </a:lnTo>
                    <a:lnTo>
                      <a:pt x="35" y="51"/>
                    </a:lnTo>
                    <a:lnTo>
                      <a:pt x="45" y="41"/>
                    </a:lnTo>
                    <a:lnTo>
                      <a:pt x="55" y="31"/>
                    </a:lnTo>
                    <a:lnTo>
                      <a:pt x="66" y="23"/>
                    </a:lnTo>
                    <a:lnTo>
                      <a:pt x="78" y="16"/>
                    </a:lnTo>
                    <a:lnTo>
                      <a:pt x="91" y="10"/>
                    </a:lnTo>
                    <a:lnTo>
                      <a:pt x="103" y="4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8" y="1"/>
                    </a:lnTo>
                    <a:lnTo>
                      <a:pt x="132" y="2"/>
                    </a:lnTo>
                    <a:lnTo>
                      <a:pt x="135" y="5"/>
                    </a:lnTo>
                    <a:lnTo>
                      <a:pt x="138" y="9"/>
                    </a:lnTo>
                    <a:lnTo>
                      <a:pt x="141" y="13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58" y="17"/>
                    </a:lnTo>
                    <a:lnTo>
                      <a:pt x="171" y="20"/>
                    </a:lnTo>
                    <a:lnTo>
                      <a:pt x="183" y="24"/>
                    </a:lnTo>
                    <a:lnTo>
                      <a:pt x="193" y="29"/>
                    </a:lnTo>
                    <a:lnTo>
                      <a:pt x="204" y="34"/>
                    </a:lnTo>
                    <a:lnTo>
                      <a:pt x="214" y="41"/>
                    </a:lnTo>
                    <a:lnTo>
                      <a:pt x="223" y="48"/>
                    </a:lnTo>
                    <a:lnTo>
                      <a:pt x="232" y="55"/>
                    </a:lnTo>
                    <a:lnTo>
                      <a:pt x="239" y="63"/>
                    </a:lnTo>
                    <a:lnTo>
                      <a:pt x="246" y="72"/>
                    </a:lnTo>
                    <a:lnTo>
                      <a:pt x="252" y="81"/>
                    </a:lnTo>
                    <a:lnTo>
                      <a:pt x="257" y="90"/>
                    </a:lnTo>
                    <a:lnTo>
                      <a:pt x="261" y="100"/>
                    </a:lnTo>
                    <a:lnTo>
                      <a:pt x="266" y="111"/>
                    </a:lnTo>
                    <a:lnTo>
                      <a:pt x="268" y="122"/>
                    </a:lnTo>
                    <a:lnTo>
                      <a:pt x="270" y="134"/>
                    </a:lnTo>
                    <a:lnTo>
                      <a:pt x="270" y="134"/>
                    </a:lnTo>
                    <a:lnTo>
                      <a:pt x="271" y="145"/>
                    </a:lnTo>
                    <a:lnTo>
                      <a:pt x="271" y="156"/>
                    </a:lnTo>
                    <a:lnTo>
                      <a:pt x="270" y="168"/>
                    </a:lnTo>
                    <a:lnTo>
                      <a:pt x="268" y="179"/>
                    </a:lnTo>
                    <a:lnTo>
                      <a:pt x="265" y="190"/>
                    </a:lnTo>
                    <a:lnTo>
                      <a:pt x="260" y="202"/>
                    </a:lnTo>
                    <a:lnTo>
                      <a:pt x="255" y="212"/>
                    </a:lnTo>
                    <a:lnTo>
                      <a:pt x="250" y="222"/>
                    </a:lnTo>
                    <a:lnTo>
                      <a:pt x="243" y="232"/>
                    </a:lnTo>
                    <a:lnTo>
                      <a:pt x="236" y="241"/>
                    </a:lnTo>
                    <a:lnTo>
                      <a:pt x="227" y="249"/>
                    </a:lnTo>
                    <a:lnTo>
                      <a:pt x="218" y="256"/>
                    </a:lnTo>
                    <a:lnTo>
                      <a:pt x="209" y="263"/>
                    </a:lnTo>
                    <a:lnTo>
                      <a:pt x="197" y="268"/>
                    </a:lnTo>
                    <a:lnTo>
                      <a:pt x="186" y="272"/>
                    </a:lnTo>
                    <a:lnTo>
                      <a:pt x="174" y="275"/>
                    </a:lnTo>
                    <a:lnTo>
                      <a:pt x="174" y="275"/>
                    </a:lnTo>
                    <a:lnTo>
                      <a:pt x="159" y="277"/>
                    </a:lnTo>
                    <a:lnTo>
                      <a:pt x="144" y="277"/>
                    </a:lnTo>
                    <a:lnTo>
                      <a:pt x="144" y="277"/>
                    </a:lnTo>
                    <a:close/>
                    <a:moveTo>
                      <a:pt x="101" y="48"/>
                    </a:moveTo>
                    <a:lnTo>
                      <a:pt x="101" y="48"/>
                    </a:lnTo>
                    <a:lnTo>
                      <a:pt x="87" y="56"/>
                    </a:lnTo>
                    <a:lnTo>
                      <a:pt x="73" y="66"/>
                    </a:lnTo>
                    <a:lnTo>
                      <a:pt x="62" y="79"/>
                    </a:lnTo>
                    <a:lnTo>
                      <a:pt x="57" y="86"/>
                    </a:lnTo>
                    <a:lnTo>
                      <a:pt x="52" y="93"/>
                    </a:lnTo>
                    <a:lnTo>
                      <a:pt x="48" y="100"/>
                    </a:lnTo>
                    <a:lnTo>
                      <a:pt x="44" y="109"/>
                    </a:lnTo>
                    <a:lnTo>
                      <a:pt x="40" y="117"/>
                    </a:lnTo>
                    <a:lnTo>
                      <a:pt x="38" y="126"/>
                    </a:lnTo>
                    <a:lnTo>
                      <a:pt x="37" y="135"/>
                    </a:lnTo>
                    <a:lnTo>
                      <a:pt x="36" y="144"/>
                    </a:lnTo>
                    <a:lnTo>
                      <a:pt x="37" y="153"/>
                    </a:lnTo>
                    <a:lnTo>
                      <a:pt x="38" y="163"/>
                    </a:lnTo>
                    <a:lnTo>
                      <a:pt x="38" y="163"/>
                    </a:lnTo>
                    <a:lnTo>
                      <a:pt x="41" y="172"/>
                    </a:lnTo>
                    <a:lnTo>
                      <a:pt x="44" y="180"/>
                    </a:lnTo>
                    <a:lnTo>
                      <a:pt x="48" y="187"/>
                    </a:lnTo>
                    <a:lnTo>
                      <a:pt x="52" y="194"/>
                    </a:lnTo>
                    <a:lnTo>
                      <a:pt x="56" y="202"/>
                    </a:lnTo>
                    <a:lnTo>
                      <a:pt x="62" y="208"/>
                    </a:lnTo>
                    <a:lnTo>
                      <a:pt x="67" y="214"/>
                    </a:lnTo>
                    <a:lnTo>
                      <a:pt x="73" y="219"/>
                    </a:lnTo>
                    <a:lnTo>
                      <a:pt x="81" y="224"/>
                    </a:lnTo>
                    <a:lnTo>
                      <a:pt x="88" y="229"/>
                    </a:lnTo>
                    <a:lnTo>
                      <a:pt x="95" y="232"/>
                    </a:lnTo>
                    <a:lnTo>
                      <a:pt x="103" y="235"/>
                    </a:lnTo>
                    <a:lnTo>
                      <a:pt x="112" y="238"/>
                    </a:lnTo>
                    <a:lnTo>
                      <a:pt x="121" y="239"/>
                    </a:lnTo>
                    <a:lnTo>
                      <a:pt x="129" y="241"/>
                    </a:lnTo>
                    <a:lnTo>
                      <a:pt x="139" y="241"/>
                    </a:lnTo>
                    <a:lnTo>
                      <a:pt x="139" y="241"/>
                    </a:lnTo>
                    <a:lnTo>
                      <a:pt x="147" y="241"/>
                    </a:lnTo>
                    <a:lnTo>
                      <a:pt x="155" y="240"/>
                    </a:lnTo>
                    <a:lnTo>
                      <a:pt x="163" y="238"/>
                    </a:lnTo>
                    <a:lnTo>
                      <a:pt x="171" y="236"/>
                    </a:lnTo>
                    <a:lnTo>
                      <a:pt x="171" y="236"/>
                    </a:lnTo>
                    <a:lnTo>
                      <a:pt x="179" y="233"/>
                    </a:lnTo>
                    <a:lnTo>
                      <a:pt x="187" y="229"/>
                    </a:lnTo>
                    <a:lnTo>
                      <a:pt x="194" y="224"/>
                    </a:lnTo>
                    <a:lnTo>
                      <a:pt x="201" y="219"/>
                    </a:lnTo>
                    <a:lnTo>
                      <a:pt x="207" y="214"/>
                    </a:lnTo>
                    <a:lnTo>
                      <a:pt x="213" y="208"/>
                    </a:lnTo>
                    <a:lnTo>
                      <a:pt x="217" y="202"/>
                    </a:lnTo>
                    <a:lnTo>
                      <a:pt x="222" y="194"/>
                    </a:lnTo>
                    <a:lnTo>
                      <a:pt x="225" y="187"/>
                    </a:lnTo>
                    <a:lnTo>
                      <a:pt x="228" y="180"/>
                    </a:lnTo>
                    <a:lnTo>
                      <a:pt x="230" y="172"/>
                    </a:lnTo>
                    <a:lnTo>
                      <a:pt x="233" y="163"/>
                    </a:lnTo>
                    <a:lnTo>
                      <a:pt x="234" y="155"/>
                    </a:lnTo>
                    <a:lnTo>
                      <a:pt x="234" y="147"/>
                    </a:lnTo>
                    <a:lnTo>
                      <a:pt x="233" y="139"/>
                    </a:lnTo>
                    <a:lnTo>
                      <a:pt x="230" y="130"/>
                    </a:lnTo>
                    <a:lnTo>
                      <a:pt x="230" y="130"/>
                    </a:lnTo>
                    <a:lnTo>
                      <a:pt x="228" y="121"/>
                    </a:lnTo>
                    <a:lnTo>
                      <a:pt x="225" y="113"/>
                    </a:lnTo>
                    <a:lnTo>
                      <a:pt x="221" y="105"/>
                    </a:lnTo>
                    <a:lnTo>
                      <a:pt x="216" y="97"/>
                    </a:lnTo>
                    <a:lnTo>
                      <a:pt x="212" y="90"/>
                    </a:lnTo>
                    <a:lnTo>
                      <a:pt x="206" y="84"/>
                    </a:lnTo>
                    <a:lnTo>
                      <a:pt x="199" y="78"/>
                    </a:lnTo>
                    <a:lnTo>
                      <a:pt x="192" y="73"/>
                    </a:lnTo>
                    <a:lnTo>
                      <a:pt x="185" y="67"/>
                    </a:lnTo>
                    <a:lnTo>
                      <a:pt x="177" y="63"/>
                    </a:lnTo>
                    <a:lnTo>
                      <a:pt x="168" y="59"/>
                    </a:lnTo>
                    <a:lnTo>
                      <a:pt x="160" y="56"/>
                    </a:lnTo>
                    <a:lnTo>
                      <a:pt x="150" y="53"/>
                    </a:lnTo>
                    <a:lnTo>
                      <a:pt x="141" y="51"/>
                    </a:lnTo>
                    <a:lnTo>
                      <a:pt x="129" y="50"/>
                    </a:lnTo>
                    <a:lnTo>
                      <a:pt x="119" y="49"/>
                    </a:lnTo>
                    <a:lnTo>
                      <a:pt x="119" y="49"/>
                    </a:lnTo>
                    <a:lnTo>
                      <a:pt x="115" y="49"/>
                    </a:lnTo>
                    <a:lnTo>
                      <a:pt x="112" y="47"/>
                    </a:lnTo>
                    <a:lnTo>
                      <a:pt x="107" y="45"/>
                    </a:lnTo>
                    <a:lnTo>
                      <a:pt x="101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2" name="chenying0907 926"/>
              <p:cNvSpPr>
                <a:spLocks noEditPoints="1"/>
              </p:cNvSpPr>
              <p:nvPr/>
            </p:nvSpPr>
            <p:spPr bwMode="auto">
              <a:xfrm>
                <a:off x="3282950" y="1227138"/>
                <a:ext cx="644525" cy="642938"/>
              </a:xfrm>
              <a:custGeom>
                <a:avLst/>
                <a:gdLst/>
                <a:ahLst/>
                <a:cxnLst>
                  <a:cxn ang="0">
                    <a:pos x="653" y="1206"/>
                  </a:cxn>
                  <a:cxn ang="0">
                    <a:pos x="563" y="1160"/>
                  </a:cxn>
                  <a:cxn ang="0">
                    <a:pos x="550" y="1153"/>
                  </a:cxn>
                  <a:cxn ang="0">
                    <a:pos x="236" y="832"/>
                  </a:cxn>
                  <a:cxn ang="0">
                    <a:pos x="143" y="731"/>
                  </a:cxn>
                  <a:cxn ang="0">
                    <a:pos x="77" y="679"/>
                  </a:cxn>
                  <a:cxn ang="0">
                    <a:pos x="72" y="657"/>
                  </a:cxn>
                  <a:cxn ang="0">
                    <a:pos x="40" y="570"/>
                  </a:cxn>
                  <a:cxn ang="0">
                    <a:pos x="11" y="425"/>
                  </a:cxn>
                  <a:cxn ang="0">
                    <a:pos x="1" y="212"/>
                  </a:cxn>
                  <a:cxn ang="0">
                    <a:pos x="10" y="196"/>
                  </a:cxn>
                  <a:cxn ang="0">
                    <a:pos x="19" y="182"/>
                  </a:cxn>
                  <a:cxn ang="0">
                    <a:pos x="110" y="81"/>
                  </a:cxn>
                  <a:cxn ang="0">
                    <a:pos x="210" y="10"/>
                  </a:cxn>
                  <a:cxn ang="0">
                    <a:pos x="228" y="8"/>
                  </a:cxn>
                  <a:cxn ang="0">
                    <a:pos x="242" y="2"/>
                  </a:cxn>
                  <a:cxn ang="0">
                    <a:pos x="419" y="2"/>
                  </a:cxn>
                  <a:cxn ang="0">
                    <a:pos x="599" y="26"/>
                  </a:cxn>
                  <a:cxn ang="0">
                    <a:pos x="638" y="36"/>
                  </a:cxn>
                  <a:cxn ang="0">
                    <a:pos x="656" y="46"/>
                  </a:cxn>
                  <a:cxn ang="0">
                    <a:pos x="887" y="256"/>
                  </a:cxn>
                  <a:cxn ang="0">
                    <a:pos x="1107" y="475"/>
                  </a:cxn>
                  <a:cxn ang="0">
                    <a:pos x="1167" y="525"/>
                  </a:cxn>
                  <a:cxn ang="0">
                    <a:pos x="1185" y="553"/>
                  </a:cxn>
                  <a:cxn ang="0">
                    <a:pos x="1215" y="644"/>
                  </a:cxn>
                  <a:cxn ang="0">
                    <a:pos x="1218" y="725"/>
                  </a:cxn>
                  <a:cxn ang="0">
                    <a:pos x="1194" y="798"/>
                  </a:cxn>
                  <a:cxn ang="0">
                    <a:pos x="1193" y="817"/>
                  </a:cxn>
                  <a:cxn ang="0">
                    <a:pos x="1109" y="909"/>
                  </a:cxn>
                  <a:cxn ang="0">
                    <a:pos x="862" y="1146"/>
                  </a:cxn>
                  <a:cxn ang="0">
                    <a:pos x="853" y="1157"/>
                  </a:cxn>
                  <a:cxn ang="0">
                    <a:pos x="761" y="1206"/>
                  </a:cxn>
                  <a:cxn ang="0">
                    <a:pos x="231" y="43"/>
                  </a:cxn>
                  <a:cxn ang="0">
                    <a:pos x="137" y="108"/>
                  </a:cxn>
                  <a:cxn ang="0">
                    <a:pos x="54" y="198"/>
                  </a:cxn>
                  <a:cxn ang="0">
                    <a:pos x="40" y="216"/>
                  </a:cxn>
                  <a:cxn ang="0">
                    <a:pos x="45" y="400"/>
                  </a:cxn>
                  <a:cxn ang="0">
                    <a:pos x="68" y="529"/>
                  </a:cxn>
                  <a:cxn ang="0">
                    <a:pos x="105" y="637"/>
                  </a:cxn>
                  <a:cxn ang="0">
                    <a:pos x="112" y="658"/>
                  </a:cxn>
                  <a:cxn ang="0">
                    <a:pos x="181" y="718"/>
                  </a:cxn>
                  <a:cxn ang="0">
                    <a:pos x="294" y="841"/>
                  </a:cxn>
                  <a:cxn ang="0">
                    <a:pos x="585" y="1129"/>
                  </a:cxn>
                  <a:cxn ang="0">
                    <a:pos x="633" y="1159"/>
                  </a:cxn>
                  <a:cxn ang="0">
                    <a:pos x="706" y="1177"/>
                  </a:cxn>
                  <a:cxn ang="0">
                    <a:pos x="765" y="1165"/>
                  </a:cxn>
                  <a:cxn ang="0">
                    <a:pos x="823" y="1131"/>
                  </a:cxn>
                  <a:cxn ang="0">
                    <a:pos x="865" y="1090"/>
                  </a:cxn>
                  <a:cxn ang="0">
                    <a:pos x="1140" y="817"/>
                  </a:cxn>
                  <a:cxn ang="0">
                    <a:pos x="1147" y="803"/>
                  </a:cxn>
                  <a:cxn ang="0">
                    <a:pos x="1177" y="736"/>
                  </a:cxn>
                  <a:cxn ang="0">
                    <a:pos x="1179" y="657"/>
                  </a:cxn>
                  <a:cxn ang="0">
                    <a:pos x="1148" y="564"/>
                  </a:cxn>
                  <a:cxn ang="0">
                    <a:pos x="1140" y="556"/>
                  </a:cxn>
                  <a:cxn ang="0">
                    <a:pos x="894" y="335"/>
                  </a:cxn>
                  <a:cxn ang="0">
                    <a:pos x="627" y="72"/>
                  </a:cxn>
                  <a:cxn ang="0">
                    <a:pos x="558" y="57"/>
                  </a:cxn>
                  <a:cxn ang="0">
                    <a:pos x="377" y="39"/>
                  </a:cxn>
                  <a:cxn ang="0">
                    <a:pos x="236" y="40"/>
                  </a:cxn>
                </a:cxnLst>
                <a:rect l="0" t="0" r="r" b="b"/>
                <a:pathLst>
                  <a:path w="1220" h="1215">
                    <a:moveTo>
                      <a:pt x="706" y="1215"/>
                    </a:moveTo>
                    <a:lnTo>
                      <a:pt x="706" y="1215"/>
                    </a:lnTo>
                    <a:lnTo>
                      <a:pt x="688" y="1214"/>
                    </a:lnTo>
                    <a:lnTo>
                      <a:pt x="671" y="1211"/>
                    </a:lnTo>
                    <a:lnTo>
                      <a:pt x="653" y="1206"/>
                    </a:lnTo>
                    <a:lnTo>
                      <a:pt x="636" y="1200"/>
                    </a:lnTo>
                    <a:lnTo>
                      <a:pt x="617" y="1193"/>
                    </a:lnTo>
                    <a:lnTo>
                      <a:pt x="599" y="1184"/>
                    </a:lnTo>
                    <a:lnTo>
                      <a:pt x="581" y="1172"/>
                    </a:lnTo>
                    <a:lnTo>
                      <a:pt x="563" y="1160"/>
                    </a:lnTo>
                    <a:lnTo>
                      <a:pt x="561" y="1158"/>
                    </a:lnTo>
                    <a:lnTo>
                      <a:pt x="558" y="1158"/>
                    </a:lnTo>
                    <a:lnTo>
                      <a:pt x="558" y="1158"/>
                    </a:lnTo>
                    <a:lnTo>
                      <a:pt x="554" y="1156"/>
                    </a:lnTo>
                    <a:lnTo>
                      <a:pt x="550" y="1153"/>
                    </a:lnTo>
                    <a:lnTo>
                      <a:pt x="307" y="910"/>
                    </a:lnTo>
                    <a:lnTo>
                      <a:pt x="307" y="910"/>
                    </a:lnTo>
                    <a:lnTo>
                      <a:pt x="290" y="891"/>
                    </a:lnTo>
                    <a:lnTo>
                      <a:pt x="271" y="872"/>
                    </a:lnTo>
                    <a:lnTo>
                      <a:pt x="236" y="832"/>
                    </a:lnTo>
                    <a:lnTo>
                      <a:pt x="236" y="832"/>
                    </a:lnTo>
                    <a:lnTo>
                      <a:pt x="200" y="790"/>
                    </a:lnTo>
                    <a:lnTo>
                      <a:pt x="181" y="771"/>
                    </a:lnTo>
                    <a:lnTo>
                      <a:pt x="163" y="751"/>
                    </a:lnTo>
                    <a:lnTo>
                      <a:pt x="143" y="731"/>
                    </a:lnTo>
                    <a:lnTo>
                      <a:pt x="123" y="714"/>
                    </a:lnTo>
                    <a:lnTo>
                      <a:pt x="102" y="697"/>
                    </a:lnTo>
                    <a:lnTo>
                      <a:pt x="80" y="682"/>
                    </a:lnTo>
                    <a:lnTo>
                      <a:pt x="80" y="682"/>
                    </a:lnTo>
                    <a:lnTo>
                      <a:pt x="77" y="679"/>
                    </a:lnTo>
                    <a:lnTo>
                      <a:pt x="74" y="677"/>
                    </a:lnTo>
                    <a:lnTo>
                      <a:pt x="72" y="670"/>
                    </a:lnTo>
                    <a:lnTo>
                      <a:pt x="71" y="665"/>
                    </a:lnTo>
                    <a:lnTo>
                      <a:pt x="71" y="661"/>
                    </a:lnTo>
                    <a:lnTo>
                      <a:pt x="72" y="657"/>
                    </a:lnTo>
                    <a:lnTo>
                      <a:pt x="71" y="654"/>
                    </a:lnTo>
                    <a:lnTo>
                      <a:pt x="71" y="654"/>
                    </a:lnTo>
                    <a:lnTo>
                      <a:pt x="59" y="626"/>
                    </a:lnTo>
                    <a:lnTo>
                      <a:pt x="49" y="598"/>
                    </a:lnTo>
                    <a:lnTo>
                      <a:pt x="40" y="570"/>
                    </a:lnTo>
                    <a:lnTo>
                      <a:pt x="32" y="541"/>
                    </a:lnTo>
                    <a:lnTo>
                      <a:pt x="25" y="512"/>
                    </a:lnTo>
                    <a:lnTo>
                      <a:pt x="19" y="483"/>
                    </a:lnTo>
                    <a:lnTo>
                      <a:pt x="15" y="453"/>
                    </a:lnTo>
                    <a:lnTo>
                      <a:pt x="11" y="425"/>
                    </a:lnTo>
                    <a:lnTo>
                      <a:pt x="7" y="396"/>
                    </a:lnTo>
                    <a:lnTo>
                      <a:pt x="4" y="368"/>
                    </a:lnTo>
                    <a:lnTo>
                      <a:pt x="1" y="312"/>
                    </a:lnTo>
                    <a:lnTo>
                      <a:pt x="0" y="259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1" y="207"/>
                    </a:lnTo>
                    <a:lnTo>
                      <a:pt x="3" y="202"/>
                    </a:lnTo>
                    <a:lnTo>
                      <a:pt x="6" y="198"/>
                    </a:lnTo>
                    <a:lnTo>
                      <a:pt x="10" y="196"/>
                    </a:lnTo>
                    <a:lnTo>
                      <a:pt x="14" y="193"/>
                    </a:lnTo>
                    <a:lnTo>
                      <a:pt x="16" y="188"/>
                    </a:lnTo>
                    <a:lnTo>
                      <a:pt x="16" y="188"/>
                    </a:lnTo>
                    <a:lnTo>
                      <a:pt x="17" y="185"/>
                    </a:lnTo>
                    <a:lnTo>
                      <a:pt x="19" y="182"/>
                    </a:lnTo>
                    <a:lnTo>
                      <a:pt x="19" y="182"/>
                    </a:lnTo>
                    <a:lnTo>
                      <a:pt x="41" y="154"/>
                    </a:lnTo>
                    <a:lnTo>
                      <a:pt x="63" y="127"/>
                    </a:lnTo>
                    <a:lnTo>
                      <a:pt x="86" y="103"/>
                    </a:lnTo>
                    <a:lnTo>
                      <a:pt x="110" y="81"/>
                    </a:lnTo>
                    <a:lnTo>
                      <a:pt x="135" y="60"/>
                    </a:lnTo>
                    <a:lnTo>
                      <a:pt x="159" y="41"/>
                    </a:lnTo>
                    <a:lnTo>
                      <a:pt x="185" y="25"/>
                    </a:lnTo>
                    <a:lnTo>
                      <a:pt x="210" y="10"/>
                    </a:lnTo>
                    <a:lnTo>
                      <a:pt x="210" y="10"/>
                    </a:lnTo>
                    <a:lnTo>
                      <a:pt x="215" y="8"/>
                    </a:lnTo>
                    <a:lnTo>
                      <a:pt x="219" y="7"/>
                    </a:lnTo>
                    <a:lnTo>
                      <a:pt x="219" y="7"/>
                    </a:lnTo>
                    <a:lnTo>
                      <a:pt x="222" y="8"/>
                    </a:lnTo>
                    <a:lnTo>
                      <a:pt x="228" y="8"/>
                    </a:lnTo>
                    <a:lnTo>
                      <a:pt x="232" y="5"/>
                    </a:lnTo>
                    <a:lnTo>
                      <a:pt x="232" y="5"/>
                    </a:lnTo>
                    <a:lnTo>
                      <a:pt x="236" y="3"/>
                    </a:lnTo>
                    <a:lnTo>
                      <a:pt x="242" y="2"/>
                    </a:lnTo>
                    <a:lnTo>
                      <a:pt x="242" y="2"/>
                    </a:lnTo>
                    <a:lnTo>
                      <a:pt x="291" y="0"/>
                    </a:lnTo>
                    <a:lnTo>
                      <a:pt x="335" y="0"/>
                    </a:lnTo>
                    <a:lnTo>
                      <a:pt x="335" y="0"/>
                    </a:lnTo>
                    <a:lnTo>
                      <a:pt x="377" y="0"/>
                    </a:lnTo>
                    <a:lnTo>
                      <a:pt x="419" y="2"/>
                    </a:lnTo>
                    <a:lnTo>
                      <a:pt x="458" y="5"/>
                    </a:lnTo>
                    <a:lnTo>
                      <a:pt x="495" y="8"/>
                    </a:lnTo>
                    <a:lnTo>
                      <a:pt x="531" y="13"/>
                    </a:lnTo>
                    <a:lnTo>
                      <a:pt x="566" y="20"/>
                    </a:lnTo>
                    <a:lnTo>
                      <a:pt x="599" y="26"/>
                    </a:lnTo>
                    <a:lnTo>
                      <a:pt x="631" y="34"/>
                    </a:lnTo>
                    <a:lnTo>
                      <a:pt x="631" y="34"/>
                    </a:lnTo>
                    <a:lnTo>
                      <a:pt x="634" y="35"/>
                    </a:lnTo>
                    <a:lnTo>
                      <a:pt x="636" y="36"/>
                    </a:lnTo>
                    <a:lnTo>
                      <a:pt x="638" y="36"/>
                    </a:lnTo>
                    <a:lnTo>
                      <a:pt x="638" y="36"/>
                    </a:lnTo>
                    <a:lnTo>
                      <a:pt x="642" y="36"/>
                    </a:lnTo>
                    <a:lnTo>
                      <a:pt x="646" y="38"/>
                    </a:lnTo>
                    <a:lnTo>
                      <a:pt x="656" y="46"/>
                    </a:lnTo>
                    <a:lnTo>
                      <a:pt x="656" y="46"/>
                    </a:lnTo>
                    <a:lnTo>
                      <a:pt x="697" y="80"/>
                    </a:lnTo>
                    <a:lnTo>
                      <a:pt x="736" y="114"/>
                    </a:lnTo>
                    <a:lnTo>
                      <a:pt x="775" y="149"/>
                    </a:lnTo>
                    <a:lnTo>
                      <a:pt x="812" y="184"/>
                    </a:lnTo>
                    <a:lnTo>
                      <a:pt x="887" y="256"/>
                    </a:lnTo>
                    <a:lnTo>
                      <a:pt x="958" y="328"/>
                    </a:lnTo>
                    <a:lnTo>
                      <a:pt x="958" y="328"/>
                    </a:lnTo>
                    <a:lnTo>
                      <a:pt x="1008" y="379"/>
                    </a:lnTo>
                    <a:lnTo>
                      <a:pt x="1057" y="428"/>
                    </a:lnTo>
                    <a:lnTo>
                      <a:pt x="1107" y="475"/>
                    </a:lnTo>
                    <a:lnTo>
                      <a:pt x="1156" y="521"/>
                    </a:lnTo>
                    <a:lnTo>
                      <a:pt x="1159" y="524"/>
                    </a:lnTo>
                    <a:lnTo>
                      <a:pt x="1163" y="524"/>
                    </a:lnTo>
                    <a:lnTo>
                      <a:pt x="1163" y="524"/>
                    </a:lnTo>
                    <a:lnTo>
                      <a:pt x="1167" y="525"/>
                    </a:lnTo>
                    <a:lnTo>
                      <a:pt x="1171" y="527"/>
                    </a:lnTo>
                    <a:lnTo>
                      <a:pt x="1173" y="529"/>
                    </a:lnTo>
                    <a:lnTo>
                      <a:pt x="1175" y="533"/>
                    </a:lnTo>
                    <a:lnTo>
                      <a:pt x="1175" y="533"/>
                    </a:lnTo>
                    <a:lnTo>
                      <a:pt x="1185" y="553"/>
                    </a:lnTo>
                    <a:lnTo>
                      <a:pt x="1193" y="571"/>
                    </a:lnTo>
                    <a:lnTo>
                      <a:pt x="1201" y="590"/>
                    </a:lnTo>
                    <a:lnTo>
                      <a:pt x="1207" y="607"/>
                    </a:lnTo>
                    <a:lnTo>
                      <a:pt x="1211" y="626"/>
                    </a:lnTo>
                    <a:lnTo>
                      <a:pt x="1215" y="644"/>
                    </a:lnTo>
                    <a:lnTo>
                      <a:pt x="1218" y="660"/>
                    </a:lnTo>
                    <a:lnTo>
                      <a:pt x="1220" y="677"/>
                    </a:lnTo>
                    <a:lnTo>
                      <a:pt x="1220" y="693"/>
                    </a:lnTo>
                    <a:lnTo>
                      <a:pt x="1220" y="710"/>
                    </a:lnTo>
                    <a:lnTo>
                      <a:pt x="1218" y="725"/>
                    </a:lnTo>
                    <a:lnTo>
                      <a:pt x="1216" y="741"/>
                    </a:lnTo>
                    <a:lnTo>
                      <a:pt x="1212" y="755"/>
                    </a:lnTo>
                    <a:lnTo>
                      <a:pt x="1208" y="771"/>
                    </a:lnTo>
                    <a:lnTo>
                      <a:pt x="1202" y="785"/>
                    </a:lnTo>
                    <a:lnTo>
                      <a:pt x="1194" y="798"/>
                    </a:lnTo>
                    <a:lnTo>
                      <a:pt x="1192" y="804"/>
                    </a:lnTo>
                    <a:lnTo>
                      <a:pt x="1193" y="809"/>
                    </a:lnTo>
                    <a:lnTo>
                      <a:pt x="1193" y="809"/>
                    </a:lnTo>
                    <a:lnTo>
                      <a:pt x="1194" y="813"/>
                    </a:lnTo>
                    <a:lnTo>
                      <a:pt x="1193" y="817"/>
                    </a:lnTo>
                    <a:lnTo>
                      <a:pt x="1191" y="821"/>
                    </a:lnTo>
                    <a:lnTo>
                      <a:pt x="1188" y="826"/>
                    </a:lnTo>
                    <a:lnTo>
                      <a:pt x="1188" y="826"/>
                    </a:lnTo>
                    <a:lnTo>
                      <a:pt x="1147" y="869"/>
                    </a:lnTo>
                    <a:lnTo>
                      <a:pt x="1109" y="909"/>
                    </a:lnTo>
                    <a:lnTo>
                      <a:pt x="1070" y="948"/>
                    </a:lnTo>
                    <a:lnTo>
                      <a:pt x="1031" y="985"/>
                    </a:lnTo>
                    <a:lnTo>
                      <a:pt x="952" y="1062"/>
                    </a:lnTo>
                    <a:lnTo>
                      <a:pt x="862" y="1146"/>
                    </a:lnTo>
                    <a:lnTo>
                      <a:pt x="862" y="1146"/>
                    </a:lnTo>
                    <a:lnTo>
                      <a:pt x="858" y="1151"/>
                    </a:lnTo>
                    <a:lnTo>
                      <a:pt x="857" y="1152"/>
                    </a:lnTo>
                    <a:lnTo>
                      <a:pt x="857" y="1152"/>
                    </a:lnTo>
                    <a:lnTo>
                      <a:pt x="853" y="1157"/>
                    </a:lnTo>
                    <a:lnTo>
                      <a:pt x="853" y="1157"/>
                    </a:lnTo>
                    <a:lnTo>
                      <a:pt x="834" y="1170"/>
                    </a:lnTo>
                    <a:lnTo>
                      <a:pt x="815" y="1182"/>
                    </a:lnTo>
                    <a:lnTo>
                      <a:pt x="798" y="1192"/>
                    </a:lnTo>
                    <a:lnTo>
                      <a:pt x="779" y="1200"/>
                    </a:lnTo>
                    <a:lnTo>
                      <a:pt x="761" y="1206"/>
                    </a:lnTo>
                    <a:lnTo>
                      <a:pt x="743" y="1211"/>
                    </a:lnTo>
                    <a:lnTo>
                      <a:pt x="724" y="1214"/>
                    </a:lnTo>
                    <a:lnTo>
                      <a:pt x="706" y="1215"/>
                    </a:lnTo>
                    <a:lnTo>
                      <a:pt x="706" y="1215"/>
                    </a:lnTo>
                    <a:close/>
                    <a:moveTo>
                      <a:pt x="231" y="43"/>
                    </a:moveTo>
                    <a:lnTo>
                      <a:pt x="231" y="43"/>
                    </a:lnTo>
                    <a:lnTo>
                      <a:pt x="206" y="57"/>
                    </a:lnTo>
                    <a:lnTo>
                      <a:pt x="182" y="72"/>
                    </a:lnTo>
                    <a:lnTo>
                      <a:pt x="159" y="90"/>
                    </a:lnTo>
                    <a:lnTo>
                      <a:pt x="137" y="108"/>
                    </a:lnTo>
                    <a:lnTo>
                      <a:pt x="114" y="129"/>
                    </a:lnTo>
                    <a:lnTo>
                      <a:pt x="93" y="151"/>
                    </a:lnTo>
                    <a:lnTo>
                      <a:pt x="73" y="175"/>
                    </a:lnTo>
                    <a:lnTo>
                      <a:pt x="54" y="198"/>
                    </a:lnTo>
                    <a:lnTo>
                      <a:pt x="54" y="198"/>
                    </a:lnTo>
                    <a:lnTo>
                      <a:pt x="50" y="202"/>
                    </a:lnTo>
                    <a:lnTo>
                      <a:pt x="46" y="205"/>
                    </a:lnTo>
                    <a:lnTo>
                      <a:pt x="40" y="208"/>
                    </a:lnTo>
                    <a:lnTo>
                      <a:pt x="40" y="216"/>
                    </a:lnTo>
                    <a:lnTo>
                      <a:pt x="40" y="216"/>
                    </a:lnTo>
                    <a:lnTo>
                      <a:pt x="39" y="280"/>
                    </a:lnTo>
                    <a:lnTo>
                      <a:pt x="40" y="311"/>
                    </a:lnTo>
                    <a:lnTo>
                      <a:pt x="41" y="342"/>
                    </a:lnTo>
                    <a:lnTo>
                      <a:pt x="43" y="371"/>
                    </a:lnTo>
                    <a:lnTo>
                      <a:pt x="45" y="400"/>
                    </a:lnTo>
                    <a:lnTo>
                      <a:pt x="49" y="427"/>
                    </a:lnTo>
                    <a:lnTo>
                      <a:pt x="52" y="453"/>
                    </a:lnTo>
                    <a:lnTo>
                      <a:pt x="56" y="479"/>
                    </a:lnTo>
                    <a:lnTo>
                      <a:pt x="61" y="504"/>
                    </a:lnTo>
                    <a:lnTo>
                      <a:pt x="68" y="529"/>
                    </a:lnTo>
                    <a:lnTo>
                      <a:pt x="74" y="552"/>
                    </a:lnTo>
                    <a:lnTo>
                      <a:pt x="80" y="574"/>
                    </a:lnTo>
                    <a:lnTo>
                      <a:pt x="88" y="596"/>
                    </a:lnTo>
                    <a:lnTo>
                      <a:pt x="96" y="618"/>
                    </a:lnTo>
                    <a:lnTo>
                      <a:pt x="105" y="637"/>
                    </a:lnTo>
                    <a:lnTo>
                      <a:pt x="105" y="637"/>
                    </a:lnTo>
                    <a:lnTo>
                      <a:pt x="107" y="642"/>
                    </a:lnTo>
                    <a:lnTo>
                      <a:pt x="107" y="648"/>
                    </a:lnTo>
                    <a:lnTo>
                      <a:pt x="107" y="654"/>
                    </a:lnTo>
                    <a:lnTo>
                      <a:pt x="112" y="658"/>
                    </a:lnTo>
                    <a:lnTo>
                      <a:pt x="112" y="658"/>
                    </a:lnTo>
                    <a:lnTo>
                      <a:pt x="131" y="671"/>
                    </a:lnTo>
                    <a:lnTo>
                      <a:pt x="148" y="686"/>
                    </a:lnTo>
                    <a:lnTo>
                      <a:pt x="165" y="701"/>
                    </a:lnTo>
                    <a:lnTo>
                      <a:pt x="181" y="718"/>
                    </a:lnTo>
                    <a:lnTo>
                      <a:pt x="213" y="751"/>
                    </a:lnTo>
                    <a:lnTo>
                      <a:pt x="243" y="785"/>
                    </a:lnTo>
                    <a:lnTo>
                      <a:pt x="243" y="785"/>
                    </a:lnTo>
                    <a:lnTo>
                      <a:pt x="276" y="822"/>
                    </a:lnTo>
                    <a:lnTo>
                      <a:pt x="294" y="841"/>
                    </a:lnTo>
                    <a:lnTo>
                      <a:pt x="311" y="859"/>
                    </a:lnTo>
                    <a:lnTo>
                      <a:pt x="579" y="1127"/>
                    </a:lnTo>
                    <a:lnTo>
                      <a:pt x="582" y="1128"/>
                    </a:lnTo>
                    <a:lnTo>
                      <a:pt x="582" y="1128"/>
                    </a:lnTo>
                    <a:lnTo>
                      <a:pt x="585" y="1129"/>
                    </a:lnTo>
                    <a:lnTo>
                      <a:pt x="588" y="1131"/>
                    </a:lnTo>
                    <a:lnTo>
                      <a:pt x="588" y="1131"/>
                    </a:lnTo>
                    <a:lnTo>
                      <a:pt x="604" y="1142"/>
                    </a:lnTo>
                    <a:lnTo>
                      <a:pt x="618" y="1152"/>
                    </a:lnTo>
                    <a:lnTo>
                      <a:pt x="633" y="1159"/>
                    </a:lnTo>
                    <a:lnTo>
                      <a:pt x="647" y="1165"/>
                    </a:lnTo>
                    <a:lnTo>
                      <a:pt x="662" y="1170"/>
                    </a:lnTo>
                    <a:lnTo>
                      <a:pt x="677" y="1174"/>
                    </a:lnTo>
                    <a:lnTo>
                      <a:pt x="691" y="1177"/>
                    </a:lnTo>
                    <a:lnTo>
                      <a:pt x="706" y="1177"/>
                    </a:lnTo>
                    <a:lnTo>
                      <a:pt x="706" y="1177"/>
                    </a:lnTo>
                    <a:lnTo>
                      <a:pt x="720" y="1177"/>
                    </a:lnTo>
                    <a:lnTo>
                      <a:pt x="735" y="1174"/>
                    </a:lnTo>
                    <a:lnTo>
                      <a:pt x="750" y="1170"/>
                    </a:lnTo>
                    <a:lnTo>
                      <a:pt x="765" y="1165"/>
                    </a:lnTo>
                    <a:lnTo>
                      <a:pt x="779" y="1159"/>
                    </a:lnTo>
                    <a:lnTo>
                      <a:pt x="794" y="1152"/>
                    </a:lnTo>
                    <a:lnTo>
                      <a:pt x="808" y="1142"/>
                    </a:lnTo>
                    <a:lnTo>
                      <a:pt x="823" y="1131"/>
                    </a:lnTo>
                    <a:lnTo>
                      <a:pt x="823" y="1131"/>
                    </a:lnTo>
                    <a:lnTo>
                      <a:pt x="824" y="1130"/>
                    </a:lnTo>
                    <a:lnTo>
                      <a:pt x="825" y="1130"/>
                    </a:lnTo>
                    <a:lnTo>
                      <a:pt x="826" y="1129"/>
                    </a:lnTo>
                    <a:lnTo>
                      <a:pt x="865" y="1090"/>
                    </a:lnTo>
                    <a:lnTo>
                      <a:pt x="865" y="1090"/>
                    </a:lnTo>
                    <a:lnTo>
                      <a:pt x="934" y="1017"/>
                    </a:lnTo>
                    <a:lnTo>
                      <a:pt x="1002" y="949"/>
                    </a:lnTo>
                    <a:lnTo>
                      <a:pt x="1069" y="883"/>
                    </a:lnTo>
                    <a:lnTo>
                      <a:pt x="1105" y="850"/>
                    </a:lnTo>
                    <a:lnTo>
                      <a:pt x="1140" y="817"/>
                    </a:lnTo>
                    <a:lnTo>
                      <a:pt x="1143" y="815"/>
                    </a:lnTo>
                    <a:lnTo>
                      <a:pt x="1144" y="811"/>
                    </a:lnTo>
                    <a:lnTo>
                      <a:pt x="1144" y="811"/>
                    </a:lnTo>
                    <a:lnTo>
                      <a:pt x="1145" y="807"/>
                    </a:lnTo>
                    <a:lnTo>
                      <a:pt x="1147" y="803"/>
                    </a:lnTo>
                    <a:lnTo>
                      <a:pt x="1147" y="803"/>
                    </a:lnTo>
                    <a:lnTo>
                      <a:pt x="1157" y="786"/>
                    </a:lnTo>
                    <a:lnTo>
                      <a:pt x="1165" y="770"/>
                    </a:lnTo>
                    <a:lnTo>
                      <a:pt x="1173" y="753"/>
                    </a:lnTo>
                    <a:lnTo>
                      <a:pt x="1177" y="736"/>
                    </a:lnTo>
                    <a:lnTo>
                      <a:pt x="1180" y="720"/>
                    </a:lnTo>
                    <a:lnTo>
                      <a:pt x="1182" y="703"/>
                    </a:lnTo>
                    <a:lnTo>
                      <a:pt x="1182" y="688"/>
                    </a:lnTo>
                    <a:lnTo>
                      <a:pt x="1181" y="672"/>
                    </a:lnTo>
                    <a:lnTo>
                      <a:pt x="1179" y="657"/>
                    </a:lnTo>
                    <a:lnTo>
                      <a:pt x="1176" y="642"/>
                    </a:lnTo>
                    <a:lnTo>
                      <a:pt x="1173" y="628"/>
                    </a:lnTo>
                    <a:lnTo>
                      <a:pt x="1169" y="614"/>
                    </a:lnTo>
                    <a:lnTo>
                      <a:pt x="1158" y="588"/>
                    </a:lnTo>
                    <a:lnTo>
                      <a:pt x="1148" y="564"/>
                    </a:lnTo>
                    <a:lnTo>
                      <a:pt x="1146" y="560"/>
                    </a:lnTo>
                    <a:lnTo>
                      <a:pt x="1143" y="558"/>
                    </a:lnTo>
                    <a:lnTo>
                      <a:pt x="1143" y="558"/>
                    </a:lnTo>
                    <a:lnTo>
                      <a:pt x="1140" y="556"/>
                    </a:lnTo>
                    <a:lnTo>
                      <a:pt x="1140" y="556"/>
                    </a:lnTo>
                    <a:lnTo>
                      <a:pt x="1089" y="514"/>
                    </a:lnTo>
                    <a:lnTo>
                      <a:pt x="1039" y="471"/>
                    </a:lnTo>
                    <a:lnTo>
                      <a:pt x="991" y="427"/>
                    </a:lnTo>
                    <a:lnTo>
                      <a:pt x="942" y="381"/>
                    </a:lnTo>
                    <a:lnTo>
                      <a:pt x="894" y="335"/>
                    </a:lnTo>
                    <a:lnTo>
                      <a:pt x="846" y="289"/>
                    </a:lnTo>
                    <a:lnTo>
                      <a:pt x="752" y="196"/>
                    </a:lnTo>
                    <a:lnTo>
                      <a:pt x="752" y="196"/>
                    </a:lnTo>
                    <a:lnTo>
                      <a:pt x="629" y="75"/>
                    </a:lnTo>
                    <a:lnTo>
                      <a:pt x="627" y="72"/>
                    </a:lnTo>
                    <a:lnTo>
                      <a:pt x="623" y="72"/>
                    </a:lnTo>
                    <a:lnTo>
                      <a:pt x="622" y="71"/>
                    </a:lnTo>
                    <a:lnTo>
                      <a:pt x="622" y="71"/>
                    </a:lnTo>
                    <a:lnTo>
                      <a:pt x="590" y="64"/>
                    </a:lnTo>
                    <a:lnTo>
                      <a:pt x="558" y="57"/>
                    </a:lnTo>
                    <a:lnTo>
                      <a:pt x="525" y="52"/>
                    </a:lnTo>
                    <a:lnTo>
                      <a:pt x="491" y="46"/>
                    </a:lnTo>
                    <a:lnTo>
                      <a:pt x="455" y="43"/>
                    </a:lnTo>
                    <a:lnTo>
                      <a:pt x="417" y="40"/>
                    </a:lnTo>
                    <a:lnTo>
                      <a:pt x="377" y="39"/>
                    </a:lnTo>
                    <a:lnTo>
                      <a:pt x="336" y="38"/>
                    </a:lnTo>
                    <a:lnTo>
                      <a:pt x="336" y="38"/>
                    </a:lnTo>
                    <a:lnTo>
                      <a:pt x="291" y="39"/>
                    </a:lnTo>
                    <a:lnTo>
                      <a:pt x="241" y="40"/>
                    </a:lnTo>
                    <a:lnTo>
                      <a:pt x="236" y="40"/>
                    </a:lnTo>
                    <a:lnTo>
                      <a:pt x="232" y="42"/>
                    </a:lnTo>
                    <a:lnTo>
                      <a:pt x="232" y="42"/>
                    </a:lnTo>
                    <a:lnTo>
                      <a:pt x="231" y="43"/>
                    </a:lnTo>
                    <a:lnTo>
                      <a:pt x="231" y="4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3" name="chenying0907 927"/>
              <p:cNvSpPr>
                <a:spLocks noEditPoints="1"/>
              </p:cNvSpPr>
              <p:nvPr/>
            </p:nvSpPr>
            <p:spPr bwMode="auto">
              <a:xfrm>
                <a:off x="3424238" y="1154113"/>
                <a:ext cx="557213" cy="225425"/>
              </a:xfrm>
              <a:custGeom>
                <a:avLst/>
                <a:gdLst/>
                <a:ahLst/>
                <a:cxnLst>
                  <a:cxn ang="0">
                    <a:pos x="77" y="421"/>
                  </a:cxn>
                  <a:cxn ang="0">
                    <a:pos x="65" y="420"/>
                  </a:cxn>
                  <a:cxn ang="0">
                    <a:pos x="28" y="385"/>
                  </a:cxn>
                  <a:cxn ang="0">
                    <a:pos x="2" y="324"/>
                  </a:cxn>
                  <a:cxn ang="0">
                    <a:pos x="1" y="253"/>
                  </a:cxn>
                  <a:cxn ang="0">
                    <a:pos x="3" y="188"/>
                  </a:cxn>
                  <a:cxn ang="0">
                    <a:pos x="40" y="100"/>
                  </a:cxn>
                  <a:cxn ang="0">
                    <a:pos x="87" y="65"/>
                  </a:cxn>
                  <a:cxn ang="0">
                    <a:pos x="160" y="37"/>
                  </a:cxn>
                  <a:cxn ang="0">
                    <a:pos x="250" y="24"/>
                  </a:cxn>
                  <a:cxn ang="0">
                    <a:pos x="311" y="37"/>
                  </a:cxn>
                  <a:cxn ang="0">
                    <a:pos x="412" y="72"/>
                  </a:cxn>
                  <a:cxn ang="0">
                    <a:pos x="529" y="127"/>
                  </a:cxn>
                  <a:cxn ang="0">
                    <a:pos x="587" y="70"/>
                  </a:cxn>
                  <a:cxn ang="0">
                    <a:pos x="661" y="29"/>
                  </a:cxn>
                  <a:cxn ang="0">
                    <a:pos x="790" y="1"/>
                  </a:cxn>
                  <a:cxn ang="0">
                    <a:pos x="894" y="10"/>
                  </a:cxn>
                  <a:cxn ang="0">
                    <a:pos x="971" y="35"/>
                  </a:cxn>
                  <a:cxn ang="0">
                    <a:pos x="1030" y="87"/>
                  </a:cxn>
                  <a:cxn ang="0">
                    <a:pos x="1052" y="163"/>
                  </a:cxn>
                  <a:cxn ang="0">
                    <a:pos x="1025" y="252"/>
                  </a:cxn>
                  <a:cxn ang="0">
                    <a:pos x="951" y="306"/>
                  </a:cxn>
                  <a:cxn ang="0">
                    <a:pos x="871" y="326"/>
                  </a:cxn>
                  <a:cxn ang="0">
                    <a:pos x="769" y="315"/>
                  </a:cxn>
                  <a:cxn ang="0">
                    <a:pos x="623" y="246"/>
                  </a:cxn>
                  <a:cxn ang="0">
                    <a:pos x="524" y="190"/>
                  </a:cxn>
                  <a:cxn ang="0">
                    <a:pos x="479" y="259"/>
                  </a:cxn>
                  <a:cxn ang="0">
                    <a:pos x="458" y="261"/>
                  </a:cxn>
                  <a:cxn ang="0">
                    <a:pos x="451" y="244"/>
                  </a:cxn>
                  <a:cxn ang="0">
                    <a:pos x="504" y="162"/>
                  </a:cxn>
                  <a:cxn ang="0">
                    <a:pos x="394" y="95"/>
                  </a:cxn>
                  <a:cxn ang="0">
                    <a:pos x="310" y="68"/>
                  </a:cxn>
                  <a:cxn ang="0">
                    <a:pos x="213" y="57"/>
                  </a:cxn>
                  <a:cxn ang="0">
                    <a:pos x="142" y="76"/>
                  </a:cxn>
                  <a:cxn ang="0">
                    <a:pos x="89" y="99"/>
                  </a:cxn>
                  <a:cxn ang="0">
                    <a:pos x="47" y="159"/>
                  </a:cxn>
                  <a:cxn ang="0">
                    <a:pos x="30" y="231"/>
                  </a:cxn>
                  <a:cxn ang="0">
                    <a:pos x="41" y="335"/>
                  </a:cxn>
                  <a:cxn ang="0">
                    <a:pos x="65" y="372"/>
                  </a:cxn>
                  <a:cxn ang="0">
                    <a:pos x="101" y="397"/>
                  </a:cxn>
                  <a:cxn ang="0">
                    <a:pos x="117" y="394"/>
                  </a:cxn>
                  <a:cxn ang="0">
                    <a:pos x="127" y="410"/>
                  </a:cxn>
                  <a:cxn ang="0">
                    <a:pos x="112" y="425"/>
                  </a:cxn>
                  <a:cxn ang="0">
                    <a:pos x="819" y="29"/>
                  </a:cxn>
                  <a:cxn ang="0">
                    <a:pos x="736" y="41"/>
                  </a:cxn>
                  <a:cxn ang="0">
                    <a:pos x="628" y="80"/>
                  </a:cxn>
                  <a:cxn ang="0">
                    <a:pos x="550" y="152"/>
                  </a:cxn>
                  <a:cxn ang="0">
                    <a:pos x="632" y="213"/>
                  </a:cxn>
                  <a:cxn ang="0">
                    <a:pos x="723" y="264"/>
                  </a:cxn>
                  <a:cxn ang="0">
                    <a:pos x="808" y="289"/>
                  </a:cxn>
                  <a:cxn ang="0">
                    <a:pos x="922" y="285"/>
                  </a:cxn>
                  <a:cxn ang="0">
                    <a:pos x="994" y="243"/>
                  </a:cxn>
                  <a:cxn ang="0">
                    <a:pos x="1021" y="169"/>
                  </a:cxn>
                  <a:cxn ang="0">
                    <a:pos x="1014" y="119"/>
                  </a:cxn>
                  <a:cxn ang="0">
                    <a:pos x="991" y="91"/>
                  </a:cxn>
                  <a:cxn ang="0">
                    <a:pos x="938" y="55"/>
                  </a:cxn>
                  <a:cxn ang="0">
                    <a:pos x="849" y="32"/>
                  </a:cxn>
                </a:cxnLst>
                <a:rect l="0" t="0" r="r" b="b"/>
                <a:pathLst>
                  <a:path w="1052" h="426">
                    <a:moveTo>
                      <a:pt x="96" y="426"/>
                    </a:moveTo>
                    <a:lnTo>
                      <a:pt x="96" y="426"/>
                    </a:lnTo>
                    <a:lnTo>
                      <a:pt x="90" y="425"/>
                    </a:lnTo>
                    <a:lnTo>
                      <a:pt x="85" y="425"/>
                    </a:lnTo>
                    <a:lnTo>
                      <a:pt x="80" y="423"/>
                    </a:lnTo>
                    <a:lnTo>
                      <a:pt x="77" y="421"/>
                    </a:lnTo>
                    <a:lnTo>
                      <a:pt x="74" y="418"/>
                    </a:lnTo>
                    <a:lnTo>
                      <a:pt x="68" y="423"/>
                    </a:lnTo>
                    <a:lnTo>
                      <a:pt x="68" y="421"/>
                    </a:lnTo>
                    <a:lnTo>
                      <a:pt x="68" y="421"/>
                    </a:lnTo>
                    <a:lnTo>
                      <a:pt x="65" y="420"/>
                    </a:lnTo>
                    <a:lnTo>
                      <a:pt x="65" y="420"/>
                    </a:lnTo>
                    <a:lnTo>
                      <a:pt x="59" y="417"/>
                    </a:lnTo>
                    <a:lnTo>
                      <a:pt x="53" y="413"/>
                    </a:lnTo>
                    <a:lnTo>
                      <a:pt x="53" y="413"/>
                    </a:lnTo>
                    <a:lnTo>
                      <a:pt x="44" y="405"/>
                    </a:lnTo>
                    <a:lnTo>
                      <a:pt x="36" y="396"/>
                    </a:lnTo>
                    <a:lnTo>
                      <a:pt x="28" y="385"/>
                    </a:lnTo>
                    <a:lnTo>
                      <a:pt x="21" y="373"/>
                    </a:lnTo>
                    <a:lnTo>
                      <a:pt x="14" y="361"/>
                    </a:lnTo>
                    <a:lnTo>
                      <a:pt x="9" y="349"/>
                    </a:lnTo>
                    <a:lnTo>
                      <a:pt x="5" y="336"/>
                    </a:lnTo>
                    <a:lnTo>
                      <a:pt x="2" y="324"/>
                    </a:lnTo>
                    <a:lnTo>
                      <a:pt x="2" y="324"/>
                    </a:lnTo>
                    <a:lnTo>
                      <a:pt x="0" y="313"/>
                    </a:lnTo>
                    <a:lnTo>
                      <a:pt x="0" y="300"/>
                    </a:lnTo>
                    <a:lnTo>
                      <a:pt x="0" y="275"/>
                    </a:lnTo>
                    <a:lnTo>
                      <a:pt x="0" y="275"/>
                    </a:lnTo>
                    <a:lnTo>
                      <a:pt x="1" y="253"/>
                    </a:lnTo>
                    <a:lnTo>
                      <a:pt x="1" y="253"/>
                    </a:lnTo>
                    <a:lnTo>
                      <a:pt x="1" y="234"/>
                    </a:lnTo>
                    <a:lnTo>
                      <a:pt x="1" y="234"/>
                    </a:lnTo>
                    <a:lnTo>
                      <a:pt x="0" y="210"/>
                    </a:lnTo>
                    <a:lnTo>
                      <a:pt x="1" y="198"/>
                    </a:lnTo>
                    <a:lnTo>
                      <a:pt x="3" y="188"/>
                    </a:lnTo>
                    <a:lnTo>
                      <a:pt x="3" y="188"/>
                    </a:lnTo>
                    <a:lnTo>
                      <a:pt x="8" y="166"/>
                    </a:lnTo>
                    <a:lnTo>
                      <a:pt x="13" y="153"/>
                    </a:lnTo>
                    <a:lnTo>
                      <a:pt x="18" y="139"/>
                    </a:lnTo>
                    <a:lnTo>
                      <a:pt x="25" y="126"/>
                    </a:lnTo>
                    <a:lnTo>
                      <a:pt x="32" y="112"/>
                    </a:lnTo>
                    <a:lnTo>
                      <a:pt x="40" y="100"/>
                    </a:lnTo>
                    <a:lnTo>
                      <a:pt x="44" y="95"/>
                    </a:lnTo>
                    <a:lnTo>
                      <a:pt x="49" y="89"/>
                    </a:lnTo>
                    <a:lnTo>
                      <a:pt x="49" y="89"/>
                    </a:lnTo>
                    <a:lnTo>
                      <a:pt x="62" y="80"/>
                    </a:lnTo>
                    <a:lnTo>
                      <a:pt x="73" y="72"/>
                    </a:lnTo>
                    <a:lnTo>
                      <a:pt x="87" y="65"/>
                    </a:lnTo>
                    <a:lnTo>
                      <a:pt x="100" y="58"/>
                    </a:lnTo>
                    <a:lnTo>
                      <a:pt x="114" y="53"/>
                    </a:lnTo>
                    <a:lnTo>
                      <a:pt x="127" y="47"/>
                    </a:lnTo>
                    <a:lnTo>
                      <a:pt x="156" y="38"/>
                    </a:lnTo>
                    <a:lnTo>
                      <a:pt x="160" y="37"/>
                    </a:lnTo>
                    <a:lnTo>
                      <a:pt x="160" y="37"/>
                    </a:lnTo>
                    <a:lnTo>
                      <a:pt x="180" y="31"/>
                    </a:lnTo>
                    <a:lnTo>
                      <a:pt x="198" y="27"/>
                    </a:lnTo>
                    <a:lnTo>
                      <a:pt x="218" y="24"/>
                    </a:lnTo>
                    <a:lnTo>
                      <a:pt x="236" y="24"/>
                    </a:lnTo>
                    <a:lnTo>
                      <a:pt x="236" y="24"/>
                    </a:lnTo>
                    <a:lnTo>
                      <a:pt x="250" y="24"/>
                    </a:lnTo>
                    <a:lnTo>
                      <a:pt x="262" y="25"/>
                    </a:lnTo>
                    <a:lnTo>
                      <a:pt x="275" y="27"/>
                    </a:lnTo>
                    <a:lnTo>
                      <a:pt x="287" y="31"/>
                    </a:lnTo>
                    <a:lnTo>
                      <a:pt x="287" y="31"/>
                    </a:lnTo>
                    <a:lnTo>
                      <a:pt x="309" y="36"/>
                    </a:lnTo>
                    <a:lnTo>
                      <a:pt x="311" y="37"/>
                    </a:lnTo>
                    <a:lnTo>
                      <a:pt x="311" y="37"/>
                    </a:lnTo>
                    <a:lnTo>
                      <a:pt x="338" y="44"/>
                    </a:lnTo>
                    <a:lnTo>
                      <a:pt x="362" y="51"/>
                    </a:lnTo>
                    <a:lnTo>
                      <a:pt x="387" y="60"/>
                    </a:lnTo>
                    <a:lnTo>
                      <a:pt x="400" y="66"/>
                    </a:lnTo>
                    <a:lnTo>
                      <a:pt x="412" y="72"/>
                    </a:lnTo>
                    <a:lnTo>
                      <a:pt x="412" y="72"/>
                    </a:lnTo>
                    <a:lnTo>
                      <a:pt x="438" y="85"/>
                    </a:lnTo>
                    <a:lnTo>
                      <a:pt x="464" y="100"/>
                    </a:lnTo>
                    <a:lnTo>
                      <a:pt x="513" y="130"/>
                    </a:lnTo>
                    <a:lnTo>
                      <a:pt x="523" y="136"/>
                    </a:lnTo>
                    <a:lnTo>
                      <a:pt x="529" y="127"/>
                    </a:lnTo>
                    <a:lnTo>
                      <a:pt x="529" y="127"/>
                    </a:lnTo>
                    <a:lnTo>
                      <a:pt x="540" y="113"/>
                    </a:lnTo>
                    <a:lnTo>
                      <a:pt x="551" y="101"/>
                    </a:lnTo>
                    <a:lnTo>
                      <a:pt x="563" y="89"/>
                    </a:lnTo>
                    <a:lnTo>
                      <a:pt x="574" y="79"/>
                    </a:lnTo>
                    <a:lnTo>
                      <a:pt x="587" y="70"/>
                    </a:lnTo>
                    <a:lnTo>
                      <a:pt x="599" y="60"/>
                    </a:lnTo>
                    <a:lnTo>
                      <a:pt x="611" y="52"/>
                    </a:lnTo>
                    <a:lnTo>
                      <a:pt x="625" y="45"/>
                    </a:lnTo>
                    <a:lnTo>
                      <a:pt x="625" y="45"/>
                    </a:lnTo>
                    <a:lnTo>
                      <a:pt x="642" y="37"/>
                    </a:lnTo>
                    <a:lnTo>
                      <a:pt x="661" y="29"/>
                    </a:lnTo>
                    <a:lnTo>
                      <a:pt x="680" y="23"/>
                    </a:lnTo>
                    <a:lnTo>
                      <a:pt x="698" y="18"/>
                    </a:lnTo>
                    <a:lnTo>
                      <a:pt x="734" y="10"/>
                    </a:lnTo>
                    <a:lnTo>
                      <a:pt x="767" y="4"/>
                    </a:lnTo>
                    <a:lnTo>
                      <a:pt x="767" y="4"/>
                    </a:lnTo>
                    <a:lnTo>
                      <a:pt x="790" y="1"/>
                    </a:lnTo>
                    <a:lnTo>
                      <a:pt x="813" y="0"/>
                    </a:lnTo>
                    <a:lnTo>
                      <a:pt x="813" y="0"/>
                    </a:lnTo>
                    <a:lnTo>
                      <a:pt x="826" y="0"/>
                    </a:lnTo>
                    <a:lnTo>
                      <a:pt x="841" y="1"/>
                    </a:lnTo>
                    <a:lnTo>
                      <a:pt x="868" y="5"/>
                    </a:lnTo>
                    <a:lnTo>
                      <a:pt x="894" y="10"/>
                    </a:lnTo>
                    <a:lnTo>
                      <a:pt x="922" y="16"/>
                    </a:lnTo>
                    <a:lnTo>
                      <a:pt x="922" y="16"/>
                    </a:lnTo>
                    <a:lnTo>
                      <a:pt x="935" y="19"/>
                    </a:lnTo>
                    <a:lnTo>
                      <a:pt x="947" y="23"/>
                    </a:lnTo>
                    <a:lnTo>
                      <a:pt x="959" y="28"/>
                    </a:lnTo>
                    <a:lnTo>
                      <a:pt x="971" y="35"/>
                    </a:lnTo>
                    <a:lnTo>
                      <a:pt x="982" y="42"/>
                    </a:lnTo>
                    <a:lnTo>
                      <a:pt x="994" y="49"/>
                    </a:lnTo>
                    <a:lnTo>
                      <a:pt x="1004" y="57"/>
                    </a:lnTo>
                    <a:lnTo>
                      <a:pt x="1013" y="67"/>
                    </a:lnTo>
                    <a:lnTo>
                      <a:pt x="1022" y="77"/>
                    </a:lnTo>
                    <a:lnTo>
                      <a:pt x="1030" y="87"/>
                    </a:lnTo>
                    <a:lnTo>
                      <a:pt x="1037" y="99"/>
                    </a:lnTo>
                    <a:lnTo>
                      <a:pt x="1043" y="110"/>
                    </a:lnTo>
                    <a:lnTo>
                      <a:pt x="1047" y="122"/>
                    </a:lnTo>
                    <a:lnTo>
                      <a:pt x="1050" y="135"/>
                    </a:lnTo>
                    <a:lnTo>
                      <a:pt x="1052" y="148"/>
                    </a:lnTo>
                    <a:lnTo>
                      <a:pt x="1052" y="163"/>
                    </a:lnTo>
                    <a:lnTo>
                      <a:pt x="1052" y="163"/>
                    </a:lnTo>
                    <a:lnTo>
                      <a:pt x="1050" y="183"/>
                    </a:lnTo>
                    <a:lnTo>
                      <a:pt x="1047" y="203"/>
                    </a:lnTo>
                    <a:lnTo>
                      <a:pt x="1041" y="221"/>
                    </a:lnTo>
                    <a:lnTo>
                      <a:pt x="1034" y="237"/>
                    </a:lnTo>
                    <a:lnTo>
                      <a:pt x="1025" y="252"/>
                    </a:lnTo>
                    <a:lnTo>
                      <a:pt x="1014" y="264"/>
                    </a:lnTo>
                    <a:lnTo>
                      <a:pt x="1003" y="275"/>
                    </a:lnTo>
                    <a:lnTo>
                      <a:pt x="991" y="285"/>
                    </a:lnTo>
                    <a:lnTo>
                      <a:pt x="978" y="293"/>
                    </a:lnTo>
                    <a:lnTo>
                      <a:pt x="965" y="300"/>
                    </a:lnTo>
                    <a:lnTo>
                      <a:pt x="951" y="306"/>
                    </a:lnTo>
                    <a:lnTo>
                      <a:pt x="938" y="311"/>
                    </a:lnTo>
                    <a:lnTo>
                      <a:pt x="924" y="316"/>
                    </a:lnTo>
                    <a:lnTo>
                      <a:pt x="912" y="320"/>
                    </a:lnTo>
                    <a:lnTo>
                      <a:pt x="887" y="324"/>
                    </a:lnTo>
                    <a:lnTo>
                      <a:pt x="887" y="324"/>
                    </a:lnTo>
                    <a:lnTo>
                      <a:pt x="871" y="326"/>
                    </a:lnTo>
                    <a:lnTo>
                      <a:pt x="854" y="327"/>
                    </a:lnTo>
                    <a:lnTo>
                      <a:pt x="854" y="327"/>
                    </a:lnTo>
                    <a:lnTo>
                      <a:pt x="841" y="326"/>
                    </a:lnTo>
                    <a:lnTo>
                      <a:pt x="827" y="325"/>
                    </a:lnTo>
                    <a:lnTo>
                      <a:pt x="799" y="321"/>
                    </a:lnTo>
                    <a:lnTo>
                      <a:pt x="769" y="315"/>
                    </a:lnTo>
                    <a:lnTo>
                      <a:pt x="740" y="305"/>
                    </a:lnTo>
                    <a:lnTo>
                      <a:pt x="711" y="294"/>
                    </a:lnTo>
                    <a:lnTo>
                      <a:pt x="681" y="281"/>
                    </a:lnTo>
                    <a:lnTo>
                      <a:pt x="652" y="265"/>
                    </a:lnTo>
                    <a:lnTo>
                      <a:pt x="623" y="246"/>
                    </a:lnTo>
                    <a:lnTo>
                      <a:pt x="623" y="246"/>
                    </a:lnTo>
                    <a:lnTo>
                      <a:pt x="597" y="229"/>
                    </a:lnTo>
                    <a:lnTo>
                      <a:pt x="571" y="209"/>
                    </a:lnTo>
                    <a:lnTo>
                      <a:pt x="571" y="209"/>
                    </a:lnTo>
                    <a:lnTo>
                      <a:pt x="541" y="187"/>
                    </a:lnTo>
                    <a:lnTo>
                      <a:pt x="531" y="179"/>
                    </a:lnTo>
                    <a:lnTo>
                      <a:pt x="524" y="190"/>
                    </a:lnTo>
                    <a:lnTo>
                      <a:pt x="524" y="190"/>
                    </a:lnTo>
                    <a:lnTo>
                      <a:pt x="500" y="227"/>
                    </a:lnTo>
                    <a:lnTo>
                      <a:pt x="500" y="227"/>
                    </a:lnTo>
                    <a:lnTo>
                      <a:pt x="482" y="256"/>
                    </a:lnTo>
                    <a:lnTo>
                      <a:pt x="482" y="256"/>
                    </a:lnTo>
                    <a:lnTo>
                      <a:pt x="479" y="259"/>
                    </a:lnTo>
                    <a:lnTo>
                      <a:pt x="476" y="262"/>
                    </a:lnTo>
                    <a:lnTo>
                      <a:pt x="473" y="263"/>
                    </a:lnTo>
                    <a:lnTo>
                      <a:pt x="469" y="263"/>
                    </a:lnTo>
                    <a:lnTo>
                      <a:pt x="469" y="263"/>
                    </a:lnTo>
                    <a:lnTo>
                      <a:pt x="464" y="263"/>
                    </a:lnTo>
                    <a:lnTo>
                      <a:pt x="458" y="261"/>
                    </a:lnTo>
                    <a:lnTo>
                      <a:pt x="455" y="258"/>
                    </a:lnTo>
                    <a:lnTo>
                      <a:pt x="452" y="254"/>
                    </a:lnTo>
                    <a:lnTo>
                      <a:pt x="452" y="254"/>
                    </a:lnTo>
                    <a:lnTo>
                      <a:pt x="451" y="251"/>
                    </a:lnTo>
                    <a:lnTo>
                      <a:pt x="450" y="247"/>
                    </a:lnTo>
                    <a:lnTo>
                      <a:pt x="451" y="244"/>
                    </a:lnTo>
                    <a:lnTo>
                      <a:pt x="453" y="240"/>
                    </a:lnTo>
                    <a:lnTo>
                      <a:pt x="453" y="240"/>
                    </a:lnTo>
                    <a:lnTo>
                      <a:pt x="474" y="208"/>
                    </a:lnTo>
                    <a:lnTo>
                      <a:pt x="474" y="208"/>
                    </a:lnTo>
                    <a:lnTo>
                      <a:pt x="498" y="172"/>
                    </a:lnTo>
                    <a:lnTo>
                      <a:pt x="504" y="162"/>
                    </a:lnTo>
                    <a:lnTo>
                      <a:pt x="477" y="144"/>
                    </a:lnTo>
                    <a:lnTo>
                      <a:pt x="477" y="144"/>
                    </a:lnTo>
                    <a:lnTo>
                      <a:pt x="445" y="123"/>
                    </a:lnTo>
                    <a:lnTo>
                      <a:pt x="429" y="113"/>
                    </a:lnTo>
                    <a:lnTo>
                      <a:pt x="412" y="104"/>
                    </a:lnTo>
                    <a:lnTo>
                      <a:pt x="394" y="95"/>
                    </a:lnTo>
                    <a:lnTo>
                      <a:pt x="377" y="86"/>
                    </a:lnTo>
                    <a:lnTo>
                      <a:pt x="359" y="80"/>
                    </a:lnTo>
                    <a:lnTo>
                      <a:pt x="343" y="75"/>
                    </a:lnTo>
                    <a:lnTo>
                      <a:pt x="335" y="74"/>
                    </a:lnTo>
                    <a:lnTo>
                      <a:pt x="335" y="74"/>
                    </a:lnTo>
                    <a:lnTo>
                      <a:pt x="310" y="68"/>
                    </a:lnTo>
                    <a:lnTo>
                      <a:pt x="284" y="63"/>
                    </a:lnTo>
                    <a:lnTo>
                      <a:pt x="256" y="58"/>
                    </a:lnTo>
                    <a:lnTo>
                      <a:pt x="243" y="57"/>
                    </a:lnTo>
                    <a:lnTo>
                      <a:pt x="229" y="57"/>
                    </a:lnTo>
                    <a:lnTo>
                      <a:pt x="229" y="57"/>
                    </a:lnTo>
                    <a:lnTo>
                      <a:pt x="213" y="57"/>
                    </a:lnTo>
                    <a:lnTo>
                      <a:pt x="196" y="59"/>
                    </a:lnTo>
                    <a:lnTo>
                      <a:pt x="182" y="64"/>
                    </a:lnTo>
                    <a:lnTo>
                      <a:pt x="167" y="68"/>
                    </a:lnTo>
                    <a:lnTo>
                      <a:pt x="167" y="68"/>
                    </a:lnTo>
                    <a:lnTo>
                      <a:pt x="156" y="72"/>
                    </a:lnTo>
                    <a:lnTo>
                      <a:pt x="142" y="76"/>
                    </a:lnTo>
                    <a:lnTo>
                      <a:pt x="142" y="76"/>
                    </a:lnTo>
                    <a:lnTo>
                      <a:pt x="128" y="81"/>
                    </a:lnTo>
                    <a:lnTo>
                      <a:pt x="115" y="86"/>
                    </a:lnTo>
                    <a:lnTo>
                      <a:pt x="101" y="91"/>
                    </a:lnTo>
                    <a:lnTo>
                      <a:pt x="89" y="99"/>
                    </a:lnTo>
                    <a:lnTo>
                      <a:pt x="89" y="99"/>
                    </a:lnTo>
                    <a:lnTo>
                      <a:pt x="81" y="106"/>
                    </a:lnTo>
                    <a:lnTo>
                      <a:pt x="74" y="112"/>
                    </a:lnTo>
                    <a:lnTo>
                      <a:pt x="68" y="119"/>
                    </a:lnTo>
                    <a:lnTo>
                      <a:pt x="63" y="127"/>
                    </a:lnTo>
                    <a:lnTo>
                      <a:pt x="55" y="143"/>
                    </a:lnTo>
                    <a:lnTo>
                      <a:pt x="47" y="159"/>
                    </a:lnTo>
                    <a:lnTo>
                      <a:pt x="44" y="166"/>
                    </a:lnTo>
                    <a:lnTo>
                      <a:pt x="44" y="166"/>
                    </a:lnTo>
                    <a:lnTo>
                      <a:pt x="40" y="175"/>
                    </a:lnTo>
                    <a:lnTo>
                      <a:pt x="37" y="184"/>
                    </a:lnTo>
                    <a:lnTo>
                      <a:pt x="33" y="207"/>
                    </a:lnTo>
                    <a:lnTo>
                      <a:pt x="30" y="231"/>
                    </a:lnTo>
                    <a:lnTo>
                      <a:pt x="29" y="256"/>
                    </a:lnTo>
                    <a:lnTo>
                      <a:pt x="30" y="281"/>
                    </a:lnTo>
                    <a:lnTo>
                      <a:pt x="33" y="304"/>
                    </a:lnTo>
                    <a:lnTo>
                      <a:pt x="35" y="316"/>
                    </a:lnTo>
                    <a:lnTo>
                      <a:pt x="38" y="326"/>
                    </a:lnTo>
                    <a:lnTo>
                      <a:pt x="41" y="335"/>
                    </a:lnTo>
                    <a:lnTo>
                      <a:pt x="45" y="344"/>
                    </a:lnTo>
                    <a:lnTo>
                      <a:pt x="45" y="344"/>
                    </a:lnTo>
                    <a:lnTo>
                      <a:pt x="49" y="353"/>
                    </a:lnTo>
                    <a:lnTo>
                      <a:pt x="55" y="360"/>
                    </a:lnTo>
                    <a:lnTo>
                      <a:pt x="60" y="366"/>
                    </a:lnTo>
                    <a:lnTo>
                      <a:pt x="65" y="372"/>
                    </a:lnTo>
                    <a:lnTo>
                      <a:pt x="71" y="378"/>
                    </a:lnTo>
                    <a:lnTo>
                      <a:pt x="77" y="382"/>
                    </a:lnTo>
                    <a:lnTo>
                      <a:pt x="92" y="391"/>
                    </a:lnTo>
                    <a:lnTo>
                      <a:pt x="92" y="391"/>
                    </a:lnTo>
                    <a:lnTo>
                      <a:pt x="97" y="394"/>
                    </a:lnTo>
                    <a:lnTo>
                      <a:pt x="101" y="397"/>
                    </a:lnTo>
                    <a:lnTo>
                      <a:pt x="108" y="390"/>
                    </a:lnTo>
                    <a:lnTo>
                      <a:pt x="109" y="393"/>
                    </a:lnTo>
                    <a:lnTo>
                      <a:pt x="109" y="393"/>
                    </a:lnTo>
                    <a:lnTo>
                      <a:pt x="112" y="393"/>
                    </a:lnTo>
                    <a:lnTo>
                      <a:pt x="112" y="393"/>
                    </a:lnTo>
                    <a:lnTo>
                      <a:pt x="117" y="394"/>
                    </a:lnTo>
                    <a:lnTo>
                      <a:pt x="121" y="395"/>
                    </a:lnTo>
                    <a:lnTo>
                      <a:pt x="123" y="397"/>
                    </a:lnTo>
                    <a:lnTo>
                      <a:pt x="125" y="400"/>
                    </a:lnTo>
                    <a:lnTo>
                      <a:pt x="127" y="405"/>
                    </a:lnTo>
                    <a:lnTo>
                      <a:pt x="127" y="410"/>
                    </a:lnTo>
                    <a:lnTo>
                      <a:pt x="127" y="410"/>
                    </a:lnTo>
                    <a:lnTo>
                      <a:pt x="127" y="413"/>
                    </a:lnTo>
                    <a:lnTo>
                      <a:pt x="125" y="419"/>
                    </a:lnTo>
                    <a:lnTo>
                      <a:pt x="123" y="421"/>
                    </a:lnTo>
                    <a:lnTo>
                      <a:pt x="121" y="423"/>
                    </a:lnTo>
                    <a:lnTo>
                      <a:pt x="117" y="425"/>
                    </a:lnTo>
                    <a:lnTo>
                      <a:pt x="112" y="425"/>
                    </a:lnTo>
                    <a:lnTo>
                      <a:pt x="112" y="425"/>
                    </a:lnTo>
                    <a:lnTo>
                      <a:pt x="103" y="426"/>
                    </a:lnTo>
                    <a:lnTo>
                      <a:pt x="103" y="426"/>
                    </a:lnTo>
                    <a:lnTo>
                      <a:pt x="96" y="426"/>
                    </a:lnTo>
                    <a:lnTo>
                      <a:pt x="96" y="426"/>
                    </a:lnTo>
                    <a:close/>
                    <a:moveTo>
                      <a:pt x="819" y="29"/>
                    </a:moveTo>
                    <a:lnTo>
                      <a:pt x="819" y="29"/>
                    </a:lnTo>
                    <a:lnTo>
                      <a:pt x="805" y="31"/>
                    </a:lnTo>
                    <a:lnTo>
                      <a:pt x="788" y="32"/>
                    </a:lnTo>
                    <a:lnTo>
                      <a:pt x="771" y="34"/>
                    </a:lnTo>
                    <a:lnTo>
                      <a:pt x="754" y="37"/>
                    </a:lnTo>
                    <a:lnTo>
                      <a:pt x="736" y="41"/>
                    </a:lnTo>
                    <a:lnTo>
                      <a:pt x="717" y="46"/>
                    </a:lnTo>
                    <a:lnTo>
                      <a:pt x="675" y="58"/>
                    </a:lnTo>
                    <a:lnTo>
                      <a:pt x="675" y="58"/>
                    </a:lnTo>
                    <a:lnTo>
                      <a:pt x="659" y="65"/>
                    </a:lnTo>
                    <a:lnTo>
                      <a:pt x="643" y="72"/>
                    </a:lnTo>
                    <a:lnTo>
                      <a:pt x="628" y="80"/>
                    </a:lnTo>
                    <a:lnTo>
                      <a:pt x="613" y="90"/>
                    </a:lnTo>
                    <a:lnTo>
                      <a:pt x="599" y="101"/>
                    </a:lnTo>
                    <a:lnTo>
                      <a:pt x="586" y="113"/>
                    </a:lnTo>
                    <a:lnTo>
                      <a:pt x="572" y="127"/>
                    </a:lnTo>
                    <a:lnTo>
                      <a:pt x="559" y="142"/>
                    </a:lnTo>
                    <a:lnTo>
                      <a:pt x="550" y="152"/>
                    </a:lnTo>
                    <a:lnTo>
                      <a:pt x="562" y="160"/>
                    </a:lnTo>
                    <a:lnTo>
                      <a:pt x="562" y="160"/>
                    </a:lnTo>
                    <a:lnTo>
                      <a:pt x="582" y="174"/>
                    </a:lnTo>
                    <a:lnTo>
                      <a:pt x="602" y="190"/>
                    </a:lnTo>
                    <a:lnTo>
                      <a:pt x="602" y="190"/>
                    </a:lnTo>
                    <a:lnTo>
                      <a:pt x="632" y="213"/>
                    </a:lnTo>
                    <a:lnTo>
                      <a:pt x="648" y="224"/>
                    </a:lnTo>
                    <a:lnTo>
                      <a:pt x="664" y="234"/>
                    </a:lnTo>
                    <a:lnTo>
                      <a:pt x="664" y="234"/>
                    </a:lnTo>
                    <a:lnTo>
                      <a:pt x="688" y="246"/>
                    </a:lnTo>
                    <a:lnTo>
                      <a:pt x="704" y="255"/>
                    </a:lnTo>
                    <a:lnTo>
                      <a:pt x="723" y="264"/>
                    </a:lnTo>
                    <a:lnTo>
                      <a:pt x="744" y="272"/>
                    </a:lnTo>
                    <a:lnTo>
                      <a:pt x="765" y="279"/>
                    </a:lnTo>
                    <a:lnTo>
                      <a:pt x="787" y="286"/>
                    </a:lnTo>
                    <a:lnTo>
                      <a:pt x="797" y="288"/>
                    </a:lnTo>
                    <a:lnTo>
                      <a:pt x="808" y="289"/>
                    </a:lnTo>
                    <a:lnTo>
                      <a:pt x="808" y="289"/>
                    </a:lnTo>
                    <a:lnTo>
                      <a:pt x="834" y="291"/>
                    </a:lnTo>
                    <a:lnTo>
                      <a:pt x="859" y="292"/>
                    </a:lnTo>
                    <a:lnTo>
                      <a:pt x="859" y="292"/>
                    </a:lnTo>
                    <a:lnTo>
                      <a:pt x="882" y="291"/>
                    </a:lnTo>
                    <a:lnTo>
                      <a:pt x="903" y="289"/>
                    </a:lnTo>
                    <a:lnTo>
                      <a:pt x="922" y="285"/>
                    </a:lnTo>
                    <a:lnTo>
                      <a:pt x="940" y="279"/>
                    </a:lnTo>
                    <a:lnTo>
                      <a:pt x="955" y="273"/>
                    </a:lnTo>
                    <a:lnTo>
                      <a:pt x="970" y="265"/>
                    </a:lnTo>
                    <a:lnTo>
                      <a:pt x="983" y="255"/>
                    </a:lnTo>
                    <a:lnTo>
                      <a:pt x="994" y="243"/>
                    </a:lnTo>
                    <a:lnTo>
                      <a:pt x="994" y="243"/>
                    </a:lnTo>
                    <a:lnTo>
                      <a:pt x="1001" y="233"/>
                    </a:lnTo>
                    <a:lnTo>
                      <a:pt x="1007" y="222"/>
                    </a:lnTo>
                    <a:lnTo>
                      <a:pt x="1012" y="209"/>
                    </a:lnTo>
                    <a:lnTo>
                      <a:pt x="1016" y="197"/>
                    </a:lnTo>
                    <a:lnTo>
                      <a:pt x="1019" y="182"/>
                    </a:lnTo>
                    <a:lnTo>
                      <a:pt x="1021" y="169"/>
                    </a:lnTo>
                    <a:lnTo>
                      <a:pt x="1021" y="156"/>
                    </a:lnTo>
                    <a:lnTo>
                      <a:pt x="1020" y="142"/>
                    </a:lnTo>
                    <a:lnTo>
                      <a:pt x="1020" y="142"/>
                    </a:lnTo>
                    <a:lnTo>
                      <a:pt x="1019" y="134"/>
                    </a:lnTo>
                    <a:lnTo>
                      <a:pt x="1016" y="127"/>
                    </a:lnTo>
                    <a:lnTo>
                      <a:pt x="1014" y="119"/>
                    </a:lnTo>
                    <a:lnTo>
                      <a:pt x="1010" y="113"/>
                    </a:lnTo>
                    <a:lnTo>
                      <a:pt x="1007" y="107"/>
                    </a:lnTo>
                    <a:lnTo>
                      <a:pt x="1002" y="101"/>
                    </a:lnTo>
                    <a:lnTo>
                      <a:pt x="997" y="96"/>
                    </a:lnTo>
                    <a:lnTo>
                      <a:pt x="991" y="91"/>
                    </a:lnTo>
                    <a:lnTo>
                      <a:pt x="991" y="91"/>
                    </a:lnTo>
                    <a:lnTo>
                      <a:pt x="973" y="79"/>
                    </a:lnTo>
                    <a:lnTo>
                      <a:pt x="973" y="79"/>
                    </a:lnTo>
                    <a:lnTo>
                      <a:pt x="956" y="67"/>
                    </a:lnTo>
                    <a:lnTo>
                      <a:pt x="947" y="60"/>
                    </a:lnTo>
                    <a:lnTo>
                      <a:pt x="938" y="55"/>
                    </a:lnTo>
                    <a:lnTo>
                      <a:pt x="938" y="55"/>
                    </a:lnTo>
                    <a:lnTo>
                      <a:pt x="926" y="50"/>
                    </a:lnTo>
                    <a:lnTo>
                      <a:pt x="914" y="46"/>
                    </a:lnTo>
                    <a:lnTo>
                      <a:pt x="889" y="39"/>
                    </a:lnTo>
                    <a:lnTo>
                      <a:pt x="865" y="35"/>
                    </a:lnTo>
                    <a:lnTo>
                      <a:pt x="849" y="32"/>
                    </a:lnTo>
                    <a:lnTo>
                      <a:pt x="849" y="32"/>
                    </a:lnTo>
                    <a:lnTo>
                      <a:pt x="834" y="31"/>
                    </a:lnTo>
                    <a:lnTo>
                      <a:pt x="819" y="29"/>
                    </a:lnTo>
                    <a:lnTo>
                      <a:pt x="819" y="29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endParaRPr lang="zh-CN" altLang="en-US" sz="2399" dirty="0">
                  <a:solidFill>
                    <a:srgbClr val="6054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44" name="chenying0907 56"/>
          <p:cNvSpPr/>
          <p:nvPr/>
        </p:nvSpPr>
        <p:spPr bwMode="auto">
          <a:xfrm>
            <a:off x="603317" y="4709404"/>
            <a:ext cx="1166456" cy="2137806"/>
          </a:xfrm>
          <a:custGeom>
            <a:avLst/>
            <a:gdLst>
              <a:gd name="T0" fmla="*/ 197 w 454"/>
              <a:gd name="T1" fmla="*/ 254 h 569"/>
              <a:gd name="T2" fmla="*/ 200 w 454"/>
              <a:gd name="T3" fmla="*/ 449 h 569"/>
              <a:gd name="T4" fmla="*/ 148 w 454"/>
              <a:gd name="T5" fmla="*/ 559 h 569"/>
              <a:gd name="T6" fmla="*/ 122 w 454"/>
              <a:gd name="T7" fmla="*/ 569 h 569"/>
              <a:gd name="T8" fmla="*/ 339 w 454"/>
              <a:gd name="T9" fmla="*/ 569 h 569"/>
              <a:gd name="T10" fmla="*/ 304 w 454"/>
              <a:gd name="T11" fmla="*/ 557 h 569"/>
              <a:gd name="T12" fmla="*/ 277 w 454"/>
              <a:gd name="T13" fmla="*/ 354 h 569"/>
              <a:gd name="T14" fmla="*/ 282 w 454"/>
              <a:gd name="T15" fmla="*/ 261 h 569"/>
              <a:gd name="T16" fmla="*/ 315 w 454"/>
              <a:gd name="T17" fmla="*/ 247 h 569"/>
              <a:gd name="T18" fmla="*/ 454 w 454"/>
              <a:gd name="T19" fmla="*/ 120 h 569"/>
              <a:gd name="T20" fmla="*/ 451 w 454"/>
              <a:gd name="T21" fmla="*/ 117 h 569"/>
              <a:gd name="T22" fmla="*/ 451 w 454"/>
              <a:gd name="T23" fmla="*/ 117 h 569"/>
              <a:gd name="T24" fmla="*/ 389 w 454"/>
              <a:gd name="T25" fmla="*/ 164 h 569"/>
              <a:gd name="T26" fmla="*/ 400 w 454"/>
              <a:gd name="T27" fmla="*/ 82 h 569"/>
              <a:gd name="T28" fmla="*/ 399 w 454"/>
              <a:gd name="T29" fmla="*/ 82 h 569"/>
              <a:gd name="T30" fmla="*/ 398 w 454"/>
              <a:gd name="T31" fmla="*/ 82 h 569"/>
              <a:gd name="T32" fmla="*/ 362 w 454"/>
              <a:gd name="T33" fmla="*/ 182 h 569"/>
              <a:gd name="T34" fmla="*/ 257 w 454"/>
              <a:gd name="T35" fmla="*/ 234 h 569"/>
              <a:gd name="T36" fmla="*/ 241 w 454"/>
              <a:gd name="T37" fmla="*/ 146 h 569"/>
              <a:gd name="T38" fmla="*/ 296 w 454"/>
              <a:gd name="T39" fmla="*/ 54 h 569"/>
              <a:gd name="T40" fmla="*/ 295 w 454"/>
              <a:gd name="T41" fmla="*/ 54 h 569"/>
              <a:gd name="T42" fmla="*/ 294 w 454"/>
              <a:gd name="T43" fmla="*/ 52 h 569"/>
              <a:gd name="T44" fmla="*/ 238 w 454"/>
              <a:gd name="T45" fmla="*/ 113 h 569"/>
              <a:gd name="T46" fmla="*/ 235 w 454"/>
              <a:gd name="T47" fmla="*/ 35 h 569"/>
              <a:gd name="T48" fmla="*/ 235 w 454"/>
              <a:gd name="T49" fmla="*/ 35 h 569"/>
              <a:gd name="T50" fmla="*/ 230 w 454"/>
              <a:gd name="T51" fmla="*/ 35 h 569"/>
              <a:gd name="T52" fmla="*/ 219 w 454"/>
              <a:gd name="T53" fmla="*/ 223 h 569"/>
              <a:gd name="T54" fmla="*/ 122 w 454"/>
              <a:gd name="T55" fmla="*/ 132 h 569"/>
              <a:gd name="T56" fmla="*/ 137 w 454"/>
              <a:gd name="T57" fmla="*/ 64 h 569"/>
              <a:gd name="T58" fmla="*/ 135 w 454"/>
              <a:gd name="T59" fmla="*/ 63 h 569"/>
              <a:gd name="T60" fmla="*/ 135 w 454"/>
              <a:gd name="T61" fmla="*/ 63 h 569"/>
              <a:gd name="T62" fmla="*/ 113 w 454"/>
              <a:gd name="T63" fmla="*/ 118 h 569"/>
              <a:gd name="T64" fmla="*/ 52 w 454"/>
              <a:gd name="T65" fmla="*/ 1 h 569"/>
              <a:gd name="T66" fmla="*/ 50 w 454"/>
              <a:gd name="T67" fmla="*/ 0 h 569"/>
              <a:gd name="T68" fmla="*/ 46 w 454"/>
              <a:gd name="T69" fmla="*/ 1 h 569"/>
              <a:gd name="T70" fmla="*/ 74 w 454"/>
              <a:gd name="T71" fmla="*/ 91 h 569"/>
              <a:gd name="T72" fmla="*/ 74 w 454"/>
              <a:gd name="T73" fmla="*/ 91 h 569"/>
              <a:gd name="T74" fmla="*/ 149 w 454"/>
              <a:gd name="T75" fmla="*/ 208 h 569"/>
              <a:gd name="T76" fmla="*/ 3 w 454"/>
              <a:gd name="T77" fmla="*/ 195 h 569"/>
              <a:gd name="T78" fmla="*/ 3 w 454"/>
              <a:gd name="T79" fmla="*/ 196 h 569"/>
              <a:gd name="T80" fmla="*/ 0 w 454"/>
              <a:gd name="T81" fmla="*/ 201 h 569"/>
              <a:gd name="T82" fmla="*/ 172 w 454"/>
              <a:gd name="T83" fmla="*/ 237 h 569"/>
              <a:gd name="T84" fmla="*/ 197 w 454"/>
              <a:gd name="T85" fmla="*/ 254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4" h="569">
                <a:moveTo>
                  <a:pt x="197" y="254"/>
                </a:moveTo>
                <a:cubicBezTo>
                  <a:pt x="209" y="304"/>
                  <a:pt x="213" y="368"/>
                  <a:pt x="200" y="449"/>
                </a:cubicBezTo>
                <a:cubicBezTo>
                  <a:pt x="191" y="518"/>
                  <a:pt x="199" y="559"/>
                  <a:pt x="148" y="559"/>
                </a:cubicBezTo>
                <a:cubicBezTo>
                  <a:pt x="148" y="559"/>
                  <a:pt x="138" y="555"/>
                  <a:pt x="122" y="569"/>
                </a:cubicBezTo>
                <a:cubicBezTo>
                  <a:pt x="339" y="569"/>
                  <a:pt x="339" y="569"/>
                  <a:pt x="339" y="569"/>
                </a:cubicBezTo>
                <a:cubicBezTo>
                  <a:pt x="328" y="564"/>
                  <a:pt x="315" y="559"/>
                  <a:pt x="304" y="557"/>
                </a:cubicBezTo>
                <a:cubicBezTo>
                  <a:pt x="292" y="529"/>
                  <a:pt x="279" y="475"/>
                  <a:pt x="277" y="354"/>
                </a:cubicBezTo>
                <a:cubicBezTo>
                  <a:pt x="276" y="318"/>
                  <a:pt x="278" y="287"/>
                  <a:pt x="282" y="261"/>
                </a:cubicBezTo>
                <a:cubicBezTo>
                  <a:pt x="315" y="247"/>
                  <a:pt x="315" y="247"/>
                  <a:pt x="315" y="247"/>
                </a:cubicBezTo>
                <a:cubicBezTo>
                  <a:pt x="404" y="194"/>
                  <a:pt x="433" y="147"/>
                  <a:pt x="454" y="120"/>
                </a:cubicBezTo>
                <a:cubicBezTo>
                  <a:pt x="451" y="117"/>
                  <a:pt x="451" y="117"/>
                  <a:pt x="451" y="117"/>
                </a:cubicBezTo>
                <a:cubicBezTo>
                  <a:pt x="451" y="117"/>
                  <a:pt x="451" y="117"/>
                  <a:pt x="451" y="117"/>
                </a:cubicBezTo>
                <a:cubicBezTo>
                  <a:pt x="428" y="135"/>
                  <a:pt x="407" y="151"/>
                  <a:pt x="389" y="164"/>
                </a:cubicBezTo>
                <a:cubicBezTo>
                  <a:pt x="396" y="133"/>
                  <a:pt x="398" y="121"/>
                  <a:pt x="400" y="82"/>
                </a:cubicBezTo>
                <a:cubicBezTo>
                  <a:pt x="399" y="82"/>
                  <a:pt x="399" y="82"/>
                  <a:pt x="399" y="82"/>
                </a:cubicBezTo>
                <a:cubicBezTo>
                  <a:pt x="399" y="82"/>
                  <a:pt x="398" y="82"/>
                  <a:pt x="398" y="82"/>
                </a:cubicBezTo>
                <a:cubicBezTo>
                  <a:pt x="393" y="101"/>
                  <a:pt x="379" y="147"/>
                  <a:pt x="362" y="182"/>
                </a:cubicBezTo>
                <a:cubicBezTo>
                  <a:pt x="312" y="215"/>
                  <a:pt x="278" y="228"/>
                  <a:pt x="257" y="234"/>
                </a:cubicBezTo>
                <a:cubicBezTo>
                  <a:pt x="251" y="213"/>
                  <a:pt x="245" y="185"/>
                  <a:pt x="241" y="146"/>
                </a:cubicBezTo>
                <a:cubicBezTo>
                  <a:pt x="257" y="110"/>
                  <a:pt x="284" y="70"/>
                  <a:pt x="296" y="54"/>
                </a:cubicBezTo>
                <a:cubicBezTo>
                  <a:pt x="295" y="54"/>
                  <a:pt x="295" y="54"/>
                  <a:pt x="295" y="54"/>
                </a:cubicBezTo>
                <a:cubicBezTo>
                  <a:pt x="294" y="52"/>
                  <a:pt x="294" y="52"/>
                  <a:pt x="294" y="52"/>
                </a:cubicBezTo>
                <a:cubicBezTo>
                  <a:pt x="265" y="79"/>
                  <a:pt x="258" y="88"/>
                  <a:pt x="238" y="113"/>
                </a:cubicBezTo>
                <a:cubicBezTo>
                  <a:pt x="236" y="91"/>
                  <a:pt x="235" y="64"/>
                  <a:pt x="235" y="35"/>
                </a:cubicBezTo>
                <a:cubicBezTo>
                  <a:pt x="235" y="35"/>
                  <a:pt x="235" y="35"/>
                  <a:pt x="235" y="35"/>
                </a:cubicBezTo>
                <a:cubicBezTo>
                  <a:pt x="230" y="35"/>
                  <a:pt x="230" y="35"/>
                  <a:pt x="230" y="35"/>
                </a:cubicBezTo>
                <a:cubicBezTo>
                  <a:pt x="223" y="69"/>
                  <a:pt x="210" y="143"/>
                  <a:pt x="219" y="223"/>
                </a:cubicBezTo>
                <a:cubicBezTo>
                  <a:pt x="219" y="223"/>
                  <a:pt x="175" y="205"/>
                  <a:pt x="122" y="132"/>
                </a:cubicBezTo>
                <a:cubicBezTo>
                  <a:pt x="123" y="120"/>
                  <a:pt x="125" y="90"/>
                  <a:pt x="137" y="64"/>
                </a:cubicBezTo>
                <a:cubicBezTo>
                  <a:pt x="135" y="63"/>
                  <a:pt x="135" y="63"/>
                  <a:pt x="135" y="63"/>
                </a:cubicBezTo>
                <a:cubicBezTo>
                  <a:pt x="135" y="63"/>
                  <a:pt x="135" y="63"/>
                  <a:pt x="135" y="63"/>
                </a:cubicBezTo>
                <a:cubicBezTo>
                  <a:pt x="127" y="75"/>
                  <a:pt x="118" y="94"/>
                  <a:pt x="113" y="118"/>
                </a:cubicBezTo>
                <a:cubicBezTo>
                  <a:pt x="93" y="88"/>
                  <a:pt x="72" y="50"/>
                  <a:pt x="52" y="1"/>
                </a:cubicBezTo>
                <a:cubicBezTo>
                  <a:pt x="51" y="1"/>
                  <a:pt x="51" y="1"/>
                  <a:pt x="50" y="0"/>
                </a:cubicBezTo>
                <a:cubicBezTo>
                  <a:pt x="46" y="1"/>
                  <a:pt x="46" y="1"/>
                  <a:pt x="46" y="1"/>
                </a:cubicBezTo>
                <a:cubicBezTo>
                  <a:pt x="49" y="17"/>
                  <a:pt x="74" y="91"/>
                  <a:pt x="74" y="91"/>
                </a:cubicBezTo>
                <a:cubicBezTo>
                  <a:pt x="74" y="91"/>
                  <a:pt x="74" y="91"/>
                  <a:pt x="74" y="91"/>
                </a:cubicBezTo>
                <a:cubicBezTo>
                  <a:pt x="91" y="132"/>
                  <a:pt x="115" y="175"/>
                  <a:pt x="149" y="208"/>
                </a:cubicBezTo>
                <a:cubicBezTo>
                  <a:pt x="149" y="208"/>
                  <a:pt x="89" y="222"/>
                  <a:pt x="3" y="195"/>
                </a:cubicBezTo>
                <a:cubicBezTo>
                  <a:pt x="3" y="196"/>
                  <a:pt x="3" y="196"/>
                  <a:pt x="3" y="196"/>
                </a:cubicBezTo>
                <a:cubicBezTo>
                  <a:pt x="0" y="201"/>
                  <a:pt x="0" y="201"/>
                  <a:pt x="0" y="201"/>
                </a:cubicBezTo>
                <a:cubicBezTo>
                  <a:pt x="37" y="218"/>
                  <a:pt x="97" y="238"/>
                  <a:pt x="172" y="237"/>
                </a:cubicBezTo>
                <a:cubicBezTo>
                  <a:pt x="178" y="238"/>
                  <a:pt x="187" y="243"/>
                  <a:pt x="197" y="25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495" y="1361467"/>
            <a:ext cx="9169102" cy="5472625"/>
          </a:xfrm>
          <a:prstGeom prst="rect">
            <a:avLst/>
          </a:prstGeom>
        </p:spPr>
      </p:pic>
      <p:sp>
        <p:nvSpPr>
          <p:cNvPr id="159" name="矩形 158"/>
          <p:cNvSpPr/>
          <p:nvPr/>
        </p:nvSpPr>
        <p:spPr>
          <a:xfrm>
            <a:off x="4258314" y="1803498"/>
            <a:ext cx="622971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6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怎麼辦</a:t>
            </a:r>
            <a:r>
              <a:rPr lang="en-US" altLang="zh-TW" sz="26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…..</a:t>
            </a:r>
          </a:p>
          <a:p>
            <a:r>
              <a:rPr lang="zh-TW" altLang="en-US" sz="26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現在</a:t>
            </a:r>
            <a:r>
              <a:rPr lang="en-US" altLang="zh-TW" sz="26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SAM</a:t>
            </a:r>
            <a:r>
              <a:rPr lang="zh-TW" altLang="en-US" sz="26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哥哥說我不給他「照片」，</a:t>
            </a:r>
            <a:endParaRPr lang="en-US" altLang="zh-TW" sz="2600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sz="26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要將我的「照片」放到網路上去，</a:t>
            </a:r>
            <a:endParaRPr lang="en-US" altLang="zh-TW" sz="2600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sz="26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要讓所有人看到我脫光光的照片</a:t>
            </a:r>
            <a:r>
              <a:rPr lang="en-US" altLang="zh-TW" sz="26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…..</a:t>
            </a:r>
          </a:p>
          <a:p>
            <a:endParaRPr lang="en-US" altLang="zh-TW" sz="2600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sz="26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天啊</a:t>
            </a:r>
            <a:r>
              <a:rPr lang="en-US" altLang="zh-TW" sz="26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!!!</a:t>
            </a:r>
            <a:r>
              <a:rPr lang="zh-TW" altLang="en-US" sz="26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我該怎麼辦</a:t>
            </a:r>
            <a:r>
              <a:rPr lang="en-US" altLang="zh-TW" sz="26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???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67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2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val 113"/>
          <p:cNvSpPr/>
          <p:nvPr/>
        </p:nvSpPr>
        <p:spPr>
          <a:xfrm>
            <a:off x="7373170" y="3941471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55" name="Oval 118"/>
          <p:cNvSpPr/>
          <p:nvPr/>
        </p:nvSpPr>
        <p:spPr>
          <a:xfrm>
            <a:off x="6848300" y="4473743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" y="24197"/>
            <a:ext cx="5572125" cy="1971674"/>
          </a:xfrm>
          <a:prstGeom prst="rect">
            <a:avLst/>
          </a:prstGeom>
        </p:spPr>
      </p:pic>
      <p:sp>
        <p:nvSpPr>
          <p:cNvPr id="173" name="任意多边形 24">
            <a:extLst>
              <a:ext uri="{FF2B5EF4-FFF2-40B4-BE49-F238E27FC236}">
                <a16:creationId xmlns:a16="http://schemas.microsoft.com/office/drawing/2014/main" id="{BF5085DC-9782-4820-990E-8B114F11625C}"/>
              </a:ext>
            </a:extLst>
          </p:cNvPr>
          <p:cNvSpPr/>
          <p:nvPr/>
        </p:nvSpPr>
        <p:spPr>
          <a:xfrm>
            <a:off x="452424" y="674512"/>
            <a:ext cx="2701323" cy="40194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accent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0" name="Freeform 34">
            <a:extLst>
              <a:ext uri="{FF2B5EF4-FFF2-40B4-BE49-F238E27FC236}">
                <a16:creationId xmlns:a16="http://schemas.microsoft.com/office/drawing/2014/main" id="{65779202-A3C0-4ACF-A8E8-464CDF47DCFA}"/>
              </a:ext>
            </a:extLst>
          </p:cNvPr>
          <p:cNvSpPr>
            <a:spLocks noEditPoints="1"/>
          </p:cNvSpPr>
          <p:nvPr/>
        </p:nvSpPr>
        <p:spPr bwMode="auto">
          <a:xfrm>
            <a:off x="3172845" y="547594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41537" y="341408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i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rPr>
              <a:t>想一想</a:t>
            </a:r>
          </a:p>
        </p:txBody>
      </p:sp>
      <p:sp>
        <p:nvSpPr>
          <p:cNvPr id="280" name="Oval 113"/>
          <p:cNvSpPr/>
          <p:nvPr/>
        </p:nvSpPr>
        <p:spPr>
          <a:xfrm>
            <a:off x="7373170" y="3941471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04" name="Oval 118"/>
          <p:cNvSpPr/>
          <p:nvPr/>
        </p:nvSpPr>
        <p:spPr>
          <a:xfrm>
            <a:off x="6848300" y="4473743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26521" y="131555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我在匿名交友</a:t>
            </a:r>
            <a:r>
              <a:rPr lang="en-US" altLang="zh-TW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APP</a:t>
            </a:r>
            <a:r>
              <a:rPr lang="zh-TW" altLang="zh-TW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上，透過隨機聊天配對到一名叫小麗的女生，因為跟她說話很有趣，所以我們交換了</a:t>
            </a:r>
            <a:r>
              <a:rPr lang="en-US" altLang="zh-TW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LINE</a:t>
            </a:r>
            <a:r>
              <a:rPr lang="zh-TW" altLang="zh-TW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帳號，改到</a:t>
            </a:r>
            <a:r>
              <a:rPr lang="en-US" altLang="zh-TW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LINE</a:t>
            </a:r>
            <a:r>
              <a:rPr lang="zh-TW" altLang="zh-TW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上繼續聊天</a:t>
            </a:r>
            <a:r>
              <a:rPr lang="en-US" altLang="zh-TW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…..</a:t>
            </a:r>
            <a:endParaRPr lang="zh-TW" altLang="zh-TW" dirty="0">
              <a:solidFill>
                <a:srgbClr val="00000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U.."/>
            </a:endParaRPr>
          </a:p>
          <a:p>
            <a:pPr>
              <a:spcAft>
                <a:spcPts val="0"/>
              </a:spcAft>
            </a:pPr>
            <a:r>
              <a:rPr lang="en-US" altLang="zh-TW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 </a:t>
            </a:r>
            <a:endParaRPr lang="zh-TW" altLang="zh-TW" dirty="0">
              <a:solidFill>
                <a:srgbClr val="00000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U.."/>
            </a:endParaRPr>
          </a:p>
          <a:p>
            <a:pPr>
              <a:spcAft>
                <a:spcPts val="0"/>
              </a:spcAft>
            </a:pPr>
            <a:r>
              <a:rPr lang="zh-TW" altLang="zh-TW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後來我們聊到有關自慰的話題，小麗就提議要以視訊方式相互自慰</a:t>
            </a:r>
            <a:endParaRPr lang="en-US" altLang="zh-TW" dirty="0">
              <a:solidFill>
                <a:srgbClr val="00000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zh-TW" altLang="zh-TW" dirty="0">
              <a:solidFill>
                <a:srgbClr val="00000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U.."/>
            </a:endParaRPr>
          </a:p>
          <a:p>
            <a:pPr>
              <a:spcAft>
                <a:spcPts val="0"/>
              </a:spcAft>
            </a:pPr>
            <a:r>
              <a:rPr lang="zh-TW" altLang="zh-TW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我該答應她嗎</a:t>
            </a:r>
            <a:r>
              <a:rPr lang="en-US" altLang="zh-TW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?</a:t>
            </a:r>
            <a:endParaRPr lang="zh-TW" altLang="zh-TW" dirty="0">
              <a:solidFill>
                <a:srgbClr val="000000"/>
              </a:solidFill>
              <a:effectLst/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U.."/>
            </a:endParaRPr>
          </a:p>
        </p:txBody>
      </p:sp>
      <p:sp>
        <p:nvSpPr>
          <p:cNvPr id="177" name="PA_矩形 202"/>
          <p:cNvSpPr/>
          <p:nvPr>
            <p:custDataLst>
              <p:tags r:id="rId1"/>
            </p:custDataLst>
          </p:nvPr>
        </p:nvSpPr>
        <p:spPr>
          <a:xfrm>
            <a:off x="2870977" y="1204957"/>
            <a:ext cx="6775713" cy="5576596"/>
          </a:xfrm>
          <a:prstGeom prst="rect">
            <a:avLst/>
          </a:prstGeom>
          <a:noFill/>
          <a:ln w="190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39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8" name="文字方塊 177"/>
          <p:cNvSpPr txBox="1"/>
          <p:nvPr/>
        </p:nvSpPr>
        <p:spPr>
          <a:xfrm>
            <a:off x="3316091" y="4022677"/>
            <a:ext cx="2562225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u="sng" dirty="0">
                <a:solidFill>
                  <a:srgbClr val="0070C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拒絕他</a:t>
            </a:r>
            <a:endParaRPr lang="en-US" altLang="zh-TW" u="sng" dirty="0">
              <a:solidFill>
                <a:srgbClr val="0070C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algn="ctr"/>
            <a:endParaRPr lang="en-US" altLang="zh-TW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algn="ctr"/>
            <a:r>
              <a:rPr lang="zh-TW" altLang="zh-TW" dirty="0"/>
              <a:t>不好吧</a:t>
            </a:r>
            <a:r>
              <a:rPr lang="en-US" altLang="zh-TW" dirty="0"/>
              <a:t>…..</a:t>
            </a:r>
          </a:p>
          <a:p>
            <a:pPr algn="ctr"/>
            <a:r>
              <a:rPr lang="zh-TW" altLang="zh-TW" dirty="0"/>
              <a:t>我跟她又不熟</a:t>
            </a:r>
            <a:r>
              <a:rPr lang="zh-TW" altLang="en-US" dirty="0"/>
              <a:t>，</a:t>
            </a:r>
            <a:endParaRPr lang="en-US" altLang="zh-TW" dirty="0"/>
          </a:p>
          <a:p>
            <a:pPr algn="ctr"/>
            <a:r>
              <a:rPr lang="zh-TW" altLang="zh-TW" dirty="0"/>
              <a:t>若是她翻拍側錄我</a:t>
            </a:r>
            <a:r>
              <a:rPr lang="en-US" altLang="zh-TW" dirty="0"/>
              <a:t>…..</a:t>
            </a:r>
          </a:p>
          <a:p>
            <a:pPr algn="ctr"/>
            <a:r>
              <a:rPr lang="zh-TW" altLang="zh-TW" dirty="0"/>
              <a:t>那就糟糕了</a:t>
            </a:r>
            <a:r>
              <a:rPr lang="en-US" altLang="zh-TW" dirty="0"/>
              <a:t>…..</a:t>
            </a:r>
          </a:p>
          <a:p>
            <a:pPr algn="ctr"/>
            <a:endParaRPr lang="en-US" altLang="zh-TW" dirty="0"/>
          </a:p>
          <a:p>
            <a:pPr algn="ctr"/>
            <a:endParaRPr lang="en-US" altLang="zh-TW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179" name="文字方塊 178"/>
          <p:cNvSpPr txBox="1"/>
          <p:nvPr/>
        </p:nvSpPr>
        <p:spPr>
          <a:xfrm>
            <a:off x="6478033" y="4022677"/>
            <a:ext cx="2568940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  <a:hlinkClick r:id="rId5" action="ppaction://hlinksldjump"/>
              </a:rPr>
              <a:t>答應他</a:t>
            </a:r>
            <a:endParaRPr lang="en-US" altLang="zh-TW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algn="ctr"/>
            <a:endParaRPr lang="en-US" altLang="zh-TW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反正在網路上面，大家互不認識，有什麼關係，而且我在自己家裡，又不會有危險</a:t>
            </a:r>
          </a:p>
          <a:p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而且這麼刺激有趣的事情，我怎麼可以錯過</a:t>
            </a:r>
          </a:p>
        </p:txBody>
      </p:sp>
      <p:grpSp>
        <p:nvGrpSpPr>
          <p:cNvPr id="21" name="组合 10">
            <a:extLst>
              <a:ext uri="{FF2B5EF4-FFF2-40B4-BE49-F238E27FC236}">
                <a16:creationId xmlns:a16="http://schemas.microsoft.com/office/drawing/2014/main" id="{AC87F657-17D1-4B0E-8D12-1A692F82BF70}"/>
              </a:ext>
            </a:extLst>
          </p:cNvPr>
          <p:cNvGrpSpPr/>
          <p:nvPr/>
        </p:nvGrpSpPr>
        <p:grpSpPr>
          <a:xfrm rot="1657467">
            <a:off x="9553506" y="203235"/>
            <a:ext cx="2128798" cy="2171261"/>
            <a:chOff x="5498134" y="1633097"/>
            <a:chExt cx="2110789" cy="1937657"/>
          </a:xfrm>
        </p:grpSpPr>
        <p:pic>
          <p:nvPicPr>
            <p:cNvPr id="22" name="图片 11">
              <a:extLst>
                <a:ext uri="{FF2B5EF4-FFF2-40B4-BE49-F238E27FC236}">
                  <a16:creationId xmlns:a16="http://schemas.microsoft.com/office/drawing/2014/main" id="{D2EA0ABC-C7A9-468F-AD92-01391AF5F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8134" y="1633097"/>
              <a:ext cx="2110789" cy="1937657"/>
            </a:xfrm>
            <a:prstGeom prst="rect">
              <a:avLst/>
            </a:prstGeom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6D8B2C9C-60CB-4796-B1C8-E6A0FE523D31}"/>
                </a:ext>
              </a:extLst>
            </p:cNvPr>
            <p:cNvSpPr/>
            <p:nvPr/>
          </p:nvSpPr>
          <p:spPr>
            <a:xfrm rot="20714278">
              <a:off x="5948902" y="2316891"/>
              <a:ext cx="1207259" cy="466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第</a:t>
              </a:r>
              <a:r>
                <a:rPr lang="en-US" altLang="zh-TW" sz="2800" b="1" dirty="0"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2</a:t>
              </a:r>
              <a:r>
                <a:rPr lang="zh-TW" altLang="en-US" sz="2800" b="1" dirty="0"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案</a:t>
              </a:r>
              <a:endParaRPr lang="zh-CN" altLang="en-US" sz="2800" b="1" dirty="0"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36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2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val 113"/>
          <p:cNvSpPr/>
          <p:nvPr/>
        </p:nvSpPr>
        <p:spPr>
          <a:xfrm>
            <a:off x="7373170" y="3941471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55" name="Oval 118"/>
          <p:cNvSpPr/>
          <p:nvPr/>
        </p:nvSpPr>
        <p:spPr>
          <a:xfrm>
            <a:off x="6848300" y="4473743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958"/>
            <a:ext cx="5572125" cy="1971674"/>
          </a:xfrm>
          <a:prstGeom prst="rect">
            <a:avLst/>
          </a:prstGeom>
        </p:spPr>
      </p:pic>
      <p:sp>
        <p:nvSpPr>
          <p:cNvPr id="173" name="任意多边形 24">
            <a:extLst>
              <a:ext uri="{FF2B5EF4-FFF2-40B4-BE49-F238E27FC236}">
                <a16:creationId xmlns:a16="http://schemas.microsoft.com/office/drawing/2014/main" id="{BF5085DC-9782-4820-990E-8B114F11625C}"/>
              </a:ext>
            </a:extLst>
          </p:cNvPr>
          <p:cNvSpPr/>
          <p:nvPr/>
        </p:nvSpPr>
        <p:spPr>
          <a:xfrm>
            <a:off x="452424" y="674512"/>
            <a:ext cx="2701323" cy="40194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accent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0" name="Freeform 34">
            <a:extLst>
              <a:ext uri="{FF2B5EF4-FFF2-40B4-BE49-F238E27FC236}">
                <a16:creationId xmlns:a16="http://schemas.microsoft.com/office/drawing/2014/main" id="{65779202-A3C0-4ACF-A8E8-464CDF47DCFA}"/>
              </a:ext>
            </a:extLst>
          </p:cNvPr>
          <p:cNvSpPr>
            <a:spLocks noEditPoints="1"/>
          </p:cNvSpPr>
          <p:nvPr/>
        </p:nvSpPr>
        <p:spPr bwMode="auto">
          <a:xfrm>
            <a:off x="3172845" y="547594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41537" y="341408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i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rPr>
              <a:t>想一想</a:t>
            </a:r>
          </a:p>
        </p:txBody>
      </p:sp>
      <p:sp>
        <p:nvSpPr>
          <p:cNvPr id="280" name="Oval 113"/>
          <p:cNvSpPr/>
          <p:nvPr/>
        </p:nvSpPr>
        <p:spPr>
          <a:xfrm>
            <a:off x="7373170" y="3941471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04" name="Oval 118"/>
          <p:cNvSpPr/>
          <p:nvPr/>
        </p:nvSpPr>
        <p:spPr>
          <a:xfrm>
            <a:off x="6848300" y="4473743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25464" y="189067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我覺得很好奇也很刺激，所以答應了小麗的要求，</a:t>
            </a:r>
            <a:endParaRPr lang="en-US" altLang="zh-TW" dirty="0">
              <a:solidFill>
                <a:srgbClr val="00000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之後小麗要我下載一款有加密功能的</a:t>
            </a:r>
            <a:r>
              <a:rPr lang="en-US" altLang="zh-TW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APP</a:t>
            </a:r>
          </a:p>
          <a:p>
            <a:pPr>
              <a:spcAft>
                <a:spcPts val="0"/>
              </a:spcAft>
            </a:pPr>
            <a:r>
              <a:rPr lang="zh-TW" altLang="en-US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在註冊帳號過程中，</a:t>
            </a:r>
            <a:endParaRPr lang="en-US" altLang="zh-TW" dirty="0">
              <a:solidFill>
                <a:srgbClr val="00000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系統出現「是否同意存取手機聯絡人」</a:t>
            </a:r>
            <a:r>
              <a:rPr lang="en-US" altLang="zh-TW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……</a:t>
            </a:r>
            <a:endParaRPr lang="zh-TW" altLang="en-US" dirty="0">
              <a:solidFill>
                <a:srgbClr val="00000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7" name="PA_矩形 202"/>
          <p:cNvSpPr/>
          <p:nvPr>
            <p:custDataLst>
              <p:tags r:id="rId1"/>
            </p:custDataLst>
          </p:nvPr>
        </p:nvSpPr>
        <p:spPr>
          <a:xfrm>
            <a:off x="3172845" y="1076458"/>
            <a:ext cx="6469057" cy="5687240"/>
          </a:xfrm>
          <a:prstGeom prst="rect">
            <a:avLst/>
          </a:prstGeom>
          <a:noFill/>
          <a:ln w="190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39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8" name="文字方塊 177"/>
          <p:cNvSpPr txBox="1"/>
          <p:nvPr/>
        </p:nvSpPr>
        <p:spPr>
          <a:xfrm>
            <a:off x="3573909" y="3589994"/>
            <a:ext cx="2562225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u="sng" dirty="0">
                <a:solidFill>
                  <a:srgbClr val="0070C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不同意</a:t>
            </a:r>
            <a:endParaRPr lang="en-US" altLang="zh-TW" u="sng" dirty="0">
              <a:solidFill>
                <a:srgbClr val="0070C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algn="ctr"/>
            <a:endPara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algn="ctr"/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這個來不明名的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APP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為什麼要存取我的手機聯絡人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…..</a:t>
            </a:r>
          </a:p>
          <a:p>
            <a:pPr algn="ctr"/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感覺怪怪的，還是不要同意好了</a:t>
            </a:r>
          </a:p>
        </p:txBody>
      </p:sp>
      <p:sp>
        <p:nvSpPr>
          <p:cNvPr id="179" name="文字方塊 178"/>
          <p:cNvSpPr txBox="1"/>
          <p:nvPr/>
        </p:nvSpPr>
        <p:spPr>
          <a:xfrm>
            <a:off x="6717261" y="3597640"/>
            <a:ext cx="2568940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zh-TW" dirty="0">
                <a:hlinkClick r:id="rId5" action="ppaction://hlinksldjump"/>
              </a:rPr>
              <a:t>同意</a:t>
            </a:r>
            <a:endParaRPr lang="en-US" altLang="zh-TW" dirty="0"/>
          </a:p>
          <a:p>
            <a:pPr algn="ctr"/>
            <a:endParaRPr lang="zh-TW" altLang="zh-TW" dirty="0"/>
          </a:p>
          <a:p>
            <a:r>
              <a:rPr lang="zh-TW" altLang="zh-TW" dirty="0"/>
              <a:t>我按了「同意」的選項</a:t>
            </a:r>
          </a:p>
          <a:p>
            <a:r>
              <a:rPr lang="zh-TW" altLang="zh-TW" dirty="0"/>
              <a:t>看到了一位女性在自慰的畫面，讓我覺得莫名興奮</a:t>
            </a:r>
            <a:r>
              <a:rPr lang="en-US" altLang="zh-TW" dirty="0"/>
              <a:t>…..</a:t>
            </a:r>
          </a:p>
          <a:p>
            <a:endPara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50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2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val 113"/>
          <p:cNvSpPr/>
          <p:nvPr/>
        </p:nvSpPr>
        <p:spPr>
          <a:xfrm>
            <a:off x="7373170" y="3941471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55" name="Oval 118"/>
          <p:cNvSpPr/>
          <p:nvPr/>
        </p:nvSpPr>
        <p:spPr>
          <a:xfrm>
            <a:off x="6848300" y="4473743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" y="90621"/>
            <a:ext cx="5572125" cy="1971674"/>
          </a:xfrm>
          <a:prstGeom prst="rect">
            <a:avLst/>
          </a:prstGeom>
        </p:spPr>
      </p:pic>
      <p:sp>
        <p:nvSpPr>
          <p:cNvPr id="173" name="任意多边形 24">
            <a:extLst>
              <a:ext uri="{FF2B5EF4-FFF2-40B4-BE49-F238E27FC236}">
                <a16:creationId xmlns:a16="http://schemas.microsoft.com/office/drawing/2014/main" id="{BF5085DC-9782-4820-990E-8B114F11625C}"/>
              </a:ext>
            </a:extLst>
          </p:cNvPr>
          <p:cNvSpPr/>
          <p:nvPr/>
        </p:nvSpPr>
        <p:spPr>
          <a:xfrm>
            <a:off x="452424" y="674512"/>
            <a:ext cx="2701323" cy="40194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accent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0" name="Freeform 34">
            <a:extLst>
              <a:ext uri="{FF2B5EF4-FFF2-40B4-BE49-F238E27FC236}">
                <a16:creationId xmlns:a16="http://schemas.microsoft.com/office/drawing/2014/main" id="{65779202-A3C0-4ACF-A8E8-464CDF47DCFA}"/>
              </a:ext>
            </a:extLst>
          </p:cNvPr>
          <p:cNvSpPr>
            <a:spLocks noEditPoints="1"/>
          </p:cNvSpPr>
          <p:nvPr/>
        </p:nvSpPr>
        <p:spPr bwMode="auto">
          <a:xfrm>
            <a:off x="3172845" y="547594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41537" y="341408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i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rPr>
              <a:t>想一想</a:t>
            </a:r>
          </a:p>
        </p:txBody>
      </p:sp>
      <p:sp>
        <p:nvSpPr>
          <p:cNvPr id="280" name="Oval 113"/>
          <p:cNvSpPr/>
          <p:nvPr/>
        </p:nvSpPr>
        <p:spPr>
          <a:xfrm>
            <a:off x="7373170" y="3941471"/>
            <a:ext cx="140081" cy="1401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04" name="Oval 118"/>
          <p:cNvSpPr/>
          <p:nvPr/>
        </p:nvSpPr>
        <p:spPr>
          <a:xfrm>
            <a:off x="6848300" y="4473743"/>
            <a:ext cx="546822" cy="5469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id-ID" sz="2399">
              <a:solidFill>
                <a:srgbClr val="605448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25464" y="19709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我要不要跟小麗繼續進行</a:t>
            </a:r>
            <a:r>
              <a:rPr lang="en-US" altLang="zh-TW" dirty="0">
                <a:solidFill>
                  <a:srgbClr val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……..</a:t>
            </a:r>
            <a:endParaRPr lang="zh-TW" altLang="en-US" dirty="0">
              <a:solidFill>
                <a:srgbClr val="00000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7" name="PA_矩形 202"/>
          <p:cNvSpPr/>
          <p:nvPr>
            <p:custDataLst>
              <p:tags r:id="rId1"/>
            </p:custDataLst>
          </p:nvPr>
        </p:nvSpPr>
        <p:spPr>
          <a:xfrm>
            <a:off x="3172845" y="1156725"/>
            <a:ext cx="6469057" cy="5569491"/>
          </a:xfrm>
          <a:prstGeom prst="rect">
            <a:avLst/>
          </a:prstGeom>
          <a:noFill/>
          <a:ln w="190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39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8" name="文字方塊 177"/>
          <p:cNvSpPr txBox="1"/>
          <p:nvPr/>
        </p:nvSpPr>
        <p:spPr>
          <a:xfrm>
            <a:off x="3606494" y="2908000"/>
            <a:ext cx="2562225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u="sng" dirty="0">
                <a:solidFill>
                  <a:srgbClr val="0070C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不要</a:t>
            </a:r>
            <a:endParaRPr lang="en-US" altLang="zh-TW" u="sng" dirty="0">
              <a:solidFill>
                <a:srgbClr val="0070C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algn="ctr"/>
            <a:endPara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algn="ctr"/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還是不要吧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….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這一切都太奇怪了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….</a:t>
            </a:r>
          </a:p>
          <a:p>
            <a:pPr algn="ctr"/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若是她翻拍側錄我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…..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那就糟糕了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…..</a:t>
            </a:r>
          </a:p>
          <a:p>
            <a:pPr algn="ctr"/>
            <a:endParaRPr lang="en-US" altLang="zh-TW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179" name="文字方塊 178"/>
          <p:cNvSpPr txBox="1"/>
          <p:nvPr/>
        </p:nvSpPr>
        <p:spPr>
          <a:xfrm>
            <a:off x="6604484" y="2907999"/>
            <a:ext cx="2568940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hlinkClick r:id="rId5" action="ppaction://hlinksldjump"/>
              </a:rPr>
              <a:t>要</a:t>
            </a:r>
            <a:endParaRPr lang="en-US" altLang="zh-TW" dirty="0"/>
          </a:p>
          <a:p>
            <a:pPr algn="ctr"/>
            <a:endParaRPr lang="zh-TW" altLang="en-US" dirty="0"/>
          </a:p>
          <a:p>
            <a:pPr algn="ctr"/>
            <a:r>
              <a:rPr lang="zh-TW" altLang="en-US" dirty="0"/>
              <a:t>都已經這麼興奮了，不繼續下去是不行的了</a:t>
            </a:r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zh-TW" altLang="en-US" dirty="0"/>
          </a:p>
          <a:p>
            <a:endPara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A091-A28E-42F4-979B-75C3C6B544D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13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2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​​">
  <a:themeElements>
    <a:clrScheme name="自定义 11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9991D"/>
      </a:accent1>
      <a:accent2>
        <a:srgbClr val="EAB01D"/>
      </a:accent2>
      <a:accent3>
        <a:srgbClr val="69991D"/>
      </a:accent3>
      <a:accent4>
        <a:srgbClr val="E88087"/>
      </a:accent4>
      <a:accent5>
        <a:srgbClr val="69991D"/>
      </a:accent5>
      <a:accent6>
        <a:srgbClr val="EAB01D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1503</TotalTime>
  <Words>2557</Words>
  <Application>Microsoft Office PowerPoint</Application>
  <PresentationFormat>寬螢幕</PresentationFormat>
  <Paragraphs>319</Paragraphs>
  <Slides>29</Slides>
  <Notes>28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43" baseType="lpstr">
      <vt:lpstr>等线</vt:lpstr>
      <vt:lpstr>等线 Light</vt:lpstr>
      <vt:lpstr>微软雅黑</vt:lpstr>
      <vt:lpstr>微软雅黑</vt:lpstr>
      <vt:lpstr>华文细黑</vt:lpstr>
      <vt:lpstr>汉仪小麦体简</vt:lpstr>
      <vt:lpstr>微軟正黑體</vt:lpstr>
      <vt:lpstr>微軟正黑體 Light</vt:lpstr>
      <vt:lpstr>微軟正黑體...</vt:lpstr>
      <vt:lpstr>標楷體</vt:lpstr>
      <vt:lpstr>Arial</vt:lpstr>
      <vt:lpstr>Calibri</vt:lpstr>
      <vt:lpstr>Wingdings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徐郁傑</cp:lastModifiedBy>
  <cp:revision>101</cp:revision>
  <cp:lastPrinted>2021-11-11T07:39:58Z</cp:lastPrinted>
  <dcterms:created xsi:type="dcterms:W3CDTF">2018-06-05T10:06:06Z</dcterms:created>
  <dcterms:modified xsi:type="dcterms:W3CDTF">2022-04-01T06:55:02Z</dcterms:modified>
</cp:coreProperties>
</file>