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4"/>
  </p:notesMasterIdLst>
  <p:sldIdLst>
    <p:sldId id="256" r:id="rId3"/>
    <p:sldId id="257" r:id="rId4"/>
    <p:sldId id="286" r:id="rId5"/>
    <p:sldId id="283" r:id="rId6"/>
    <p:sldId id="260" r:id="rId7"/>
    <p:sldId id="259" r:id="rId8"/>
    <p:sldId id="262" r:id="rId9"/>
    <p:sldId id="284" r:id="rId10"/>
    <p:sldId id="285" r:id="rId11"/>
    <p:sldId id="287" r:id="rId12"/>
    <p:sldId id="291" r:id="rId13"/>
    <p:sldId id="288" r:id="rId14"/>
    <p:sldId id="289" r:id="rId15"/>
    <p:sldId id="292" r:id="rId16"/>
    <p:sldId id="293" r:id="rId17"/>
    <p:sldId id="294" r:id="rId18"/>
    <p:sldId id="290" r:id="rId19"/>
    <p:sldId id="295" r:id="rId20"/>
    <p:sldId id="296" r:id="rId21"/>
    <p:sldId id="297" r:id="rId22"/>
    <p:sldId id="298" r:id="rId23"/>
    <p:sldId id="299" r:id="rId24"/>
    <p:sldId id="300" r:id="rId25"/>
    <p:sldId id="304" r:id="rId26"/>
    <p:sldId id="305" r:id="rId27"/>
    <p:sldId id="306" r:id="rId28"/>
    <p:sldId id="307" r:id="rId29"/>
    <p:sldId id="302" r:id="rId30"/>
    <p:sldId id="303" r:id="rId31"/>
    <p:sldId id="276" r:id="rId32"/>
    <p:sldId id="273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7" r:id="rId42"/>
    <p:sldId id="316" r:id="rId4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6E30A-3AFD-45D3-90FF-07D90EC32B53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427B10E8-4BBA-4E9B-9173-665621DD8C28}">
      <dgm:prSet phldrT="[文字]"/>
      <dgm:spPr/>
      <dgm:t>
        <a:bodyPr/>
        <a:lstStyle/>
        <a:p>
          <a:pPr algn="ctr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刑事責任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4AF92CFF-EC47-4EF3-8DBC-00EDA0CF6C43}" type="parTrans" cxnId="{AE366410-07DD-4B95-B8F0-760992064C21}">
      <dgm:prSet/>
      <dgm:spPr/>
      <dgm:t>
        <a:bodyPr/>
        <a:lstStyle/>
        <a:p>
          <a:endParaRPr lang="zh-TW" altLang="en-US"/>
        </a:p>
      </dgm:t>
    </dgm:pt>
    <dgm:pt modelId="{574B3ECD-99FC-4848-B179-C6C87CC5E40C}" type="sibTrans" cxnId="{AE366410-07DD-4B95-B8F0-760992064C21}">
      <dgm:prSet/>
      <dgm:spPr/>
      <dgm:t>
        <a:bodyPr/>
        <a:lstStyle/>
        <a:p>
          <a:endParaRPr lang="zh-TW" altLang="en-US"/>
        </a:p>
      </dgm:t>
    </dgm:pt>
    <dgm:pt modelId="{468A6582-F4A1-49A0-A04D-7640B6E7C8B2}">
      <dgm:prSet phldrT="[文字]"/>
      <dgm:spPr/>
      <dgm:t>
        <a:bodyPr/>
        <a:lstStyle/>
        <a:p>
          <a:pPr algn="ctr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民事責任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982F06E5-AB12-4A78-B45A-97F4BFCE5E20}" type="parTrans" cxnId="{570539C3-B780-4F92-B07A-867176C5032D}">
      <dgm:prSet/>
      <dgm:spPr/>
      <dgm:t>
        <a:bodyPr/>
        <a:lstStyle/>
        <a:p>
          <a:endParaRPr lang="zh-TW" altLang="en-US"/>
        </a:p>
      </dgm:t>
    </dgm:pt>
    <dgm:pt modelId="{65FB1E17-E292-4B33-86F5-B127EE06F9BC}" type="sibTrans" cxnId="{570539C3-B780-4F92-B07A-867176C5032D}">
      <dgm:prSet/>
      <dgm:spPr/>
      <dgm:t>
        <a:bodyPr/>
        <a:lstStyle/>
        <a:p>
          <a:endParaRPr lang="zh-TW" altLang="en-US"/>
        </a:p>
      </dgm:t>
    </dgm:pt>
    <dgm:pt modelId="{73C77A59-3B0F-424B-84CA-7398848FF769}">
      <dgm:prSet phldrT="[文字]"/>
      <dgm:spPr/>
      <dgm:t>
        <a:bodyPr/>
        <a:lstStyle/>
        <a:p>
          <a:pPr algn="ctr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行政責任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8ABA6339-47DF-462F-A8E0-229014605FB0}" type="parTrans" cxnId="{28A01120-22B7-48F4-87D8-16C5045ECB26}">
      <dgm:prSet/>
      <dgm:spPr/>
      <dgm:t>
        <a:bodyPr/>
        <a:lstStyle/>
        <a:p>
          <a:endParaRPr lang="zh-TW" altLang="en-US"/>
        </a:p>
      </dgm:t>
    </dgm:pt>
    <dgm:pt modelId="{15C8EB62-44D2-4D03-909F-35772EE9B35B}" type="sibTrans" cxnId="{28A01120-22B7-48F4-87D8-16C5045ECB26}">
      <dgm:prSet/>
      <dgm:spPr/>
      <dgm:t>
        <a:bodyPr/>
        <a:lstStyle/>
        <a:p>
          <a:endParaRPr lang="zh-TW" altLang="en-US"/>
        </a:p>
      </dgm:t>
    </dgm:pt>
    <dgm:pt modelId="{12DBED9C-ECF7-4BFE-B44A-C7668CFE21AC}" type="pres">
      <dgm:prSet presAssocID="{6FA6E30A-3AFD-45D3-90FF-07D90EC32B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B69CA6-0CD1-4622-A2A7-DAE33162BAA8}" type="pres">
      <dgm:prSet presAssocID="{427B10E8-4BBA-4E9B-9173-665621DD8C28}" presName="parentLin" presStyleCnt="0"/>
      <dgm:spPr/>
    </dgm:pt>
    <dgm:pt modelId="{349CBF48-274C-4894-82F1-FCF289A60EF0}" type="pres">
      <dgm:prSet presAssocID="{427B10E8-4BBA-4E9B-9173-665621DD8C28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8DD2B8CD-41C7-49E0-BA96-4A2B0BDFCDDB}" type="pres">
      <dgm:prSet presAssocID="{427B10E8-4BBA-4E9B-9173-665621DD8C2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793D71-2AD4-4672-9C8D-E3BF239BB0E1}" type="pres">
      <dgm:prSet presAssocID="{427B10E8-4BBA-4E9B-9173-665621DD8C28}" presName="negativeSpace" presStyleCnt="0"/>
      <dgm:spPr/>
    </dgm:pt>
    <dgm:pt modelId="{1F3DAD92-F3D4-4E0F-8ABD-803202298BB9}" type="pres">
      <dgm:prSet presAssocID="{427B10E8-4BBA-4E9B-9173-665621DD8C28}" presName="childText" presStyleLbl="conFgAcc1" presStyleIdx="0" presStyleCnt="3">
        <dgm:presLayoutVars>
          <dgm:bulletEnabled val="1"/>
        </dgm:presLayoutVars>
      </dgm:prSet>
      <dgm:spPr/>
    </dgm:pt>
    <dgm:pt modelId="{42DDECE3-9162-4E7F-A51A-F525783B09D6}" type="pres">
      <dgm:prSet presAssocID="{574B3ECD-99FC-4848-B179-C6C87CC5E40C}" presName="spaceBetweenRectangles" presStyleCnt="0"/>
      <dgm:spPr/>
    </dgm:pt>
    <dgm:pt modelId="{D7D248AB-58F3-4DC9-9A43-F85B4DB86951}" type="pres">
      <dgm:prSet presAssocID="{468A6582-F4A1-49A0-A04D-7640B6E7C8B2}" presName="parentLin" presStyleCnt="0"/>
      <dgm:spPr/>
    </dgm:pt>
    <dgm:pt modelId="{EB96D691-B43B-4AB2-9DEF-C9E02E208375}" type="pres">
      <dgm:prSet presAssocID="{468A6582-F4A1-49A0-A04D-7640B6E7C8B2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2CFF2FAA-83CC-44F4-8021-13EAFEAD1D13}" type="pres">
      <dgm:prSet presAssocID="{468A6582-F4A1-49A0-A04D-7640B6E7C8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F0BCF-CB3C-4F81-A6C6-17B5C7FB12AF}" type="pres">
      <dgm:prSet presAssocID="{468A6582-F4A1-49A0-A04D-7640B6E7C8B2}" presName="negativeSpace" presStyleCnt="0"/>
      <dgm:spPr/>
    </dgm:pt>
    <dgm:pt modelId="{87FD7AD1-97BC-4F3B-A573-2795D499F17F}" type="pres">
      <dgm:prSet presAssocID="{468A6582-F4A1-49A0-A04D-7640B6E7C8B2}" presName="childText" presStyleLbl="conFgAcc1" presStyleIdx="1" presStyleCnt="3">
        <dgm:presLayoutVars>
          <dgm:bulletEnabled val="1"/>
        </dgm:presLayoutVars>
      </dgm:prSet>
      <dgm:spPr/>
    </dgm:pt>
    <dgm:pt modelId="{0273CEF4-15B7-4516-A36B-CE434FDB7BF2}" type="pres">
      <dgm:prSet presAssocID="{65FB1E17-E292-4B33-86F5-B127EE06F9BC}" presName="spaceBetweenRectangles" presStyleCnt="0"/>
      <dgm:spPr/>
    </dgm:pt>
    <dgm:pt modelId="{B4CD5C6F-BE3B-4A7B-9FCB-B3CE69545BD0}" type="pres">
      <dgm:prSet presAssocID="{73C77A59-3B0F-424B-84CA-7398848FF769}" presName="parentLin" presStyleCnt="0"/>
      <dgm:spPr/>
    </dgm:pt>
    <dgm:pt modelId="{17428BEC-4998-48B3-9A00-DC6156A59795}" type="pres">
      <dgm:prSet presAssocID="{73C77A59-3B0F-424B-84CA-7398848FF769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492FEB7B-5D5E-41DC-8775-87481BD075FE}" type="pres">
      <dgm:prSet presAssocID="{73C77A59-3B0F-424B-84CA-7398848FF7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B553BB-116D-463B-9B52-CAB3F9169973}" type="pres">
      <dgm:prSet presAssocID="{73C77A59-3B0F-424B-84CA-7398848FF769}" presName="negativeSpace" presStyleCnt="0"/>
      <dgm:spPr/>
    </dgm:pt>
    <dgm:pt modelId="{B953A169-AD15-41EA-AAE9-9F4C3522EA37}" type="pres">
      <dgm:prSet presAssocID="{73C77A59-3B0F-424B-84CA-7398848FF769}" presName="childText" presStyleLbl="conFgAcc1" presStyleIdx="2" presStyleCnt="3" custLinFactNeighborY="-4877">
        <dgm:presLayoutVars>
          <dgm:bulletEnabled val="1"/>
        </dgm:presLayoutVars>
      </dgm:prSet>
      <dgm:spPr/>
    </dgm:pt>
  </dgm:ptLst>
  <dgm:cxnLst>
    <dgm:cxn modelId="{570539C3-B780-4F92-B07A-867176C5032D}" srcId="{6FA6E30A-3AFD-45D3-90FF-07D90EC32B53}" destId="{468A6582-F4A1-49A0-A04D-7640B6E7C8B2}" srcOrd="1" destOrd="0" parTransId="{982F06E5-AB12-4A78-B45A-97F4BFCE5E20}" sibTransId="{65FB1E17-E292-4B33-86F5-B127EE06F9BC}"/>
    <dgm:cxn modelId="{981D7D01-9BD3-42FB-B837-867EA8649A44}" type="presOf" srcId="{427B10E8-4BBA-4E9B-9173-665621DD8C28}" destId="{8DD2B8CD-41C7-49E0-BA96-4A2B0BDFCDDB}" srcOrd="1" destOrd="0" presId="urn:microsoft.com/office/officeart/2005/8/layout/list1"/>
    <dgm:cxn modelId="{AE366410-07DD-4B95-B8F0-760992064C21}" srcId="{6FA6E30A-3AFD-45D3-90FF-07D90EC32B53}" destId="{427B10E8-4BBA-4E9B-9173-665621DD8C28}" srcOrd="0" destOrd="0" parTransId="{4AF92CFF-EC47-4EF3-8DBC-00EDA0CF6C43}" sibTransId="{574B3ECD-99FC-4848-B179-C6C87CC5E40C}"/>
    <dgm:cxn modelId="{28A01120-22B7-48F4-87D8-16C5045ECB26}" srcId="{6FA6E30A-3AFD-45D3-90FF-07D90EC32B53}" destId="{73C77A59-3B0F-424B-84CA-7398848FF769}" srcOrd="2" destOrd="0" parTransId="{8ABA6339-47DF-462F-A8E0-229014605FB0}" sibTransId="{15C8EB62-44D2-4D03-909F-35772EE9B35B}"/>
    <dgm:cxn modelId="{257D79BA-3689-41FE-B24B-A7C2EED41A22}" type="presOf" srcId="{73C77A59-3B0F-424B-84CA-7398848FF769}" destId="{17428BEC-4998-48B3-9A00-DC6156A59795}" srcOrd="0" destOrd="0" presId="urn:microsoft.com/office/officeart/2005/8/layout/list1"/>
    <dgm:cxn modelId="{C73F5B90-AA9B-4595-B456-2D075633FD13}" type="presOf" srcId="{468A6582-F4A1-49A0-A04D-7640B6E7C8B2}" destId="{2CFF2FAA-83CC-44F4-8021-13EAFEAD1D13}" srcOrd="1" destOrd="0" presId="urn:microsoft.com/office/officeart/2005/8/layout/list1"/>
    <dgm:cxn modelId="{DD8AAE66-39E2-4945-8A7C-26CF5D6A7CD0}" type="presOf" srcId="{6FA6E30A-3AFD-45D3-90FF-07D90EC32B53}" destId="{12DBED9C-ECF7-4BFE-B44A-C7668CFE21AC}" srcOrd="0" destOrd="0" presId="urn:microsoft.com/office/officeart/2005/8/layout/list1"/>
    <dgm:cxn modelId="{791E82CC-DC81-4914-96D9-DF955A508C7B}" type="presOf" srcId="{73C77A59-3B0F-424B-84CA-7398848FF769}" destId="{492FEB7B-5D5E-41DC-8775-87481BD075FE}" srcOrd="1" destOrd="0" presId="urn:microsoft.com/office/officeart/2005/8/layout/list1"/>
    <dgm:cxn modelId="{17FEABA1-237A-41FA-A1AE-1D9368A005E4}" type="presOf" srcId="{468A6582-F4A1-49A0-A04D-7640B6E7C8B2}" destId="{EB96D691-B43B-4AB2-9DEF-C9E02E208375}" srcOrd="0" destOrd="0" presId="urn:microsoft.com/office/officeart/2005/8/layout/list1"/>
    <dgm:cxn modelId="{D3359B05-04F7-4822-8469-4D26D21F3EF2}" type="presOf" srcId="{427B10E8-4BBA-4E9B-9173-665621DD8C28}" destId="{349CBF48-274C-4894-82F1-FCF289A60EF0}" srcOrd="0" destOrd="0" presId="urn:microsoft.com/office/officeart/2005/8/layout/list1"/>
    <dgm:cxn modelId="{28649FDB-E560-40E2-9D50-A7C3908DB3BE}" type="presParOf" srcId="{12DBED9C-ECF7-4BFE-B44A-C7668CFE21AC}" destId="{5DB69CA6-0CD1-4622-A2A7-DAE33162BAA8}" srcOrd="0" destOrd="0" presId="urn:microsoft.com/office/officeart/2005/8/layout/list1"/>
    <dgm:cxn modelId="{A3FD98D7-1D38-4EC6-B1DB-7ACA422DD2D3}" type="presParOf" srcId="{5DB69CA6-0CD1-4622-A2A7-DAE33162BAA8}" destId="{349CBF48-274C-4894-82F1-FCF289A60EF0}" srcOrd="0" destOrd="0" presId="urn:microsoft.com/office/officeart/2005/8/layout/list1"/>
    <dgm:cxn modelId="{D2369FAB-0E2D-4CBE-BC36-D46BF61660E2}" type="presParOf" srcId="{5DB69CA6-0CD1-4622-A2A7-DAE33162BAA8}" destId="{8DD2B8CD-41C7-49E0-BA96-4A2B0BDFCDDB}" srcOrd="1" destOrd="0" presId="urn:microsoft.com/office/officeart/2005/8/layout/list1"/>
    <dgm:cxn modelId="{BCBB7D4D-91F9-4460-AF40-C8C0C2A6589F}" type="presParOf" srcId="{12DBED9C-ECF7-4BFE-B44A-C7668CFE21AC}" destId="{56793D71-2AD4-4672-9C8D-E3BF239BB0E1}" srcOrd="1" destOrd="0" presId="urn:microsoft.com/office/officeart/2005/8/layout/list1"/>
    <dgm:cxn modelId="{74AC9A59-04E8-455C-9720-63D019C18016}" type="presParOf" srcId="{12DBED9C-ECF7-4BFE-B44A-C7668CFE21AC}" destId="{1F3DAD92-F3D4-4E0F-8ABD-803202298BB9}" srcOrd="2" destOrd="0" presId="urn:microsoft.com/office/officeart/2005/8/layout/list1"/>
    <dgm:cxn modelId="{86315F0F-43C1-4A8E-A392-4E70C5652F98}" type="presParOf" srcId="{12DBED9C-ECF7-4BFE-B44A-C7668CFE21AC}" destId="{42DDECE3-9162-4E7F-A51A-F525783B09D6}" srcOrd="3" destOrd="0" presId="urn:microsoft.com/office/officeart/2005/8/layout/list1"/>
    <dgm:cxn modelId="{DB739BD7-CC41-4373-82C6-D8D3D1C38BE5}" type="presParOf" srcId="{12DBED9C-ECF7-4BFE-B44A-C7668CFE21AC}" destId="{D7D248AB-58F3-4DC9-9A43-F85B4DB86951}" srcOrd="4" destOrd="0" presId="urn:microsoft.com/office/officeart/2005/8/layout/list1"/>
    <dgm:cxn modelId="{1F145E43-C6C8-4E85-A02C-D72806D9A96B}" type="presParOf" srcId="{D7D248AB-58F3-4DC9-9A43-F85B4DB86951}" destId="{EB96D691-B43B-4AB2-9DEF-C9E02E208375}" srcOrd="0" destOrd="0" presId="urn:microsoft.com/office/officeart/2005/8/layout/list1"/>
    <dgm:cxn modelId="{89DEFD7B-BDD4-4E2C-B1FB-8A367846B5FC}" type="presParOf" srcId="{D7D248AB-58F3-4DC9-9A43-F85B4DB86951}" destId="{2CFF2FAA-83CC-44F4-8021-13EAFEAD1D13}" srcOrd="1" destOrd="0" presId="urn:microsoft.com/office/officeart/2005/8/layout/list1"/>
    <dgm:cxn modelId="{28362733-5E95-4020-ADFA-B713CB662FCF}" type="presParOf" srcId="{12DBED9C-ECF7-4BFE-B44A-C7668CFE21AC}" destId="{CA0F0BCF-CB3C-4F81-A6C6-17B5C7FB12AF}" srcOrd="5" destOrd="0" presId="urn:microsoft.com/office/officeart/2005/8/layout/list1"/>
    <dgm:cxn modelId="{1B2279BE-3B64-4035-8A61-9A999BDAF7D0}" type="presParOf" srcId="{12DBED9C-ECF7-4BFE-B44A-C7668CFE21AC}" destId="{87FD7AD1-97BC-4F3B-A573-2795D499F17F}" srcOrd="6" destOrd="0" presId="urn:microsoft.com/office/officeart/2005/8/layout/list1"/>
    <dgm:cxn modelId="{4F9ADF13-805C-4A2F-BFB9-C518B91BA3D8}" type="presParOf" srcId="{12DBED9C-ECF7-4BFE-B44A-C7668CFE21AC}" destId="{0273CEF4-15B7-4516-A36B-CE434FDB7BF2}" srcOrd="7" destOrd="0" presId="urn:microsoft.com/office/officeart/2005/8/layout/list1"/>
    <dgm:cxn modelId="{1718106D-BB29-4341-A8BC-DCA19C4B1E18}" type="presParOf" srcId="{12DBED9C-ECF7-4BFE-B44A-C7668CFE21AC}" destId="{B4CD5C6F-BE3B-4A7B-9FCB-B3CE69545BD0}" srcOrd="8" destOrd="0" presId="urn:microsoft.com/office/officeart/2005/8/layout/list1"/>
    <dgm:cxn modelId="{1C059DED-67D8-434A-9BE9-13F0B2F101F5}" type="presParOf" srcId="{B4CD5C6F-BE3B-4A7B-9FCB-B3CE69545BD0}" destId="{17428BEC-4998-48B3-9A00-DC6156A59795}" srcOrd="0" destOrd="0" presId="urn:microsoft.com/office/officeart/2005/8/layout/list1"/>
    <dgm:cxn modelId="{73D308A6-042F-4989-8165-ACBBEE718B46}" type="presParOf" srcId="{B4CD5C6F-BE3B-4A7B-9FCB-B3CE69545BD0}" destId="{492FEB7B-5D5E-41DC-8775-87481BD075FE}" srcOrd="1" destOrd="0" presId="urn:microsoft.com/office/officeart/2005/8/layout/list1"/>
    <dgm:cxn modelId="{8383A5D3-4FBD-4583-867C-91238C34D940}" type="presParOf" srcId="{12DBED9C-ECF7-4BFE-B44A-C7668CFE21AC}" destId="{B3B553BB-116D-463B-9B52-CAB3F9169973}" srcOrd="9" destOrd="0" presId="urn:microsoft.com/office/officeart/2005/8/layout/list1"/>
    <dgm:cxn modelId="{AE001E29-73A4-4CF7-BD2E-215EF77D0A58}" type="presParOf" srcId="{12DBED9C-ECF7-4BFE-B44A-C7668CFE21AC}" destId="{B953A169-AD15-41EA-AAE9-9F4C3522EA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DAD92-F3D4-4E0F-8ABD-803202298BB9}">
      <dsp:nvSpPr>
        <dsp:cNvPr id="0" name=""/>
        <dsp:cNvSpPr/>
      </dsp:nvSpPr>
      <dsp:spPr>
        <a:xfrm>
          <a:off x="0" y="450315"/>
          <a:ext cx="5663952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2B8CD-41C7-49E0-BA96-4A2B0BDFCDDB}">
      <dsp:nvSpPr>
        <dsp:cNvPr id="0" name=""/>
        <dsp:cNvSpPr/>
      </dsp:nvSpPr>
      <dsp:spPr>
        <a:xfrm>
          <a:off x="283197" y="51795"/>
          <a:ext cx="3964766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859" tIns="0" rIns="149859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標楷體" pitchFamily="65" charset="-120"/>
              <a:ea typeface="標楷體" pitchFamily="65" charset="-120"/>
            </a:rPr>
            <a:t>刑事責任</a:t>
          </a:r>
          <a:endParaRPr lang="zh-TW" altLang="en-US" sz="2700" kern="1200" dirty="0">
            <a:latin typeface="標楷體" pitchFamily="65" charset="-120"/>
            <a:ea typeface="標楷體" pitchFamily="65" charset="-120"/>
          </a:endParaRPr>
        </a:p>
      </dsp:txBody>
      <dsp:txXfrm>
        <a:off x="283197" y="51795"/>
        <a:ext cx="3964766" cy="797040"/>
      </dsp:txXfrm>
    </dsp:sp>
    <dsp:sp modelId="{87FD7AD1-97BC-4F3B-A573-2795D499F17F}">
      <dsp:nvSpPr>
        <dsp:cNvPr id="0" name=""/>
        <dsp:cNvSpPr/>
      </dsp:nvSpPr>
      <dsp:spPr>
        <a:xfrm>
          <a:off x="0" y="1675035"/>
          <a:ext cx="5663952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F2FAA-83CC-44F4-8021-13EAFEAD1D13}">
      <dsp:nvSpPr>
        <dsp:cNvPr id="0" name=""/>
        <dsp:cNvSpPr/>
      </dsp:nvSpPr>
      <dsp:spPr>
        <a:xfrm>
          <a:off x="283197" y="1276515"/>
          <a:ext cx="3964766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859" tIns="0" rIns="149859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標楷體" pitchFamily="65" charset="-120"/>
              <a:ea typeface="標楷體" pitchFamily="65" charset="-120"/>
            </a:rPr>
            <a:t>民事責任</a:t>
          </a:r>
          <a:endParaRPr lang="zh-TW" altLang="en-US" sz="2700" kern="1200" dirty="0">
            <a:latin typeface="標楷體" pitchFamily="65" charset="-120"/>
            <a:ea typeface="標楷體" pitchFamily="65" charset="-120"/>
          </a:endParaRPr>
        </a:p>
      </dsp:txBody>
      <dsp:txXfrm>
        <a:off x="283197" y="1276515"/>
        <a:ext cx="3964766" cy="797040"/>
      </dsp:txXfrm>
    </dsp:sp>
    <dsp:sp modelId="{B953A169-AD15-41EA-AAE9-9F4C3522EA37}">
      <dsp:nvSpPr>
        <dsp:cNvPr id="0" name=""/>
        <dsp:cNvSpPr/>
      </dsp:nvSpPr>
      <dsp:spPr>
        <a:xfrm>
          <a:off x="0" y="2880320"/>
          <a:ext cx="5663952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FEB7B-5D5E-41DC-8775-87481BD075FE}">
      <dsp:nvSpPr>
        <dsp:cNvPr id="0" name=""/>
        <dsp:cNvSpPr/>
      </dsp:nvSpPr>
      <dsp:spPr>
        <a:xfrm>
          <a:off x="283197" y="2501235"/>
          <a:ext cx="3964766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859" tIns="0" rIns="149859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標楷體" pitchFamily="65" charset="-120"/>
              <a:ea typeface="標楷體" pitchFamily="65" charset="-120"/>
            </a:rPr>
            <a:t>行政責任</a:t>
          </a:r>
          <a:endParaRPr lang="zh-TW" altLang="en-US" sz="2700" kern="1200" dirty="0">
            <a:latin typeface="標楷體" pitchFamily="65" charset="-120"/>
            <a:ea typeface="標楷體" pitchFamily="65" charset="-120"/>
          </a:endParaRPr>
        </a:p>
      </dsp:txBody>
      <dsp:txXfrm>
        <a:off x="283197" y="2501235"/>
        <a:ext cx="3964766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33924-017A-45D2-B992-4413566A46D3}" type="datetimeFigureOut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95CB1-A960-42C8-8362-8676167AD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396D-0261-4464-86DD-D168CEB3692D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FE31-760C-445F-8B9D-3772A2E62A6E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BC78-C0FC-4BA9-BA61-8DBA8E14DF12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8242-0CC2-4CCD-9142-30428F71F893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6E6-2155-4441-A457-C22FDA01C97F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6612-248C-4DC7-A579-BBD6C712B024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A46E-3DE8-41C0-BD1F-18F84E20D9A6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2CA3-C0C3-4845-9F5B-02FB9B8D3EB4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7B33-40B9-4126-B357-79FDA4CF5F28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B8C0-7619-4EE1-8539-FADB09B85F46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02D6-C2D3-42CA-85FB-380B3D05FEE3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E3E9-4A18-4895-B206-1B4DDA94969C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832F-848D-40B1-BBEF-F0376815024B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D343-25B1-4594-AC61-29A73EDFC916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B878-B49A-43C3-B8F0-E71D9E8621DD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7819-BC69-4693-BAD8-F4650C410701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A627-354F-43FE-AC05-CF3AA4599CCD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6DC5-C7C4-4CEC-929B-410AEE5E3D92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A1DD-DE59-45AE-8810-06A4538F7151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B719-7AEF-4773-9140-EDC821A22494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1FD5-1F0A-4DB5-81EB-44E7012AC74C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7EDE-A2F1-49A5-B446-28A653626754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FA0EA-EC5F-4F8D-A981-E6823D072003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8909-17FF-4323-BD0C-F77D64667B8E}" type="datetime1">
              <a:rPr lang="zh-TW" altLang="en-US" smtClean="0"/>
              <a:pPr/>
              <a:t>2015/6/17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CD35-9E68-4674-A072-77903C3E81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51648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sz="3600" dirty="0" smtClean="0">
                <a:effectLst/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3600" dirty="0" smtClean="0">
                <a:effectLst/>
                <a:latin typeface="標楷體" pitchFamily="65" charset="-120"/>
                <a:ea typeface="標楷體" pitchFamily="65" charset="-120"/>
              </a:rPr>
              <a:t>年預防犯罪宣導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貪污治罪條例案例說明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772400" cy="2160240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報告人：臺灣桃園地方法院檢察署</a:t>
            </a:r>
            <a:endParaRPr lang="en-US" altLang="zh-TW" sz="4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主任檢察官  林秀敏</a:t>
            </a:r>
            <a:endParaRPr lang="en-US" altLang="zh-TW" sz="4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dist">
              <a:lnSpc>
                <a:spcPct val="150000"/>
              </a:lnSpc>
            </a:pP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中華民國</a:t>
            </a:r>
            <a:r>
              <a:rPr lang="en-US" altLang="zh-TW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zh-TW" altLang="en-US" sz="2900" b="1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一、自我膨脹、濫用權力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某公務員利用職務上對採購公用物品具有決定權限，多次利用辦理採購之機會，透過中間人，向有意競標的業者傳話，表示有辦法讓其得標，再從中收取回扣。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某民代向廠商收取賄賂後，利用其權勢，向行政機關施壓，讓該特定廠商取得該合約並從中獲利。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二、經濟壓力、鋌而走險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某里長因投資失利、負債累累，竟將里長事務補助費，侵占入己，挪做他用。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某公務員因積欠卡債，利用擔任出納，保管大筆現金之機會，以偽造不實單據之方式，將公款侵占入己。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三、誤信人情世故、不懂拒卻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某甲因友人某乙即將入監服刑，希求監獄管理員某丙能給予特別照顧，遂邀宴某丙，席間某丙未拒絕，反而應允之，還指導要如何填寫入監資料才能順利進入炊場就近照顧，離席時，某甲贈送洋酒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瓶予某丙，該餐費由某甲支付後離去。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某甲因遭某乙打傷，向警方報案，經員警調查後，將某乙移送地檢署偵辦，某甲位感謝該員警，遂提了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斤茶葉以為感謝。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四、誤解法令、不知道違法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某員警因擔心其兄長交予其父親使用之機車來源不明，遂利用職務上得以調取車籍、前科之權限，違法調取該機車之所有權人及前科等個人資料。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個人資料保護法第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41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某公務員前往店家執行稽查任務時，不慎將載有檢舉人資料之公務電話紀錄遺留在現場，為店家拾獲。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過失洩漏國防以外之秘密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（刑法第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五、便宜行事、怠忽散漫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將採購金額化整為零，致生圖利特定廠商之疑慮。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未確實監工，僅在監工日誌上為不實登載。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工程驗收由廠商自行點選取樣，驗收人員僅依廠商選取之樣本檢測。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公款與私帳搞在一起，導致帳目不清。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六、禁不起請託、人情壓力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某員警執行酒駕臨檢勤務，當場查獲某甲酒駕，某甲遂央請民代某乙到場關切，該員警禁不起請託，遂未開單舉發，逕自讓某甲離去。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某員警駕車肇事致被害人受傷，竟一時心慌駕車逃逸，事後其主管知悉後，竟予以包庇並協助調取後隱匿沿路監視錄影畫面。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公務員違法態樣分析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、以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惡小而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某甲所任職之公務機關每月得報加班費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小時，某甲明知自己未實際加班至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小時，竟偽造不實之加班簽到退表，請領每月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小時之加班費。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某乙明知未依申報出差之日期前往執行公務，而是留在辦公室處理公務或前往其他地方演講或處理私事，竟不實填寫國內出差旅費報告表申報差旅費。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962864"/>
            <a:ext cx="8229600" cy="49225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經辦工程舞弊罪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建築或經辦公用工程或購辦公用器材、物品，浮報價額、數量、收取回扣或其他舞弊情事者，處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無期徒刑或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年以上有期徒刑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，得併科新臺幣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億元以下罰金。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「浮報價額、數量」，係指就原價額、數量故為提高，以少報多，從中圖利而言。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「收取回扣」，係指應付給之工程價款，向對方要約，提取一定比率，或扣取其中一部份，圖自己之不法所有。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「其他舞弊情事」，指公務員於經辦工程不應支出而支出的費用，或無法達到應有之品質者，如偷工減料、以劣品充當上品、以贗品代替真品。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賄賂罪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對於違背職務行為收受賄賂：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對於違背職務上之行為，要求、期約或收受賄賂或其他不正利益者，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處無期徒刑或十年以上有期徒刑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，得併科新臺幣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億元以下罰金。（貪污治罪條例第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款）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對於職務上行為收受賄賂：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對於職務上之行為，要求、期約或收受賄賂或其他不正利益者，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處七年以上有期徒刑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，得併科新臺幣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千萬元以下罰金。（貪污治罪條例第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款）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行賄罪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對公務員關於違背職務之行為行賄：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對於公務人員，關於違背職務之行為，要求、期約或收受賄賂或其他不正利益者，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年以上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年以下有期徒刑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，得併科新台幣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萬元以下罰金。（貪污治罪條例第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項）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對公務員關於不違背職務之行為行為：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對於公務人員，關於不違背職務之行為，要求、期約或收受賄賂或其他不正利益者，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年以下有期徒刑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、拘役或科或併科新台幣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萬元以下罰金。（貪污治罪條例第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100.6.29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修正公布）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報告大綱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一、公務員之定義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二、公務員之法律責任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三、瀆職罪之不法內涵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四、瀆職罪保護之法益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五、公務員違法態樣分析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六、貪污治罪條例案例解析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七、貪污治罪條例特殊規定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八、結語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0851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賄賂罪成立要件：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一、「要求」、「期約」或「收受」賄賂或不正利益之行為。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賄賂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，指金錢或可以金錢計算之財物。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不正利益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，指賄賂以外足以供人需要或滿足慾望之有形或無形利益。例如：設定債權、免除債務、給予低利或無息貸款、提供性服務、免費餐宴。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二、對於「職務上之行為」為一定之行使或不行使。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三、兩者具有「對價關係」。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行受賄之原因，係其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職務上應為或得為之行為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者，成立不違背職務行收賄賂罪。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行受賄之原因，係其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職務上所不應為，或應為而不為，或以不正當方式為之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，而違背其職責者，即屬違背職務行收賄賂罪。</a:t>
            </a:r>
          </a:p>
          <a:p>
            <a:pPr lvl="1">
              <a:lnSpc>
                <a:spcPct val="15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賄賂」與「社交餽贈」之區別：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有無對價關係</a:t>
            </a:r>
            <a:endParaRPr lang="en-US" altLang="zh-TW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是否具有相當對價關係，應</a:t>
            </a:r>
            <a:r>
              <a:rPr lang="zh-TW" altLang="en-US" sz="2800" u="sng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就職務行為之內容、交付者與收受者間之關係、賄賂之種類、價額、贈與之時間等客觀情形加以審酌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，不可僅以交付財物之名義為贈與或政治獻金，即謂與職務無關而無對價關係。是縱假借餽贈、酬謝、諮詢顧問費或政治獻金等各種名義之變相給付，亦難謂與職務無關而無對價關係。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近日報載，某法官投資某補習班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萬元，約定每年固定分得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萬元報酬？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公務員廉政倫理規範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公務員不得要求、期約或收受與其職務有利害關係者之餽贈財物。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公務員不得參加與其職務有利害關係者之飲宴應酬。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2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與職務有利害關係者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業務往來、指揮監督或費用補（獎）助等關係。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正在尋求、進行或已訂立承攬、買賣或其他契約關係。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其他因機關（構）業務之決定、執行或不執行，將遭受有利或不利之影響。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職務機會詐取財物罪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利用職務上之機會，以詐術使人將本人之物或第三人之物交付者，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處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年以上有期徒刑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，得併科新臺幣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6000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萬元以下罰金。（貪污治罪條例第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款）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None/>
            </a:pP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職務機會詐取財物罪之成立要件：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一、須利用職務之機會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利用職務之機會，不限於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職務本身固有之機會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，即使由職務上所衍生申領財物之機會，亦包括在內。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加班費、值班費、差旅費、婚喪補助、國旅卡補助、生育補助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二、須有為自己或第三人不法所有之意圖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行為人認知到自己對於詐得之物在法律上並不具合法權利。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三、須有施用詐術之行為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填寫內容不實之加班費申請單、差旅費請領單、持不實單據辦理核銷等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偽造文書罪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保護法益：文書之安全性與可靠性。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保護客體：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私文書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：公文書以外之文書。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公文書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：公務員職務上製作之文書。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處罰之行為：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偽造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：假冒他人名義製作，假冒本人之代理人製作亦包括之。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變造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：無權修改之人，擅自變更他人文書之內容。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登載內容不實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：明知不實之事項而登載於所製作之文書。</a:t>
            </a:r>
          </a:p>
          <a:p>
            <a:pPr lvl="1">
              <a:lnSpc>
                <a:spcPct val="150000"/>
              </a:lnSpc>
            </a:pP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偽造、變造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私文書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，足以生損害於公眾或他人者，處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年以下有期徒刑。（刑法第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偽造、變造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公文書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，足生損害於公眾或他人者，處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年以下有期徒刑。（刑法第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公務員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明知為不實之事項，而登載於職務上所掌之公文書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，足以生損害於公眾或他人者，處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年以下有歧途營。（刑法第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明知為不實之事項，而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使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公務員登載於職務上所掌之公文書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，足以生損害於公眾或他人者，處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年以下有期徒刑、拘役或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元以下罰金。（刑法第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從事業務之人，明知為不實之事項，而</a:t>
            </a: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登載於其業務上作成之文書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，足以生損害於公眾或他人者，處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年以下有期徒刑、拘役或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元以下罰金。（刑法第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行使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條至第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條之文書者，依偽造、變造文書或登載不實事項或使登載不實事項之規定處斷。（刑法第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216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錄音、錄影或電磁紀錄，藉機器或電腦所顯示之聲音、影像或符號，足以表示其用一之證明者，亦同。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刑法第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220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條）</a:t>
            </a:r>
            <a:endParaRPr lang="zh-TW" altLang="en-US" sz="2800" dirty="0" smtClean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常見詐領財物犯罪類型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未實際出差，詐領差旅費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未實際加班，詐領加班費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詐領國旅卡休假補助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持公務車加油卡，詐領油料費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虛報不實內容，詐領補助款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持不實單據，核銷補助款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圖利罪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對於主管或監督之事務，明知違背令，直接或間接圖利自己或其他私人不法利益，因而獲得利益者，處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年以上有期徒刑，得併科新臺幣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萬元以下罰金。（貪污治罪條例第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款）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公務員之定義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一、身分公務員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依法令服務於國家或第方自治團體所屬機關而具有法定權限者。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二、授權公務員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其他依法令從事公共事務而具有法定權限者。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三、委託公務員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從事與委託機關權限有關之公共事務者。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圖利罪成立要件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明知違背法令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圖自己或他人不法利益之故意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因此獲得利益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若公務員僅因「疏忽」而違背法令或「誤解法令」，均與「明知」不符。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但此非謂公務員可以怠於瞭解法令，或縱使違反法令也無所謂，公務員仍應充分瞭解職掌上相關法令，否則仍難逃行政責任。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「便民」與「圖利」之界線：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有無違背法令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467544" y="2348880"/>
          <a:ext cx="8229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1416"/>
                <a:gridCol w="2016224"/>
                <a:gridCol w="19545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執行公務行為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公務員主觀意思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行為結果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行為之責任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依據法令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無圖自己或他人之意思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使自己或他人得到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合法利益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便民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違背法令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為圖自己或他人利益之意思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使自己或他人獲得不法利益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圖利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過失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使自己或第三人獲得利益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過失使自己或第三人獲得不法利益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行政失當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貪污治罪條例第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款、第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款所規定之圖利罪與公務員執行職務之便民分際為何，現行法律並無明文規定，惟圖利與便民雖均係給予民眾利益，但</a:t>
            </a:r>
            <a:r>
              <a:rPr lang="zh-TW" altLang="en-US" sz="2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圖利而使人民獲得之利益係基於公務員之違背法令行為所產生，便民所給予者則為民眾已合法取得之利益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是以，二者之區別，除主觀上有無為自己或他人取得不法利益之故意外，圖利人民應指公務員藉由違背法令之行為，使人民因而獲得所產生之不法利益，便民則指公務員本於職務在法令許可之範圍內所為，於手續或程序上給予人民之方便。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台上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156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常見圖利犯罪類型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對於不合規定之申請案，違法予以核准。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對於明確之違法行為，故意不開單或不依規定裁罰。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洩漏底價，便利廠商得標。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未依招標相關規定，違法決標。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明知不合規定或偷工減料，違法予以驗收。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故意曲解法令、違法濫用裁量權。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裁量權行使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行政裁量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，係指行政經法律之授權，於法律構成要件實現時，得決定是否使有關之法律效果發生（決定裁量），或選擇發生何種法律效果（選擇裁量）。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立法者賦予行政機關裁量權限，係為確保法律之彈性，容許行政機關於處理個案時，得考慮法律之目的及個案之具體狀況，為適當及合理之解決之道，以實現個案正義。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行政機關行使裁量權，不得逾越法定之裁量範圍，並應符合法規授權之目的。（行政程序法第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條規定）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外部限制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：不得逾越法定裁量範圍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內部限制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：應符合法規授權目的，亦即應遵守行政法原理之拘束，亦即不得有違反行政法之一般原理原則，例如，合目的性原則、比例原則、平等原則、誠信原則等。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裁量瑕疵：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裁量逾越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：行政裁量之行使，已逾越法律授權之裁量範圍。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濫用權力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積極濫用權力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：行政裁量權之行使，發生抵觸法律授權之目的，或摻雜與事件無關之動機或因素、或違反一般法律原則或憲法保障之基本權利。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消極濫用權力（裁量怠惰）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：行政機關依法有裁量權限，卻消極的不行使。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依行政訴訟法第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項規定，逾越權限或濫用權力之行政處分，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以違法論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依行政訴訟法第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條規定，行政機關依裁量權所為之行政處分，以其作為或不作為逾越權限或濫用權力為限，行政法院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得撤銷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但，「行政不法」並不當然等於「刑事不法」，故公務員發生行政上之裁量瑕疵，並非當然構成圖利罪之違背法令。</a:t>
            </a:r>
          </a:p>
          <a:p>
            <a:pPr>
              <a:lnSpc>
                <a:spcPct val="150000"/>
              </a:lnSpc>
            </a:pP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行政機關行使裁量權，不得逾越法定之裁量範圍，並應符合法規授權之目的，其過程不符合法律授權之目的者，為濫用權力之行政處分，以違法論。又行政裁量權乃行政便宜原則之展現，因應行政事務多元化之彈性需求，賦予公務員自由判斷餘地之空間；</a:t>
            </a:r>
            <a:r>
              <a:rPr lang="zh-TW" altLang="zh-TW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公務員於法令授權範圍內為裁量，因裁量不當或不符比例原則而未具違法性時，僅須依其情節論究其行政責任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，然</a:t>
            </a:r>
            <a:r>
              <a:rPr lang="zh-TW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若明知違反執行職務所應遵守之法令，而濫用其裁量權，致影響裁量決定之公平性與正確性，圖取自己或其他私人不法利益，因而獲得利益，破壞國民對公務員廉潔及公正執行職務之信賴，行為該當於犯罪構成要件，即具有可罰性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台上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757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lnSpc>
                <a:spcPct val="16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貪污治罪條例案例解析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級機關對下級機關或長官對屬官，依其權限或職權，為規範機關內部秩序及運作，所為非直接對外發生法規範效力之一般、抽象之規定中，屬於機關內部之組織、事務之分配、業務處理方式、人事管理等一般性規定，固非屬上開規定所指之「法令」，然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上級機關為協助下級機關或屬官統一解釋法令、認定事實及行使裁量權，甚而彌補法律缺漏不足或具體化抽象法律規範內容以利實行等，所</a:t>
            </a:r>
            <a:r>
              <a:rPr lang="zh-TW" altLang="en-US" sz="24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訂頒之解釋性、補充性、具體性規定與裁量基準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，雖以下級機關、屬官為規範對象，但因行政機關執行、適用結果，亦影響人民之權利，而實質上發生對外之法律效果，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其違反者，對於法律保護之社會或個人法益，不無侵害，而具有違法性，自應認為亦屬圖利罪構成要件所指違反法令之行為。（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2019)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公務員之法律責任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資料庫圖表 3"/>
          <p:cNvGraphicFramePr/>
          <p:nvPr/>
        </p:nvGraphicFramePr>
        <p:xfrm>
          <a:off x="1763688" y="2348880"/>
          <a:ext cx="5663952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貪污治罪條例之特殊規定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" pitchFamily="2" charset="2"/>
              <a:buChar char="n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犯第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條至第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條之罪，於犯罪後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自首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。如有所得並自動繳交全部所得財物者，減輕或</a:t>
            </a:r>
            <a:r>
              <a:rPr lang="zh-TW" altLang="en-US" sz="2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免除其刑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；因而查獲其他正犯或共犯者，免除其刑。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" pitchFamily="2" charset="2"/>
              <a:buChar char="n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犯第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條至第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條之罪，在偵查中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自白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，如有所得並自動繳交全部所得財物者，</a:t>
            </a:r>
            <a:r>
              <a:rPr lang="zh-TW" altLang="en-US" sz="2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減輕其刑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；因而查獲其他正犯或共犯者，減輕或免除其刑。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" pitchFamily="2" charset="2"/>
              <a:buChar char="n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犯第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條至第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條之罪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，情節輕微，而其所得或所圖財物或不正利益在新臺幣</a:t>
            </a:r>
            <a:r>
              <a:rPr lang="en-US" altLang="zh-TW" sz="2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萬元以下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2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減輕其刑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" pitchFamily="2" charset="2"/>
              <a:buChar char="n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犯本條例之罪，宣告有期徒刑以上之刑者，並宣告</a:t>
            </a:r>
            <a:r>
              <a:rPr lang="zh-TW" altLang="en-US" sz="2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褫奪公權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9914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1196008" y="4805536"/>
            <a:ext cx="6912768" cy="1523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報告完畢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敬請指教</a:t>
            </a: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公務員之法律責任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刑事責任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非因公務員身分而犯之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例如：酒駕、傷害、通姦等。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因公務員身分而犯之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適用不同之法律、較重之刑責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：如貪污治罪條例、刑法瀆職罪章。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公務員假借職務上之權力、機會或方法，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故意犯瀆職罪以外之各罪，加重其刑至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分之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（刑法第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134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公務員執行職務犯傷害罪，屬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公訴罪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公務員之法律責任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82453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民事責任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公務員因故意違背對於第三人應執行之職務，致第三人受損害者，負賠償責任。其因過失者，以被害人不能依他項方法受賠償者，負其責任。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民法第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國家賠償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（國家賠償法第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條）：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公務員於執行職務行使公權力時，因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故意或過失不法侵害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人民自由或權利者，國家應負損害賠償責任。公務員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怠於執行職務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，致人民自由或權利遭受損害者，亦同。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公務員有故意或重大過失時，賠償義務機關對之有求償權。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公務員之法律責任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行政責任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公務人員違反基於其身分所應遵守法規之義務，由行政機關（公務員服務機關）或司法機關（公務員懲戒委員會）依法予以懲處。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司法懲戒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：撤職、休職、降級、減俸、記過、申誡。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行政懲處（平時考核、專案考績）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：免職、記過、申誡。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公務員違法失職之行為，即使已受刑事責任，仍可依相關法規追究其行政責任。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瀆職罪之不法內涵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違法濫權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公務員執行職務本應依法行政，倘違背職務上應遵守法規範之義務，使自己或他人獲取不法利益，破壞國民對公務員廉潔及公正執行職務之信賴，自有可罰性。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瀆職罪保護之法益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執行公務之純正性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執行公務之不可收買性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民眾對國家行為的可信賴性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CD35-9E68-4674-A072-77903C3E8184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4086</Words>
  <Application>Microsoft Office PowerPoint</Application>
  <PresentationFormat>如螢幕大小 (4:3)</PresentationFormat>
  <Paragraphs>263</Paragraphs>
  <Slides>41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41</vt:i4>
      </vt:variant>
    </vt:vector>
  </HeadingPairs>
  <TitlesOfParts>
    <vt:vector size="43" baseType="lpstr">
      <vt:lpstr>流線</vt:lpstr>
      <vt:lpstr>Office 佈景主題</vt:lpstr>
      <vt:lpstr>104年預防犯罪宣導 貪污治罪條例案例說明</vt:lpstr>
      <vt:lpstr>報告大綱</vt:lpstr>
      <vt:lpstr>公務員之定義</vt:lpstr>
      <vt:lpstr>公務員之法律責任</vt:lpstr>
      <vt:lpstr>公務員之法律責任</vt:lpstr>
      <vt:lpstr>公務員之法律責任</vt:lpstr>
      <vt:lpstr>公務員之法律責任</vt:lpstr>
      <vt:lpstr>瀆職罪之不法內涵</vt:lpstr>
      <vt:lpstr>瀆職罪保護之法益</vt:lpstr>
      <vt:lpstr>公務員違法態樣分析</vt:lpstr>
      <vt:lpstr>公務員違法態樣分析</vt:lpstr>
      <vt:lpstr>公務員違法態樣分析</vt:lpstr>
      <vt:lpstr>公務員違法態樣分析</vt:lpstr>
      <vt:lpstr>公務員違法態樣分析</vt:lpstr>
      <vt:lpstr>公務員違法態樣分析</vt:lpstr>
      <vt:lpstr>公務員違法態樣分析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貪污治罪條例案例解析</vt:lpstr>
      <vt:lpstr>貪污治罪條例之特殊規定</vt:lpstr>
      <vt:lpstr>投影片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admin</cp:lastModifiedBy>
  <cp:revision>309</cp:revision>
  <dcterms:created xsi:type="dcterms:W3CDTF">2015-06-08T02:05:25Z</dcterms:created>
  <dcterms:modified xsi:type="dcterms:W3CDTF">2015-06-17T06:25:29Z</dcterms:modified>
</cp:coreProperties>
</file>