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306" r:id="rId6"/>
    <p:sldId id="276" r:id="rId7"/>
    <p:sldId id="437" r:id="rId8"/>
    <p:sldId id="459" r:id="rId9"/>
    <p:sldId id="348" r:id="rId10"/>
    <p:sldId id="443" r:id="rId11"/>
    <p:sldId id="453" r:id="rId12"/>
    <p:sldId id="460" r:id="rId13"/>
    <p:sldId id="262" r:id="rId14"/>
    <p:sldId id="439" r:id="rId15"/>
    <p:sldId id="454" r:id="rId16"/>
    <p:sldId id="455" r:id="rId17"/>
    <p:sldId id="458" r:id="rId18"/>
    <p:sldId id="456" r:id="rId19"/>
    <p:sldId id="272" r:id="rId20"/>
    <p:sldId id="457" r:id="rId21"/>
    <p:sldId id="305" r:id="rId22"/>
  </p:sldIdLst>
  <p:sldSz cx="12188825" cy="6858000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8" autoAdjust="0"/>
    <p:restoredTop sz="88808" autoAdjust="0"/>
  </p:normalViewPr>
  <p:slideViewPr>
    <p:cSldViewPr showGuides="1">
      <p:cViewPr varScale="1">
        <p:scale>
          <a:sx n="82" d="100"/>
          <a:sy n="82" d="100"/>
        </p:scale>
        <p:origin x="936" y="66"/>
      </p:cViewPr>
      <p:guideLst>
        <p:guide pos="3839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6A937-E161-4E0F-B5E3-F1AFC1DDDA1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FA6FB41-CC2A-46C1-84F6-0F4FAC662AB8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2"/>
              </a:solidFill>
              <a:latin typeface="+mj-ea"/>
              <a:ea typeface="+mj-ea"/>
            </a:rPr>
            <a:t>精神</a:t>
          </a:r>
        </a:p>
      </dgm:t>
    </dgm:pt>
    <dgm:pt modelId="{641759DA-9888-42A4-B05F-82E9FE3C4ED9}" type="parTrans" cxnId="{3312E2B0-6893-4155-93A4-1EF2100324D1}">
      <dgm:prSet/>
      <dgm:spPr/>
      <dgm:t>
        <a:bodyPr/>
        <a:lstStyle/>
        <a:p>
          <a:endParaRPr lang="zh-TW" altLang="en-US"/>
        </a:p>
      </dgm:t>
    </dgm:pt>
    <dgm:pt modelId="{801FF6EE-EC4F-43CA-A399-675627DCDCF1}" type="sibTrans" cxnId="{3312E2B0-6893-4155-93A4-1EF2100324D1}">
      <dgm:prSet/>
      <dgm:spPr/>
      <dgm:t>
        <a:bodyPr/>
        <a:lstStyle/>
        <a:p>
          <a:endParaRPr lang="zh-TW" altLang="en-US"/>
        </a:p>
      </dgm:t>
    </dgm:pt>
    <dgm:pt modelId="{E61E7DFA-C4FC-47DF-9510-91E5450F65D6}">
      <dgm:prSet phldrT="[文字]"/>
      <dgm:spPr/>
      <dgm:t>
        <a:bodyPr/>
        <a:lstStyle/>
        <a:p>
          <a:endParaRPr lang="zh-TW" altLang="en-US" dirty="0"/>
        </a:p>
      </dgm:t>
    </dgm:pt>
    <dgm:pt modelId="{5C34E32F-D2BE-4806-A684-93025E1D47B0}" type="parTrans" cxnId="{A704449E-F29B-4BF1-90BE-285FCB207EF0}">
      <dgm:prSet/>
      <dgm:spPr/>
      <dgm:t>
        <a:bodyPr/>
        <a:lstStyle/>
        <a:p>
          <a:endParaRPr lang="zh-TW" altLang="en-US"/>
        </a:p>
      </dgm:t>
    </dgm:pt>
    <dgm:pt modelId="{0EAACC56-BDE3-44FC-BDA4-5EB5D82306FD}" type="sibTrans" cxnId="{A704449E-F29B-4BF1-90BE-285FCB207EF0}">
      <dgm:prSet/>
      <dgm:spPr/>
      <dgm:t>
        <a:bodyPr/>
        <a:lstStyle/>
        <a:p>
          <a:endParaRPr lang="zh-TW" altLang="en-US"/>
        </a:p>
      </dgm:t>
    </dgm:pt>
    <dgm:pt modelId="{84B270E6-F4DD-4591-95E0-09195AFB5205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2"/>
              </a:solidFill>
              <a:latin typeface="+mj-ea"/>
              <a:ea typeface="+mj-ea"/>
            </a:rPr>
            <a:t>歧視</a:t>
          </a:r>
        </a:p>
      </dgm:t>
    </dgm:pt>
    <dgm:pt modelId="{7747EFFC-6B66-4927-996F-2460FF91CE94}" type="parTrans" cxnId="{11E6B382-B0A4-4478-819A-00C9822A8924}">
      <dgm:prSet/>
      <dgm:spPr/>
      <dgm:t>
        <a:bodyPr/>
        <a:lstStyle/>
        <a:p>
          <a:endParaRPr lang="zh-TW" altLang="en-US"/>
        </a:p>
      </dgm:t>
    </dgm:pt>
    <dgm:pt modelId="{9DB00F9A-9626-46EF-A1F2-2B8B0108078F}" type="sibTrans" cxnId="{11E6B382-B0A4-4478-819A-00C9822A8924}">
      <dgm:prSet/>
      <dgm:spPr/>
      <dgm:t>
        <a:bodyPr/>
        <a:lstStyle/>
        <a:p>
          <a:endParaRPr lang="zh-TW" altLang="en-US"/>
        </a:p>
      </dgm:t>
    </dgm:pt>
    <dgm:pt modelId="{27E3E29E-6800-4CE7-A361-52E015413550}">
      <dgm:prSet phldrT="[文字]"/>
      <dgm:spPr/>
      <dgm:t>
        <a:bodyPr/>
        <a:lstStyle/>
        <a:p>
          <a:endParaRPr lang="zh-TW" altLang="en-US" dirty="0"/>
        </a:p>
      </dgm:t>
    </dgm:pt>
    <dgm:pt modelId="{CDEB8A26-EA7B-4E0B-8116-CF2CE80D5665}" type="parTrans" cxnId="{4E4191D0-ABD5-4F38-B195-E34FD743FEFC}">
      <dgm:prSet/>
      <dgm:spPr/>
      <dgm:t>
        <a:bodyPr/>
        <a:lstStyle/>
        <a:p>
          <a:endParaRPr lang="zh-TW" altLang="en-US"/>
        </a:p>
      </dgm:t>
    </dgm:pt>
    <dgm:pt modelId="{C135A7D5-88BE-4DB3-94C2-8422B8D27323}" type="sibTrans" cxnId="{4E4191D0-ABD5-4F38-B195-E34FD743FEFC}">
      <dgm:prSet/>
      <dgm:spPr/>
      <dgm:t>
        <a:bodyPr/>
        <a:lstStyle/>
        <a:p>
          <a:endParaRPr lang="zh-TW" altLang="en-US"/>
        </a:p>
      </dgm:t>
    </dgm:pt>
    <dgm:pt modelId="{347F08C7-708D-4560-8A92-9969AB7BDC63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2"/>
              </a:solidFill>
            </a:rPr>
            <a:t>連結與運用</a:t>
          </a:r>
        </a:p>
      </dgm:t>
    </dgm:pt>
    <dgm:pt modelId="{AFAF7C80-2C1A-47B1-BFDA-A72E84933EAC}" type="parTrans" cxnId="{3B3C1E09-4974-4D0B-982E-0A273DED8C70}">
      <dgm:prSet/>
      <dgm:spPr/>
      <dgm:t>
        <a:bodyPr/>
        <a:lstStyle/>
        <a:p>
          <a:endParaRPr lang="zh-TW" altLang="en-US"/>
        </a:p>
      </dgm:t>
    </dgm:pt>
    <dgm:pt modelId="{C13B0885-1E7C-4B33-945A-4BE446C9147D}" type="sibTrans" cxnId="{3B3C1E09-4974-4D0B-982E-0A273DED8C70}">
      <dgm:prSet/>
      <dgm:spPr/>
      <dgm:t>
        <a:bodyPr/>
        <a:lstStyle/>
        <a:p>
          <a:endParaRPr lang="zh-TW" altLang="en-US"/>
        </a:p>
      </dgm:t>
    </dgm:pt>
    <dgm:pt modelId="{7E51E41D-917C-4B40-9B69-EEDE80304AE4}" type="pres">
      <dgm:prSet presAssocID="{3BC6A937-E161-4E0F-B5E3-F1AFC1DDDA1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9F8FB-AFF4-455D-A2BB-C3CB643F14B4}" type="pres">
      <dgm:prSet presAssocID="{3BC6A937-E161-4E0F-B5E3-F1AFC1DDDA13}" presName="cycle" presStyleCnt="0"/>
      <dgm:spPr/>
    </dgm:pt>
    <dgm:pt modelId="{4309E84A-7E32-41EB-9687-896DE2612719}" type="pres">
      <dgm:prSet presAssocID="{3BC6A937-E161-4E0F-B5E3-F1AFC1DDDA13}" presName="centerShape" presStyleCnt="0"/>
      <dgm:spPr/>
    </dgm:pt>
    <dgm:pt modelId="{E6AC0768-918D-43E0-A2CF-995F253644D7}" type="pres">
      <dgm:prSet presAssocID="{3BC6A937-E161-4E0F-B5E3-F1AFC1DDDA13}" presName="connSite" presStyleLbl="node1" presStyleIdx="0" presStyleCnt="4"/>
      <dgm:spPr/>
    </dgm:pt>
    <dgm:pt modelId="{55A428B6-5959-413E-8B2F-AE58CF1C57EC}" type="pres">
      <dgm:prSet presAssocID="{3BC6A937-E161-4E0F-B5E3-F1AFC1DDDA13}" presName="visible" presStyleLbl="node1" presStyleIdx="0" presStyleCnt="4" custScaleX="162656" custScaleY="167423" custLinFactNeighborX="27694" custLinFactNeighborY="-4696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6C7EBA96-8715-4D93-8A5C-036BB0CE66A6}" type="pres">
      <dgm:prSet presAssocID="{641759DA-9888-42A4-B05F-82E9FE3C4ED9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4F58BD2B-F53F-41C6-B5A9-954B38306860}" type="pres">
      <dgm:prSet presAssocID="{5FA6FB41-CC2A-46C1-84F6-0F4FAC662AB8}" presName="node" presStyleCnt="0"/>
      <dgm:spPr/>
    </dgm:pt>
    <dgm:pt modelId="{114E42D7-1BFB-4277-91D0-D26B8B9AA960}" type="pres">
      <dgm:prSet presAssocID="{5FA6FB41-CC2A-46C1-84F6-0F4FAC662AB8}" presName="parentNode" presStyleLbl="node1" presStyleIdx="1" presStyleCnt="4" custScaleX="153542" custScaleY="73162" custLinFactX="78745" custLinFactNeighborX="100000" custLinFactNeighborY="-193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53BB4F-CE51-4165-8583-ACFB245E9A78}" type="pres">
      <dgm:prSet presAssocID="{5FA6FB41-CC2A-46C1-84F6-0F4FAC662AB8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D2FF3C-028C-44BF-95FB-ADF628D12DE1}" type="pres">
      <dgm:prSet presAssocID="{7747EFFC-6B66-4927-996F-2460FF91CE94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19D335DA-DD8C-40D8-876E-E060C79E9654}" type="pres">
      <dgm:prSet presAssocID="{84B270E6-F4DD-4591-95E0-09195AFB5205}" presName="node" presStyleCnt="0"/>
      <dgm:spPr/>
    </dgm:pt>
    <dgm:pt modelId="{65717D71-9603-4E4E-B062-52DA4E57E27E}" type="pres">
      <dgm:prSet presAssocID="{84B270E6-F4DD-4591-95E0-09195AFB5205}" presName="parentNode" presStyleLbl="node1" presStyleIdx="2" presStyleCnt="4" custScaleX="151882" custScaleY="72931" custLinFactX="63498" custLinFactNeighborX="100000" custLinFactNeighborY="-588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39E13-29AE-4B7B-8BAF-3DB74476B9A3}" type="pres">
      <dgm:prSet presAssocID="{84B270E6-F4DD-4591-95E0-09195AFB5205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524744-7D38-44D4-A2B0-964B878BC765}" type="pres">
      <dgm:prSet presAssocID="{AFAF7C80-2C1A-47B1-BFDA-A72E84933EAC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14962C63-5C04-4BD8-8EF7-38F7DFE7EF2F}" type="pres">
      <dgm:prSet presAssocID="{347F08C7-708D-4560-8A92-9969AB7BDC63}" presName="node" presStyleCnt="0"/>
      <dgm:spPr/>
    </dgm:pt>
    <dgm:pt modelId="{44C710AB-227A-4963-9292-3BFEF4B4E0F3}" type="pres">
      <dgm:prSet presAssocID="{347F08C7-708D-4560-8A92-9969AB7BDC63}" presName="parentNode" presStyleLbl="node1" presStyleIdx="3" presStyleCnt="4" custScaleX="200693" custScaleY="86121" custLinFactX="72992" custLinFactNeighborX="100000" custLinFactNeighborY="-283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86BCC4-BC83-48CD-87CC-25F86CBDABDF}" type="pres">
      <dgm:prSet presAssocID="{347F08C7-708D-4560-8A92-9969AB7BDC63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7124FE6E-9870-4C1A-BCCD-8A83E7808E28}" type="presOf" srcId="{5FA6FB41-CC2A-46C1-84F6-0F4FAC662AB8}" destId="{114E42D7-1BFB-4277-91D0-D26B8B9AA960}" srcOrd="0" destOrd="0" presId="urn:microsoft.com/office/officeart/2005/8/layout/radial2"/>
    <dgm:cxn modelId="{267ACE1C-721D-4C67-9979-A04478435F8E}" type="presOf" srcId="{E61E7DFA-C4FC-47DF-9510-91E5450F65D6}" destId="{8253BB4F-CE51-4165-8583-ACFB245E9A78}" srcOrd="0" destOrd="0" presId="urn:microsoft.com/office/officeart/2005/8/layout/radial2"/>
    <dgm:cxn modelId="{3B3C1E09-4974-4D0B-982E-0A273DED8C70}" srcId="{3BC6A937-E161-4E0F-B5E3-F1AFC1DDDA13}" destId="{347F08C7-708D-4560-8A92-9969AB7BDC63}" srcOrd="2" destOrd="0" parTransId="{AFAF7C80-2C1A-47B1-BFDA-A72E84933EAC}" sibTransId="{C13B0885-1E7C-4B33-945A-4BE446C9147D}"/>
    <dgm:cxn modelId="{5B089D28-0E4E-48CF-8D77-206D2F4867BA}" type="presOf" srcId="{641759DA-9888-42A4-B05F-82E9FE3C4ED9}" destId="{6C7EBA96-8715-4D93-8A5C-036BB0CE66A6}" srcOrd="0" destOrd="0" presId="urn:microsoft.com/office/officeart/2005/8/layout/radial2"/>
    <dgm:cxn modelId="{58D27AD7-77C7-4659-9A36-A574FDFF2354}" type="presOf" srcId="{347F08C7-708D-4560-8A92-9969AB7BDC63}" destId="{44C710AB-227A-4963-9292-3BFEF4B4E0F3}" srcOrd="0" destOrd="0" presId="urn:microsoft.com/office/officeart/2005/8/layout/radial2"/>
    <dgm:cxn modelId="{E36E3804-A3AC-40F8-BF58-EAB3E6DE1C81}" type="presOf" srcId="{84B270E6-F4DD-4591-95E0-09195AFB5205}" destId="{65717D71-9603-4E4E-B062-52DA4E57E27E}" srcOrd="0" destOrd="0" presId="urn:microsoft.com/office/officeart/2005/8/layout/radial2"/>
    <dgm:cxn modelId="{4E4191D0-ABD5-4F38-B195-E34FD743FEFC}" srcId="{84B270E6-F4DD-4591-95E0-09195AFB5205}" destId="{27E3E29E-6800-4CE7-A361-52E015413550}" srcOrd="0" destOrd="0" parTransId="{CDEB8A26-EA7B-4E0B-8116-CF2CE80D5665}" sibTransId="{C135A7D5-88BE-4DB3-94C2-8422B8D27323}"/>
    <dgm:cxn modelId="{69E94CAD-C7D5-4B56-84E3-D221C94A2BE9}" type="presOf" srcId="{27E3E29E-6800-4CE7-A361-52E015413550}" destId="{60939E13-29AE-4B7B-8BAF-3DB74476B9A3}" srcOrd="0" destOrd="0" presId="urn:microsoft.com/office/officeart/2005/8/layout/radial2"/>
    <dgm:cxn modelId="{C27BA603-A324-42F3-8E55-05B67A21342D}" type="presOf" srcId="{7747EFFC-6B66-4927-996F-2460FF91CE94}" destId="{BFD2FF3C-028C-44BF-95FB-ADF628D12DE1}" srcOrd="0" destOrd="0" presId="urn:microsoft.com/office/officeart/2005/8/layout/radial2"/>
    <dgm:cxn modelId="{9215B30D-5317-476D-8DAF-A65C28AFF188}" type="presOf" srcId="{AFAF7C80-2C1A-47B1-BFDA-A72E84933EAC}" destId="{6B524744-7D38-44D4-A2B0-964B878BC765}" srcOrd="0" destOrd="0" presId="urn:microsoft.com/office/officeart/2005/8/layout/radial2"/>
    <dgm:cxn modelId="{3312E2B0-6893-4155-93A4-1EF2100324D1}" srcId="{3BC6A937-E161-4E0F-B5E3-F1AFC1DDDA13}" destId="{5FA6FB41-CC2A-46C1-84F6-0F4FAC662AB8}" srcOrd="0" destOrd="0" parTransId="{641759DA-9888-42A4-B05F-82E9FE3C4ED9}" sibTransId="{801FF6EE-EC4F-43CA-A399-675627DCDCF1}"/>
    <dgm:cxn modelId="{A704449E-F29B-4BF1-90BE-285FCB207EF0}" srcId="{5FA6FB41-CC2A-46C1-84F6-0F4FAC662AB8}" destId="{E61E7DFA-C4FC-47DF-9510-91E5450F65D6}" srcOrd="0" destOrd="0" parTransId="{5C34E32F-D2BE-4806-A684-93025E1D47B0}" sibTransId="{0EAACC56-BDE3-44FC-BDA4-5EB5D82306FD}"/>
    <dgm:cxn modelId="{857CC35B-2675-456F-9411-55EE33FFEA4C}" type="presOf" srcId="{3BC6A937-E161-4E0F-B5E3-F1AFC1DDDA13}" destId="{7E51E41D-917C-4B40-9B69-EEDE80304AE4}" srcOrd="0" destOrd="0" presId="urn:microsoft.com/office/officeart/2005/8/layout/radial2"/>
    <dgm:cxn modelId="{11E6B382-B0A4-4478-819A-00C9822A8924}" srcId="{3BC6A937-E161-4E0F-B5E3-F1AFC1DDDA13}" destId="{84B270E6-F4DD-4591-95E0-09195AFB5205}" srcOrd="1" destOrd="0" parTransId="{7747EFFC-6B66-4927-996F-2460FF91CE94}" sibTransId="{9DB00F9A-9626-46EF-A1F2-2B8B0108078F}"/>
    <dgm:cxn modelId="{3FD573B9-2191-4FB6-895B-67ABED92388D}" type="presParOf" srcId="{7E51E41D-917C-4B40-9B69-EEDE80304AE4}" destId="{8439F8FB-AFF4-455D-A2BB-C3CB643F14B4}" srcOrd="0" destOrd="0" presId="urn:microsoft.com/office/officeart/2005/8/layout/radial2"/>
    <dgm:cxn modelId="{B322A3D3-88AD-46F3-B1C2-5B21518495AB}" type="presParOf" srcId="{8439F8FB-AFF4-455D-A2BB-C3CB643F14B4}" destId="{4309E84A-7E32-41EB-9687-896DE2612719}" srcOrd="0" destOrd="0" presId="urn:microsoft.com/office/officeart/2005/8/layout/radial2"/>
    <dgm:cxn modelId="{624D8E3A-C991-4CC5-92C4-DCD6EA957947}" type="presParOf" srcId="{4309E84A-7E32-41EB-9687-896DE2612719}" destId="{E6AC0768-918D-43E0-A2CF-995F253644D7}" srcOrd="0" destOrd="0" presId="urn:microsoft.com/office/officeart/2005/8/layout/radial2"/>
    <dgm:cxn modelId="{7547D38D-E622-4F0A-933A-EEEE1AC1CBC7}" type="presParOf" srcId="{4309E84A-7E32-41EB-9687-896DE2612719}" destId="{55A428B6-5959-413E-8B2F-AE58CF1C57EC}" srcOrd="1" destOrd="0" presId="urn:microsoft.com/office/officeart/2005/8/layout/radial2"/>
    <dgm:cxn modelId="{E8A2EDA0-05C3-405C-B6DE-392804238489}" type="presParOf" srcId="{8439F8FB-AFF4-455D-A2BB-C3CB643F14B4}" destId="{6C7EBA96-8715-4D93-8A5C-036BB0CE66A6}" srcOrd="1" destOrd="0" presId="urn:microsoft.com/office/officeart/2005/8/layout/radial2"/>
    <dgm:cxn modelId="{84ABE2F1-6647-4C33-BD4E-F420D33DDF91}" type="presParOf" srcId="{8439F8FB-AFF4-455D-A2BB-C3CB643F14B4}" destId="{4F58BD2B-F53F-41C6-B5A9-954B38306860}" srcOrd="2" destOrd="0" presId="urn:microsoft.com/office/officeart/2005/8/layout/radial2"/>
    <dgm:cxn modelId="{9D683490-AC90-4E47-AEAA-8C4CB427AB54}" type="presParOf" srcId="{4F58BD2B-F53F-41C6-B5A9-954B38306860}" destId="{114E42D7-1BFB-4277-91D0-D26B8B9AA960}" srcOrd="0" destOrd="0" presId="urn:microsoft.com/office/officeart/2005/8/layout/radial2"/>
    <dgm:cxn modelId="{5C382E68-CB0F-4784-8DCB-C4700D2156E1}" type="presParOf" srcId="{4F58BD2B-F53F-41C6-B5A9-954B38306860}" destId="{8253BB4F-CE51-4165-8583-ACFB245E9A78}" srcOrd="1" destOrd="0" presId="urn:microsoft.com/office/officeart/2005/8/layout/radial2"/>
    <dgm:cxn modelId="{9C43D934-F610-4715-8F7C-0A4A12A379BD}" type="presParOf" srcId="{8439F8FB-AFF4-455D-A2BB-C3CB643F14B4}" destId="{BFD2FF3C-028C-44BF-95FB-ADF628D12DE1}" srcOrd="3" destOrd="0" presId="urn:microsoft.com/office/officeart/2005/8/layout/radial2"/>
    <dgm:cxn modelId="{A05B0D08-97D1-450B-968F-8653EB59A68A}" type="presParOf" srcId="{8439F8FB-AFF4-455D-A2BB-C3CB643F14B4}" destId="{19D335DA-DD8C-40D8-876E-E060C79E9654}" srcOrd="4" destOrd="0" presId="urn:microsoft.com/office/officeart/2005/8/layout/radial2"/>
    <dgm:cxn modelId="{C931E79D-CD86-4FF2-A4FB-14A84B03FED2}" type="presParOf" srcId="{19D335DA-DD8C-40D8-876E-E060C79E9654}" destId="{65717D71-9603-4E4E-B062-52DA4E57E27E}" srcOrd="0" destOrd="0" presId="urn:microsoft.com/office/officeart/2005/8/layout/radial2"/>
    <dgm:cxn modelId="{A6832793-52FC-4E04-A55C-4EAD4D26D3EB}" type="presParOf" srcId="{19D335DA-DD8C-40D8-876E-E060C79E9654}" destId="{60939E13-29AE-4B7B-8BAF-3DB74476B9A3}" srcOrd="1" destOrd="0" presId="urn:microsoft.com/office/officeart/2005/8/layout/radial2"/>
    <dgm:cxn modelId="{CC8B5A9F-4AA2-41AB-9924-AF76427AFE99}" type="presParOf" srcId="{8439F8FB-AFF4-455D-A2BB-C3CB643F14B4}" destId="{6B524744-7D38-44D4-A2B0-964B878BC765}" srcOrd="5" destOrd="0" presId="urn:microsoft.com/office/officeart/2005/8/layout/radial2"/>
    <dgm:cxn modelId="{B2097372-C340-4358-A85D-FFC695190D66}" type="presParOf" srcId="{8439F8FB-AFF4-455D-A2BB-C3CB643F14B4}" destId="{14962C63-5C04-4BD8-8EF7-38F7DFE7EF2F}" srcOrd="6" destOrd="0" presId="urn:microsoft.com/office/officeart/2005/8/layout/radial2"/>
    <dgm:cxn modelId="{7B0FD1FE-85DB-4E03-A44F-80035DBC3AD2}" type="presParOf" srcId="{14962C63-5C04-4BD8-8EF7-38F7DFE7EF2F}" destId="{44C710AB-227A-4963-9292-3BFEF4B4E0F3}" srcOrd="0" destOrd="0" presId="urn:microsoft.com/office/officeart/2005/8/layout/radial2"/>
    <dgm:cxn modelId="{62F3EC4D-8144-4AA7-B0F8-3887A607B2AC}" type="presParOf" srcId="{14962C63-5C04-4BD8-8EF7-38F7DFE7EF2F}" destId="{2386BCC4-BC83-48CD-87CC-25F86CBDABD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4E611-2C96-4FED-BD26-A08337FEC54D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24458FC-E16C-48E2-9A24-D742E2131289}">
      <dgm:prSet phldrT="[文字]" custT="1"/>
      <dgm:spPr/>
      <dgm:t>
        <a:bodyPr/>
        <a:lstStyle/>
        <a:p>
          <a:r>
            <a:rPr lang="zh-TW" altLang="en-US" sz="3200" dirty="0"/>
            <a:t>世界人權宣言</a:t>
          </a:r>
        </a:p>
      </dgm:t>
    </dgm:pt>
    <dgm:pt modelId="{3226039F-1063-4695-A873-DEA184EF10D8}" type="parTrans" cxnId="{E3C718EF-F320-434E-9305-97715F7B1922}">
      <dgm:prSet/>
      <dgm:spPr/>
      <dgm:t>
        <a:bodyPr/>
        <a:lstStyle/>
        <a:p>
          <a:endParaRPr lang="zh-TW" altLang="en-US"/>
        </a:p>
      </dgm:t>
    </dgm:pt>
    <dgm:pt modelId="{879EEAF3-2BE5-404A-B080-1DA1926C0FAF}" type="sibTrans" cxnId="{E3C718EF-F320-434E-9305-97715F7B1922}">
      <dgm:prSet/>
      <dgm:spPr/>
      <dgm:t>
        <a:bodyPr/>
        <a:lstStyle/>
        <a:p>
          <a:endParaRPr lang="zh-TW" altLang="en-US"/>
        </a:p>
      </dgm:t>
    </dgm:pt>
    <dgm:pt modelId="{B56EF7E6-0A0F-4392-A452-9161ADC5A995}">
      <dgm:prSet phldrT="[文字]" custT="1"/>
      <dgm:spPr/>
      <dgm:t>
        <a:bodyPr/>
        <a:lstStyle/>
        <a:p>
          <a:r>
            <a:rPr lang="zh-TW" altLang="en-US" sz="3200" dirty="0"/>
            <a:t>人權兩公約</a:t>
          </a:r>
        </a:p>
      </dgm:t>
    </dgm:pt>
    <dgm:pt modelId="{FCC17928-EC69-46A5-83BE-34AA048B3919}" type="parTrans" cxnId="{A187317E-2D1A-4598-90AA-05CCCCDC5C93}">
      <dgm:prSet/>
      <dgm:spPr/>
      <dgm:t>
        <a:bodyPr/>
        <a:lstStyle/>
        <a:p>
          <a:endParaRPr lang="zh-TW" altLang="en-US"/>
        </a:p>
      </dgm:t>
    </dgm:pt>
    <dgm:pt modelId="{06E320A3-0528-4680-9F36-833A4FA09965}" type="sibTrans" cxnId="{A187317E-2D1A-4598-90AA-05CCCCDC5C93}">
      <dgm:prSet/>
      <dgm:spPr/>
      <dgm:t>
        <a:bodyPr/>
        <a:lstStyle/>
        <a:p>
          <a:endParaRPr lang="zh-TW" altLang="en-US"/>
        </a:p>
      </dgm:t>
    </dgm:pt>
    <dgm:pt modelId="{EA017FB1-E16B-437B-A01E-ED986DC30514}">
      <dgm:prSet phldrT="[文字]" custT="1"/>
      <dgm:spPr/>
      <dgm:t>
        <a:bodyPr/>
        <a:lstStyle/>
        <a:p>
          <a:r>
            <a:rPr lang="zh-TW" altLang="en-US" sz="2800" dirty="0">
              <a:latin typeface="+mn-ea"/>
              <a:ea typeface="+mn-ea"/>
            </a:rPr>
            <a:t>身心障礙者權利公約</a:t>
          </a:r>
          <a:r>
            <a:rPr lang="en-US" altLang="zh-TW" sz="2800" dirty="0">
              <a:latin typeface="+mn-ea"/>
              <a:ea typeface="+mn-ea"/>
            </a:rPr>
            <a:t> </a:t>
          </a:r>
          <a:endParaRPr lang="zh-TW" altLang="en-US" sz="2800" dirty="0">
            <a:latin typeface="+mn-ea"/>
            <a:ea typeface="+mn-ea"/>
          </a:endParaRPr>
        </a:p>
      </dgm:t>
    </dgm:pt>
    <dgm:pt modelId="{E1BCDD19-BB26-4A89-8870-40AF29C417E4}" type="parTrans" cxnId="{2C04F48F-5646-4659-A1D7-D14CD92ED489}">
      <dgm:prSet/>
      <dgm:spPr/>
      <dgm:t>
        <a:bodyPr/>
        <a:lstStyle/>
        <a:p>
          <a:endParaRPr lang="zh-TW" altLang="en-US"/>
        </a:p>
      </dgm:t>
    </dgm:pt>
    <dgm:pt modelId="{10894E0E-6A94-47C4-B811-CF517BB205FB}" type="sibTrans" cxnId="{2C04F48F-5646-4659-A1D7-D14CD92ED489}">
      <dgm:prSet/>
      <dgm:spPr/>
      <dgm:t>
        <a:bodyPr/>
        <a:lstStyle/>
        <a:p>
          <a:endParaRPr lang="zh-TW" altLang="en-US"/>
        </a:p>
      </dgm:t>
    </dgm:pt>
    <dgm:pt modelId="{5739F6FF-50E2-4823-BA71-828C16289CD1}">
      <dgm:prSet phldrT="[文字]" custT="1"/>
      <dgm:spPr/>
      <dgm:t>
        <a:bodyPr/>
        <a:lstStyle/>
        <a:p>
          <a:r>
            <a:rPr lang="en-US" altLang="zh-TW" sz="4400" dirty="0">
              <a:latin typeface="+mn-ea"/>
              <a:ea typeface="+mn-ea"/>
            </a:rPr>
            <a:t>CRC</a:t>
          </a:r>
          <a:endParaRPr lang="zh-TW" altLang="en-US" sz="4400" dirty="0">
            <a:latin typeface="+mn-ea"/>
            <a:ea typeface="+mn-ea"/>
          </a:endParaRPr>
        </a:p>
      </dgm:t>
    </dgm:pt>
    <dgm:pt modelId="{B207ED33-C33E-463B-8B7D-EC601163AED4}" type="parTrans" cxnId="{B860561B-1FD8-4ADB-AC42-BE1EA5C2956D}">
      <dgm:prSet/>
      <dgm:spPr/>
      <dgm:t>
        <a:bodyPr/>
        <a:lstStyle/>
        <a:p>
          <a:endParaRPr lang="zh-TW" altLang="en-US"/>
        </a:p>
      </dgm:t>
    </dgm:pt>
    <dgm:pt modelId="{F02F1A20-7E8E-4D68-B14E-B3E5E8A08BA1}" type="sibTrans" cxnId="{B860561B-1FD8-4ADB-AC42-BE1EA5C2956D}">
      <dgm:prSet/>
      <dgm:spPr/>
      <dgm:t>
        <a:bodyPr/>
        <a:lstStyle/>
        <a:p>
          <a:endParaRPr lang="zh-TW" altLang="en-US"/>
        </a:p>
      </dgm:t>
    </dgm:pt>
    <dgm:pt modelId="{B8C8BC9F-E320-4223-8270-E9EC3F96C388}">
      <dgm:prSet phldrT="[文字]" custT="1"/>
      <dgm:spPr/>
      <dgm:t>
        <a:bodyPr/>
        <a:lstStyle/>
        <a:p>
          <a:r>
            <a:rPr lang="en-US" altLang="zh-TW" sz="4000" dirty="0">
              <a:latin typeface="+mn-ea"/>
              <a:ea typeface="+mn-ea"/>
            </a:rPr>
            <a:t>CEDAW</a:t>
          </a:r>
          <a:endParaRPr lang="zh-TW" altLang="en-US" sz="4000" dirty="0">
            <a:latin typeface="+mn-ea"/>
            <a:ea typeface="+mn-ea"/>
          </a:endParaRPr>
        </a:p>
      </dgm:t>
    </dgm:pt>
    <dgm:pt modelId="{23DE2248-78C4-46CF-A4F6-800226472CB1}" type="parTrans" cxnId="{0863E8E9-9F0A-486B-BF82-28C2307AA0F2}">
      <dgm:prSet/>
      <dgm:spPr/>
      <dgm:t>
        <a:bodyPr/>
        <a:lstStyle/>
        <a:p>
          <a:endParaRPr lang="zh-TW" altLang="en-US"/>
        </a:p>
      </dgm:t>
    </dgm:pt>
    <dgm:pt modelId="{AB9C8481-DF0E-42CC-8279-74CFA970D41A}" type="sibTrans" cxnId="{0863E8E9-9F0A-486B-BF82-28C2307AA0F2}">
      <dgm:prSet/>
      <dgm:spPr/>
      <dgm:t>
        <a:bodyPr/>
        <a:lstStyle/>
        <a:p>
          <a:endParaRPr lang="zh-TW" altLang="en-US"/>
        </a:p>
      </dgm:t>
    </dgm:pt>
    <dgm:pt modelId="{A241C9E5-3BA1-4ABB-B336-6CC388FC1498}" type="pres">
      <dgm:prSet presAssocID="{5F14E611-2C96-4FED-BD26-A08337FEC5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2245BC-A435-4AB8-BA0B-0BFA2F9BD40E}" type="pres">
      <dgm:prSet presAssocID="{C24458FC-E16C-48E2-9A24-D742E2131289}" presName="node" presStyleLbl="node1" presStyleIdx="0" presStyleCnt="5" custScaleX="1422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72439-BD20-4809-B117-D58C0A23A06B}" type="pres">
      <dgm:prSet presAssocID="{C24458FC-E16C-48E2-9A24-D742E2131289}" presName="spNode" presStyleCnt="0"/>
      <dgm:spPr/>
    </dgm:pt>
    <dgm:pt modelId="{938F2B20-7104-4D8F-BF7F-ED95F6C6FF8C}" type="pres">
      <dgm:prSet presAssocID="{879EEAF3-2BE5-404A-B080-1DA1926C0FAF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B43FDE86-39D8-4BCF-B643-92C5542C3312}" type="pres">
      <dgm:prSet presAssocID="{B56EF7E6-0A0F-4392-A452-9161ADC5A995}" presName="node" presStyleLbl="node1" presStyleIdx="1" presStyleCnt="5" custScaleX="134821" custScaleY="1054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5A9894-C3EA-4AC2-AD24-EE02F1C1A881}" type="pres">
      <dgm:prSet presAssocID="{B56EF7E6-0A0F-4392-A452-9161ADC5A995}" presName="spNode" presStyleCnt="0"/>
      <dgm:spPr/>
    </dgm:pt>
    <dgm:pt modelId="{8FCCC847-0E7B-4206-8CE3-98206AF78B22}" type="pres">
      <dgm:prSet presAssocID="{06E320A3-0528-4680-9F36-833A4FA09965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A863B89E-47A1-432C-8E72-59A18A4706D1}" type="pres">
      <dgm:prSet presAssocID="{EA017FB1-E16B-437B-A01E-ED986DC30514}" presName="node" presStyleLbl="node1" presStyleIdx="2" presStyleCnt="5" custScaleX="122309" custScaleY="887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434860-594F-4A8F-9804-E5D14304294E}" type="pres">
      <dgm:prSet presAssocID="{EA017FB1-E16B-437B-A01E-ED986DC30514}" presName="spNode" presStyleCnt="0"/>
      <dgm:spPr/>
    </dgm:pt>
    <dgm:pt modelId="{3B85D649-B35C-4FB0-9659-DD9F602E075C}" type="pres">
      <dgm:prSet presAssocID="{10894E0E-6A94-47C4-B811-CF517BB205FB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B51FABBA-AF50-4C96-B9DB-03E508C2F421}" type="pres">
      <dgm:prSet presAssocID="{5739F6FF-50E2-4823-BA71-828C16289C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648FD9-EEB6-4153-B725-21F854232909}" type="pres">
      <dgm:prSet presAssocID="{5739F6FF-50E2-4823-BA71-828C16289CD1}" presName="spNode" presStyleCnt="0"/>
      <dgm:spPr/>
    </dgm:pt>
    <dgm:pt modelId="{E24904FD-67F0-43F3-848E-B8320929B100}" type="pres">
      <dgm:prSet presAssocID="{F02F1A20-7E8E-4D68-B14E-B3E5E8A08BA1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B1E2B7A8-07D2-4AE2-8784-39F61AB6EA37}" type="pres">
      <dgm:prSet presAssocID="{B8C8BC9F-E320-4223-8270-E9EC3F96C388}" presName="node" presStyleLbl="node1" presStyleIdx="4" presStyleCnt="5" custScaleX="130715" custScaleY="1000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5D0B11-6BD1-4C54-AD04-D354CDEE99E3}" type="pres">
      <dgm:prSet presAssocID="{B8C8BC9F-E320-4223-8270-E9EC3F96C388}" presName="spNode" presStyleCnt="0"/>
      <dgm:spPr/>
    </dgm:pt>
    <dgm:pt modelId="{F2C052FE-5DE9-4266-8A2C-BFD33CA4C6C2}" type="pres">
      <dgm:prSet presAssocID="{AB9C8481-DF0E-42CC-8279-74CFA970D41A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42F492F-D624-49D0-8853-637F578709A2}" type="presOf" srcId="{C24458FC-E16C-48E2-9A24-D742E2131289}" destId="{2A2245BC-A435-4AB8-BA0B-0BFA2F9BD40E}" srcOrd="0" destOrd="0" presId="urn:microsoft.com/office/officeart/2005/8/layout/cycle6"/>
    <dgm:cxn modelId="{DA645FCF-F664-4339-A029-BBDAABBA039A}" type="presOf" srcId="{B8C8BC9F-E320-4223-8270-E9EC3F96C388}" destId="{B1E2B7A8-07D2-4AE2-8784-39F61AB6EA37}" srcOrd="0" destOrd="0" presId="urn:microsoft.com/office/officeart/2005/8/layout/cycle6"/>
    <dgm:cxn modelId="{2C04F48F-5646-4659-A1D7-D14CD92ED489}" srcId="{5F14E611-2C96-4FED-BD26-A08337FEC54D}" destId="{EA017FB1-E16B-437B-A01E-ED986DC30514}" srcOrd="2" destOrd="0" parTransId="{E1BCDD19-BB26-4A89-8870-40AF29C417E4}" sibTransId="{10894E0E-6A94-47C4-B811-CF517BB205FB}"/>
    <dgm:cxn modelId="{49CCBAD9-3E15-4D6F-8CA1-44AF3A705867}" type="presOf" srcId="{10894E0E-6A94-47C4-B811-CF517BB205FB}" destId="{3B85D649-B35C-4FB0-9659-DD9F602E075C}" srcOrd="0" destOrd="0" presId="urn:microsoft.com/office/officeart/2005/8/layout/cycle6"/>
    <dgm:cxn modelId="{E3C718EF-F320-434E-9305-97715F7B1922}" srcId="{5F14E611-2C96-4FED-BD26-A08337FEC54D}" destId="{C24458FC-E16C-48E2-9A24-D742E2131289}" srcOrd="0" destOrd="0" parTransId="{3226039F-1063-4695-A873-DEA184EF10D8}" sibTransId="{879EEAF3-2BE5-404A-B080-1DA1926C0FAF}"/>
    <dgm:cxn modelId="{0863E8E9-9F0A-486B-BF82-28C2307AA0F2}" srcId="{5F14E611-2C96-4FED-BD26-A08337FEC54D}" destId="{B8C8BC9F-E320-4223-8270-E9EC3F96C388}" srcOrd="4" destOrd="0" parTransId="{23DE2248-78C4-46CF-A4F6-800226472CB1}" sibTransId="{AB9C8481-DF0E-42CC-8279-74CFA970D41A}"/>
    <dgm:cxn modelId="{BCF2A3D8-C26C-4ACB-83E7-A6D740E58A02}" type="presOf" srcId="{F02F1A20-7E8E-4D68-B14E-B3E5E8A08BA1}" destId="{E24904FD-67F0-43F3-848E-B8320929B100}" srcOrd="0" destOrd="0" presId="urn:microsoft.com/office/officeart/2005/8/layout/cycle6"/>
    <dgm:cxn modelId="{29B9ECF9-EA1B-4921-B6DE-30273676D83A}" type="presOf" srcId="{5739F6FF-50E2-4823-BA71-828C16289CD1}" destId="{B51FABBA-AF50-4C96-B9DB-03E508C2F421}" srcOrd="0" destOrd="0" presId="urn:microsoft.com/office/officeart/2005/8/layout/cycle6"/>
    <dgm:cxn modelId="{0AB6D5D6-F7A5-4E66-8A0C-7D7EE2C73386}" type="presOf" srcId="{B56EF7E6-0A0F-4392-A452-9161ADC5A995}" destId="{B43FDE86-39D8-4BCF-B643-92C5542C3312}" srcOrd="0" destOrd="0" presId="urn:microsoft.com/office/officeart/2005/8/layout/cycle6"/>
    <dgm:cxn modelId="{9966218E-6654-46B0-838D-8D225D96F260}" type="presOf" srcId="{AB9C8481-DF0E-42CC-8279-74CFA970D41A}" destId="{F2C052FE-5DE9-4266-8A2C-BFD33CA4C6C2}" srcOrd="0" destOrd="0" presId="urn:microsoft.com/office/officeart/2005/8/layout/cycle6"/>
    <dgm:cxn modelId="{43126C00-6D0E-41CE-9905-588EB40DDE37}" type="presOf" srcId="{5F14E611-2C96-4FED-BD26-A08337FEC54D}" destId="{A241C9E5-3BA1-4ABB-B336-6CC388FC1498}" srcOrd="0" destOrd="0" presId="urn:microsoft.com/office/officeart/2005/8/layout/cycle6"/>
    <dgm:cxn modelId="{3D601CFD-84E2-4F79-A065-B0B5C5B303D2}" type="presOf" srcId="{EA017FB1-E16B-437B-A01E-ED986DC30514}" destId="{A863B89E-47A1-432C-8E72-59A18A4706D1}" srcOrd="0" destOrd="0" presId="urn:microsoft.com/office/officeart/2005/8/layout/cycle6"/>
    <dgm:cxn modelId="{FFA84995-96BA-45B6-BA41-B89C6D905989}" type="presOf" srcId="{879EEAF3-2BE5-404A-B080-1DA1926C0FAF}" destId="{938F2B20-7104-4D8F-BF7F-ED95F6C6FF8C}" srcOrd="0" destOrd="0" presId="urn:microsoft.com/office/officeart/2005/8/layout/cycle6"/>
    <dgm:cxn modelId="{B860561B-1FD8-4ADB-AC42-BE1EA5C2956D}" srcId="{5F14E611-2C96-4FED-BD26-A08337FEC54D}" destId="{5739F6FF-50E2-4823-BA71-828C16289CD1}" srcOrd="3" destOrd="0" parTransId="{B207ED33-C33E-463B-8B7D-EC601163AED4}" sibTransId="{F02F1A20-7E8E-4D68-B14E-B3E5E8A08BA1}"/>
    <dgm:cxn modelId="{3C8CD3D4-2FF9-4FF2-AF52-1ED8730B1AE2}" type="presOf" srcId="{06E320A3-0528-4680-9F36-833A4FA09965}" destId="{8FCCC847-0E7B-4206-8CE3-98206AF78B22}" srcOrd="0" destOrd="0" presId="urn:microsoft.com/office/officeart/2005/8/layout/cycle6"/>
    <dgm:cxn modelId="{A187317E-2D1A-4598-90AA-05CCCCDC5C93}" srcId="{5F14E611-2C96-4FED-BD26-A08337FEC54D}" destId="{B56EF7E6-0A0F-4392-A452-9161ADC5A995}" srcOrd="1" destOrd="0" parTransId="{FCC17928-EC69-46A5-83BE-34AA048B3919}" sibTransId="{06E320A3-0528-4680-9F36-833A4FA09965}"/>
    <dgm:cxn modelId="{05FF7057-D868-4125-91EB-D1C2D1382628}" type="presParOf" srcId="{A241C9E5-3BA1-4ABB-B336-6CC388FC1498}" destId="{2A2245BC-A435-4AB8-BA0B-0BFA2F9BD40E}" srcOrd="0" destOrd="0" presId="urn:microsoft.com/office/officeart/2005/8/layout/cycle6"/>
    <dgm:cxn modelId="{7B560282-B3A1-49DC-AA40-B07A121A4EDE}" type="presParOf" srcId="{A241C9E5-3BA1-4ABB-B336-6CC388FC1498}" destId="{4F372439-BD20-4809-B117-D58C0A23A06B}" srcOrd="1" destOrd="0" presId="urn:microsoft.com/office/officeart/2005/8/layout/cycle6"/>
    <dgm:cxn modelId="{E5C1BBBE-FEB9-4DD5-A21C-B676FA087C5F}" type="presParOf" srcId="{A241C9E5-3BA1-4ABB-B336-6CC388FC1498}" destId="{938F2B20-7104-4D8F-BF7F-ED95F6C6FF8C}" srcOrd="2" destOrd="0" presId="urn:microsoft.com/office/officeart/2005/8/layout/cycle6"/>
    <dgm:cxn modelId="{3AA98847-15A4-4128-9971-DCA87C76E29A}" type="presParOf" srcId="{A241C9E5-3BA1-4ABB-B336-6CC388FC1498}" destId="{B43FDE86-39D8-4BCF-B643-92C5542C3312}" srcOrd="3" destOrd="0" presId="urn:microsoft.com/office/officeart/2005/8/layout/cycle6"/>
    <dgm:cxn modelId="{C7B9B062-E068-4197-BDD6-F52EA28B9AAB}" type="presParOf" srcId="{A241C9E5-3BA1-4ABB-B336-6CC388FC1498}" destId="{165A9894-C3EA-4AC2-AD24-EE02F1C1A881}" srcOrd="4" destOrd="0" presId="urn:microsoft.com/office/officeart/2005/8/layout/cycle6"/>
    <dgm:cxn modelId="{4DCDF3C9-8C10-4B7C-9F95-873132B3683F}" type="presParOf" srcId="{A241C9E5-3BA1-4ABB-B336-6CC388FC1498}" destId="{8FCCC847-0E7B-4206-8CE3-98206AF78B22}" srcOrd="5" destOrd="0" presId="urn:microsoft.com/office/officeart/2005/8/layout/cycle6"/>
    <dgm:cxn modelId="{E0AF7BD5-1E34-4DF7-ADA7-3DA2A6334276}" type="presParOf" srcId="{A241C9E5-3BA1-4ABB-B336-6CC388FC1498}" destId="{A863B89E-47A1-432C-8E72-59A18A4706D1}" srcOrd="6" destOrd="0" presId="urn:microsoft.com/office/officeart/2005/8/layout/cycle6"/>
    <dgm:cxn modelId="{E2558FDC-4BBD-4DCD-9B70-484A65C497EF}" type="presParOf" srcId="{A241C9E5-3BA1-4ABB-B336-6CC388FC1498}" destId="{2B434860-594F-4A8F-9804-E5D14304294E}" srcOrd="7" destOrd="0" presId="urn:microsoft.com/office/officeart/2005/8/layout/cycle6"/>
    <dgm:cxn modelId="{A5BC067C-0586-406E-BF11-5BE6415541E9}" type="presParOf" srcId="{A241C9E5-3BA1-4ABB-B336-6CC388FC1498}" destId="{3B85D649-B35C-4FB0-9659-DD9F602E075C}" srcOrd="8" destOrd="0" presId="urn:microsoft.com/office/officeart/2005/8/layout/cycle6"/>
    <dgm:cxn modelId="{4FA4CC13-F8F7-420C-B0D5-2B91FD4B88C9}" type="presParOf" srcId="{A241C9E5-3BA1-4ABB-B336-6CC388FC1498}" destId="{B51FABBA-AF50-4C96-B9DB-03E508C2F421}" srcOrd="9" destOrd="0" presId="urn:microsoft.com/office/officeart/2005/8/layout/cycle6"/>
    <dgm:cxn modelId="{D6B65DA9-C84C-4C10-99D7-452BEBAD0220}" type="presParOf" srcId="{A241C9E5-3BA1-4ABB-B336-6CC388FC1498}" destId="{A8648FD9-EEB6-4153-B725-21F854232909}" srcOrd="10" destOrd="0" presId="urn:microsoft.com/office/officeart/2005/8/layout/cycle6"/>
    <dgm:cxn modelId="{9B3015E9-E49B-4A28-9BB3-105DF8B66BE3}" type="presParOf" srcId="{A241C9E5-3BA1-4ABB-B336-6CC388FC1498}" destId="{E24904FD-67F0-43F3-848E-B8320929B100}" srcOrd="11" destOrd="0" presId="urn:microsoft.com/office/officeart/2005/8/layout/cycle6"/>
    <dgm:cxn modelId="{0558C36F-A4C2-4132-84F3-48C41FA85BDC}" type="presParOf" srcId="{A241C9E5-3BA1-4ABB-B336-6CC388FC1498}" destId="{B1E2B7A8-07D2-4AE2-8784-39F61AB6EA37}" srcOrd="12" destOrd="0" presId="urn:microsoft.com/office/officeart/2005/8/layout/cycle6"/>
    <dgm:cxn modelId="{DF128F9D-C9AD-41A6-9B96-EB1E74E8F6A3}" type="presParOf" srcId="{A241C9E5-3BA1-4ABB-B336-6CC388FC1498}" destId="{F85D0B11-6BD1-4C54-AD04-D354CDEE99E3}" srcOrd="13" destOrd="0" presId="urn:microsoft.com/office/officeart/2005/8/layout/cycle6"/>
    <dgm:cxn modelId="{82132D75-740D-41BC-BDB4-6A0CB49CAEB1}" type="presParOf" srcId="{A241C9E5-3BA1-4ABB-B336-6CC388FC1498}" destId="{F2C052FE-5DE9-4266-8A2C-BFD33CA4C6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AE525-4138-4D56-9742-E96EEE057D0B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</dgm:pt>
    <dgm:pt modelId="{2BB9FE2E-1855-4072-85AC-73F952EECAA6}">
      <dgm:prSet phldrT="[文字]"/>
      <dgm:spPr/>
      <dgm:t>
        <a:bodyPr/>
        <a:lstStyle/>
        <a:p>
          <a:r>
            <a:rPr lang="zh-TW" altLang="en-US" dirty="0"/>
            <a:t>落實平等</a:t>
          </a:r>
        </a:p>
      </dgm:t>
    </dgm:pt>
    <dgm:pt modelId="{CD61D43F-CC0B-4896-81F4-6C61479B04AA}" type="parTrans" cxnId="{75EC0F73-2C36-403B-9CE3-B90ECD423A22}">
      <dgm:prSet/>
      <dgm:spPr/>
      <dgm:t>
        <a:bodyPr/>
        <a:lstStyle/>
        <a:p>
          <a:endParaRPr lang="zh-TW" altLang="en-US"/>
        </a:p>
      </dgm:t>
    </dgm:pt>
    <dgm:pt modelId="{68DE0302-ED1B-4659-BE52-A9B4B6FF2D3D}" type="sibTrans" cxnId="{75EC0F73-2C36-403B-9CE3-B90ECD423A22}">
      <dgm:prSet/>
      <dgm:spPr/>
      <dgm:t>
        <a:bodyPr/>
        <a:lstStyle/>
        <a:p>
          <a:endParaRPr lang="zh-TW" altLang="en-US"/>
        </a:p>
      </dgm:t>
    </dgm:pt>
    <dgm:pt modelId="{36E150F2-B17E-438B-A155-A25747B9E08F}">
      <dgm:prSet phldrT="[文字]"/>
      <dgm:spPr/>
      <dgm:t>
        <a:bodyPr/>
        <a:lstStyle/>
        <a:p>
          <a:r>
            <a:rPr lang="zh-TW" altLang="en-US" dirty="0"/>
            <a:t>消弭歧視</a:t>
          </a:r>
        </a:p>
      </dgm:t>
    </dgm:pt>
    <dgm:pt modelId="{32966AA9-3E0D-4448-B4E5-8DA36A2E8161}" type="parTrans" cxnId="{7F165087-FD8A-4B56-9095-78ED5AC7FB23}">
      <dgm:prSet/>
      <dgm:spPr/>
      <dgm:t>
        <a:bodyPr/>
        <a:lstStyle/>
        <a:p>
          <a:endParaRPr lang="zh-TW" altLang="en-US"/>
        </a:p>
      </dgm:t>
    </dgm:pt>
    <dgm:pt modelId="{DF543018-0AAE-486D-ACFF-D7BCC3DFACDB}" type="sibTrans" cxnId="{7F165087-FD8A-4B56-9095-78ED5AC7FB23}">
      <dgm:prSet custT="1"/>
      <dgm:spPr>
        <a:solidFill>
          <a:srgbClr val="FFC000"/>
        </a:solidFill>
      </dgm:spPr>
      <dgm:t>
        <a:bodyPr/>
        <a:lstStyle/>
        <a:p>
          <a:r>
            <a:rPr lang="zh-TW" altLang="en-US" sz="3600" b="1" dirty="0">
              <a:solidFill>
                <a:schemeClr val="tx2"/>
              </a:solidFill>
            </a:rPr>
            <a:t>實踐行動</a:t>
          </a:r>
        </a:p>
      </dgm:t>
    </dgm:pt>
    <dgm:pt modelId="{5F2E5FB8-B873-47F6-A2EC-92F998CE0CED}">
      <dgm:prSet phldrT="[文字]" custT="1"/>
      <dgm:spPr/>
      <dgm:t>
        <a:bodyPr/>
        <a:lstStyle/>
        <a:p>
          <a:r>
            <a:rPr lang="zh-TW" altLang="en-US" sz="4800" dirty="0"/>
            <a:t>性別公義社會</a:t>
          </a:r>
        </a:p>
      </dgm:t>
    </dgm:pt>
    <dgm:pt modelId="{A6527782-2170-49CA-8525-D5C411F75954}" type="parTrans" cxnId="{AED3EFE8-8A30-43AD-9840-C7D8253642FC}">
      <dgm:prSet/>
      <dgm:spPr/>
      <dgm:t>
        <a:bodyPr/>
        <a:lstStyle/>
        <a:p>
          <a:endParaRPr lang="zh-TW" altLang="en-US"/>
        </a:p>
      </dgm:t>
    </dgm:pt>
    <dgm:pt modelId="{2A73C2A9-F1F9-4570-817C-BBA72CB3F69A}" type="sibTrans" cxnId="{AED3EFE8-8A30-43AD-9840-C7D8253642FC}">
      <dgm:prSet/>
      <dgm:spPr/>
      <dgm:t>
        <a:bodyPr/>
        <a:lstStyle/>
        <a:p>
          <a:endParaRPr lang="zh-TW" altLang="en-US"/>
        </a:p>
      </dgm:t>
    </dgm:pt>
    <dgm:pt modelId="{59132B95-4306-425A-85EB-8F843703D6E2}" type="pres">
      <dgm:prSet presAssocID="{FC1AE525-4138-4D56-9742-E96EEE057D0B}" presName="Name0" presStyleCnt="0">
        <dgm:presLayoutVars>
          <dgm:dir/>
          <dgm:resizeHandles val="exact"/>
        </dgm:presLayoutVars>
      </dgm:prSet>
      <dgm:spPr/>
    </dgm:pt>
    <dgm:pt modelId="{9C9EC60F-9D88-4304-B609-64E458E01D7D}" type="pres">
      <dgm:prSet presAssocID="{FC1AE525-4138-4D56-9742-E96EEE057D0B}" presName="vNodes" presStyleCnt="0"/>
      <dgm:spPr/>
    </dgm:pt>
    <dgm:pt modelId="{4D5DEDC4-CC65-4808-955D-2C55B158D64D}" type="pres">
      <dgm:prSet presAssocID="{2BB9FE2E-1855-4072-85AC-73F952EECAA6}" presName="node" presStyleLbl="node1" presStyleIdx="0" presStyleCnt="3" custScaleX="2033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C30888-2A13-4171-8397-9FB0B294A2F2}" type="pres">
      <dgm:prSet presAssocID="{68DE0302-ED1B-4659-BE52-A9B4B6FF2D3D}" presName="spacerT" presStyleCnt="0"/>
      <dgm:spPr/>
    </dgm:pt>
    <dgm:pt modelId="{8B3DFFA7-14C7-4D09-8D67-6BC33FE3F9C8}" type="pres">
      <dgm:prSet presAssocID="{68DE0302-ED1B-4659-BE52-A9B4B6FF2D3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A1EDAFC-41F0-4255-96D6-851BB45EF29E}" type="pres">
      <dgm:prSet presAssocID="{68DE0302-ED1B-4659-BE52-A9B4B6FF2D3D}" presName="spacerB" presStyleCnt="0"/>
      <dgm:spPr/>
    </dgm:pt>
    <dgm:pt modelId="{17E8E85B-1FBB-480E-A20E-6FA628040073}" type="pres">
      <dgm:prSet presAssocID="{36E150F2-B17E-438B-A155-A25747B9E08F}" presName="node" presStyleLbl="node1" presStyleIdx="1" presStyleCnt="3" custScaleX="2121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38A856-9439-4CC3-97A7-8E81DB2A87C3}" type="pres">
      <dgm:prSet presAssocID="{FC1AE525-4138-4D56-9742-E96EEE057D0B}" presName="sibTransLast" presStyleLbl="sibTrans2D1" presStyleIdx="1" presStyleCnt="2" custScaleX="334514" custLinFactNeighborX="-84967" custLinFactNeighborY="4084"/>
      <dgm:spPr/>
      <dgm:t>
        <a:bodyPr/>
        <a:lstStyle/>
        <a:p>
          <a:endParaRPr lang="zh-TW" altLang="en-US"/>
        </a:p>
      </dgm:t>
    </dgm:pt>
    <dgm:pt modelId="{763FED01-E099-4D97-A16F-E43D89ADD267}" type="pres">
      <dgm:prSet presAssocID="{FC1AE525-4138-4D56-9742-E96EEE057D0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E0A713A4-1334-4238-B52A-024FD3FFA77E}" type="pres">
      <dgm:prSet presAssocID="{FC1AE525-4138-4D56-9742-E96EEE057D0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BB46C6-E78E-484F-B916-52C9AD395A28}" type="presOf" srcId="{68DE0302-ED1B-4659-BE52-A9B4B6FF2D3D}" destId="{8B3DFFA7-14C7-4D09-8D67-6BC33FE3F9C8}" srcOrd="0" destOrd="0" presId="urn:microsoft.com/office/officeart/2005/8/layout/equation2"/>
    <dgm:cxn modelId="{BC581922-F933-4A37-BCC7-E8F5D5B4E377}" type="presOf" srcId="{36E150F2-B17E-438B-A155-A25747B9E08F}" destId="{17E8E85B-1FBB-480E-A20E-6FA628040073}" srcOrd="0" destOrd="0" presId="urn:microsoft.com/office/officeart/2005/8/layout/equation2"/>
    <dgm:cxn modelId="{7F165087-FD8A-4B56-9095-78ED5AC7FB23}" srcId="{FC1AE525-4138-4D56-9742-E96EEE057D0B}" destId="{36E150F2-B17E-438B-A155-A25747B9E08F}" srcOrd="1" destOrd="0" parTransId="{32966AA9-3E0D-4448-B4E5-8DA36A2E8161}" sibTransId="{DF543018-0AAE-486D-ACFF-D7BCC3DFACDB}"/>
    <dgm:cxn modelId="{75EC0F73-2C36-403B-9CE3-B90ECD423A22}" srcId="{FC1AE525-4138-4D56-9742-E96EEE057D0B}" destId="{2BB9FE2E-1855-4072-85AC-73F952EECAA6}" srcOrd="0" destOrd="0" parTransId="{CD61D43F-CC0B-4896-81F4-6C61479B04AA}" sibTransId="{68DE0302-ED1B-4659-BE52-A9B4B6FF2D3D}"/>
    <dgm:cxn modelId="{C494770C-32D2-4025-8DE8-2449DB520C46}" type="presOf" srcId="{5F2E5FB8-B873-47F6-A2EC-92F998CE0CED}" destId="{E0A713A4-1334-4238-B52A-024FD3FFA77E}" srcOrd="0" destOrd="0" presId="urn:microsoft.com/office/officeart/2005/8/layout/equation2"/>
    <dgm:cxn modelId="{8952ED9B-5121-4EBF-B20B-9D11DC17F94B}" type="presOf" srcId="{FC1AE525-4138-4D56-9742-E96EEE057D0B}" destId="{59132B95-4306-425A-85EB-8F843703D6E2}" srcOrd="0" destOrd="0" presId="urn:microsoft.com/office/officeart/2005/8/layout/equation2"/>
    <dgm:cxn modelId="{4F8D0D54-6151-47D5-9591-608231B0E2DE}" type="presOf" srcId="{2BB9FE2E-1855-4072-85AC-73F952EECAA6}" destId="{4D5DEDC4-CC65-4808-955D-2C55B158D64D}" srcOrd="0" destOrd="0" presId="urn:microsoft.com/office/officeart/2005/8/layout/equation2"/>
    <dgm:cxn modelId="{AED3EFE8-8A30-43AD-9840-C7D8253642FC}" srcId="{FC1AE525-4138-4D56-9742-E96EEE057D0B}" destId="{5F2E5FB8-B873-47F6-A2EC-92F998CE0CED}" srcOrd="2" destOrd="0" parTransId="{A6527782-2170-49CA-8525-D5C411F75954}" sibTransId="{2A73C2A9-F1F9-4570-817C-BBA72CB3F69A}"/>
    <dgm:cxn modelId="{988B5035-4254-4F08-AE80-06D27C2ACD85}" type="presOf" srcId="{DF543018-0AAE-486D-ACFF-D7BCC3DFACDB}" destId="{0E38A856-9439-4CC3-97A7-8E81DB2A87C3}" srcOrd="0" destOrd="0" presId="urn:microsoft.com/office/officeart/2005/8/layout/equation2"/>
    <dgm:cxn modelId="{88CC1DB2-E21E-4D11-89D8-CD71F648ABA2}" type="presOf" srcId="{DF543018-0AAE-486D-ACFF-D7BCC3DFACDB}" destId="{763FED01-E099-4D97-A16F-E43D89ADD267}" srcOrd="1" destOrd="0" presId="urn:microsoft.com/office/officeart/2005/8/layout/equation2"/>
    <dgm:cxn modelId="{29A10E25-198F-4CCC-ADAF-E7EC37A6C4E5}" type="presParOf" srcId="{59132B95-4306-425A-85EB-8F843703D6E2}" destId="{9C9EC60F-9D88-4304-B609-64E458E01D7D}" srcOrd="0" destOrd="0" presId="urn:microsoft.com/office/officeart/2005/8/layout/equation2"/>
    <dgm:cxn modelId="{843BA8C7-7552-4811-BD1D-A0483DA5B052}" type="presParOf" srcId="{9C9EC60F-9D88-4304-B609-64E458E01D7D}" destId="{4D5DEDC4-CC65-4808-955D-2C55B158D64D}" srcOrd="0" destOrd="0" presId="urn:microsoft.com/office/officeart/2005/8/layout/equation2"/>
    <dgm:cxn modelId="{548B275C-C84F-44CC-AEDA-CADC94843AD4}" type="presParOf" srcId="{9C9EC60F-9D88-4304-B609-64E458E01D7D}" destId="{7AC30888-2A13-4171-8397-9FB0B294A2F2}" srcOrd="1" destOrd="0" presId="urn:microsoft.com/office/officeart/2005/8/layout/equation2"/>
    <dgm:cxn modelId="{A662459C-3262-4C60-B662-3D8024B3D1E8}" type="presParOf" srcId="{9C9EC60F-9D88-4304-B609-64E458E01D7D}" destId="{8B3DFFA7-14C7-4D09-8D67-6BC33FE3F9C8}" srcOrd="2" destOrd="0" presId="urn:microsoft.com/office/officeart/2005/8/layout/equation2"/>
    <dgm:cxn modelId="{20005E4D-49A6-4DE0-80F3-A9A2DED866C3}" type="presParOf" srcId="{9C9EC60F-9D88-4304-B609-64E458E01D7D}" destId="{4A1EDAFC-41F0-4255-96D6-851BB45EF29E}" srcOrd="3" destOrd="0" presId="urn:microsoft.com/office/officeart/2005/8/layout/equation2"/>
    <dgm:cxn modelId="{10FDCF96-A50D-4B03-8843-4A3EA531F729}" type="presParOf" srcId="{9C9EC60F-9D88-4304-B609-64E458E01D7D}" destId="{17E8E85B-1FBB-480E-A20E-6FA628040073}" srcOrd="4" destOrd="0" presId="urn:microsoft.com/office/officeart/2005/8/layout/equation2"/>
    <dgm:cxn modelId="{903A7CFB-F62C-49D3-885F-AEC895AFD79A}" type="presParOf" srcId="{59132B95-4306-425A-85EB-8F843703D6E2}" destId="{0E38A856-9439-4CC3-97A7-8E81DB2A87C3}" srcOrd="1" destOrd="0" presId="urn:microsoft.com/office/officeart/2005/8/layout/equation2"/>
    <dgm:cxn modelId="{93BBF99E-E8DA-4BA2-BD93-8E257AF8F51C}" type="presParOf" srcId="{0E38A856-9439-4CC3-97A7-8E81DB2A87C3}" destId="{763FED01-E099-4D97-A16F-E43D89ADD267}" srcOrd="0" destOrd="0" presId="urn:microsoft.com/office/officeart/2005/8/layout/equation2"/>
    <dgm:cxn modelId="{38A99BA7-8965-43CD-B4CF-26337DBBA21D}" type="presParOf" srcId="{59132B95-4306-425A-85EB-8F843703D6E2}" destId="{E0A713A4-1334-4238-B52A-024FD3FFA77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/>
        <a:lstStyle/>
        <a:p>
          <a:pPr rtl="0"/>
          <a:r>
            <a:rPr lang="zh-TW" altLang="en-US" sz="3000" b="1" noProof="0" dirty="0">
              <a:solidFill>
                <a:srgbClr val="FFC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看不慣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E8D2E69-0173-4BD3-B96A-7A9C5DD12B47}">
      <dgm:prSet/>
      <dgm:spPr/>
      <dgm:t>
        <a:bodyPr rtlCol="0"/>
        <a:lstStyle/>
        <a:p>
          <a:pPr rtl="0"/>
          <a:r>
            <a:rPr lang="zh-TW" altLang="en-US" b="1" noProof="0" dirty="0">
              <a:solidFill>
                <a:srgbClr val="FFC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看不順眼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3A6A030-ABAB-4EFA-B539-0FDB3E07C1EF}">
      <dgm:prSet custT="1"/>
      <dgm:spPr/>
      <dgm:t>
        <a:bodyPr rtlCol="0"/>
        <a:lstStyle/>
        <a:p>
          <a:pPr rtl="0"/>
          <a:r>
            <a:rPr lang="zh-TW" altLang="en-US" sz="3600" b="1" noProof="0" dirty="0">
              <a:solidFill>
                <a:srgbClr val="FFC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刺眼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6D56F19-2708-49DB-8F92-D8AC45F23A9A}">
      <dgm:prSet custT="1"/>
      <dgm:spPr/>
      <dgm:t>
        <a:bodyPr rtlCol="0"/>
        <a:lstStyle/>
        <a:p>
          <a:pPr rtl="0"/>
          <a:r>
            <a:rPr lang="zh-TW" altLang="en-US" sz="4400" b="1" noProof="0" dirty="0">
              <a:solidFill>
                <a:srgbClr val="FFC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歧視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zh-TW" altLang="en-US" noProof="0" dirty="0">
            <a:solidFill>
              <a:schemeClr val="bg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2967A1D-BDE9-4D0A-AB78-7F20721E7F68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60870CA-AA1C-4001-A9B1-BC470B34BF11}" type="pres">
      <dgm:prSet presAssocID="{AAC263CB-8256-4B03-92FE-1622698FB3E9}" presName="dummy" presStyleCnt="0"/>
      <dgm:spPr/>
    </dgm:pt>
    <dgm:pt modelId="{6ECBF5E3-372F-40D1-8262-3C42AD90050B}" type="pres">
      <dgm:prSet presAssocID="{AAC263CB-8256-4B03-92FE-1622698FB3E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F95BF2-4284-419C-B2F3-E6C482802D89}" type="pres">
      <dgm:prSet presAssocID="{808B76D0-8EC7-469A-93AC-7A6017188A9D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32774DA1-BC5B-48DD-BCCF-86A7A2295026}" type="pres">
      <dgm:prSet presAssocID="{4E8D2E69-0173-4BD3-B96A-7A9C5DD12B47}" presName="dummy" presStyleCnt="0"/>
      <dgm:spPr/>
    </dgm:pt>
    <dgm:pt modelId="{B15D1C63-BF69-4994-8B9D-1F6821D95BC2}" type="pres">
      <dgm:prSet presAssocID="{4E8D2E69-0173-4BD3-B96A-7A9C5DD12B47}" presName="node" presStyleLbl="revTx" presStyleIdx="1" presStyleCnt="4" custScaleX="1492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69000F-A956-47EA-A969-4661AC406802}" type="pres">
      <dgm:prSet presAssocID="{FEF1E80E-8A9E-4B0A-817C-2A4CFDCF3FB2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D2AA8E45-BE37-4478-A0FA-17F65557D513}" type="pres">
      <dgm:prSet presAssocID="{93A6A030-ABAB-4EFA-B539-0FDB3E07C1EF}" presName="dummy" presStyleCnt="0"/>
      <dgm:spPr/>
    </dgm:pt>
    <dgm:pt modelId="{E4724251-EF51-4929-BF86-870033DF1ACB}" type="pres">
      <dgm:prSet presAssocID="{93A6A030-ABAB-4EFA-B539-0FDB3E07C1E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AA551-0C05-43C8-9BF9-819F82BFE20C}" type="pres">
      <dgm:prSet presAssocID="{BFE0749E-E343-4A6F-BD09-2810EE6B4BD7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7ACF83FA-6BA3-4354-AEBD-E5776D2970B0}" type="pres">
      <dgm:prSet presAssocID="{76D56F19-2708-49DB-8F92-D8AC45F23A9A}" presName="dummy" presStyleCnt="0"/>
      <dgm:spPr/>
    </dgm:pt>
    <dgm:pt modelId="{C20DC859-DC51-4B80-8CEB-5A5C09BE6656}" type="pres">
      <dgm:prSet presAssocID="{76D56F19-2708-49DB-8F92-D8AC45F23A9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4FE96F-EE64-4955-A49D-015F95733893}" type="pres">
      <dgm:prSet presAssocID="{EC8965A1-F755-4945-8AAC-DCF1F68F011E}" presName="sibTrans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1D8D96E4-B141-4F48-9B3E-9F2601DA2BAA}" type="presOf" srcId="{FEF1E80E-8A9E-4B0A-817C-2A4CFDCF3FB2}" destId="{7569000F-A956-47EA-A969-4661AC406802}" srcOrd="0" destOrd="0" presId="urn:microsoft.com/office/officeart/2005/8/layout/cycle1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21416C90-F8A6-494E-8497-75CC37F37BA3}" type="presOf" srcId="{D4503D04-C97E-4622-AE07-D0307CB3B4CA}" destId="{22967A1D-BDE9-4D0A-AB78-7F20721E7F68}" srcOrd="0" destOrd="0" presId="urn:microsoft.com/office/officeart/2005/8/layout/cycle1"/>
    <dgm:cxn modelId="{B7C0ED41-8B89-4E71-A8FC-A2A177A507B8}" type="presOf" srcId="{93A6A030-ABAB-4EFA-B539-0FDB3E07C1EF}" destId="{E4724251-EF51-4929-BF86-870033DF1ACB}" srcOrd="0" destOrd="0" presId="urn:microsoft.com/office/officeart/2005/8/layout/cycle1"/>
    <dgm:cxn modelId="{EABF1793-6A40-4EF8-A78C-912CA8939CF3}" type="presOf" srcId="{AAC263CB-8256-4B03-92FE-1622698FB3E9}" destId="{6ECBF5E3-372F-40D1-8262-3C42AD90050B}" srcOrd="0" destOrd="0" presId="urn:microsoft.com/office/officeart/2005/8/layout/cycle1"/>
    <dgm:cxn modelId="{ABF993B1-36F9-4E05-B066-9F607FE3C104}" type="presOf" srcId="{808B76D0-8EC7-469A-93AC-7A6017188A9D}" destId="{47F95BF2-4284-419C-B2F3-E6C482802D89}" srcOrd="0" destOrd="0" presId="urn:microsoft.com/office/officeart/2005/8/layout/cycle1"/>
    <dgm:cxn modelId="{763C5224-98D6-4138-8C6E-2EE0625435E0}" type="presOf" srcId="{EC8965A1-F755-4945-8AAC-DCF1F68F011E}" destId="{F44FE96F-EE64-4955-A49D-015F95733893}" srcOrd="0" destOrd="0" presId="urn:microsoft.com/office/officeart/2005/8/layout/cycle1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BB4B07D2-E593-42AA-B6CB-3A6DD4333649}" type="presOf" srcId="{4E8D2E69-0173-4BD3-B96A-7A9C5DD12B47}" destId="{B15D1C63-BF69-4994-8B9D-1F6821D95BC2}" srcOrd="0" destOrd="0" presId="urn:microsoft.com/office/officeart/2005/8/layout/cycle1"/>
    <dgm:cxn modelId="{DEF4E8B3-174B-48A7-AE36-668F6B71AA62}" type="presOf" srcId="{76D56F19-2708-49DB-8F92-D8AC45F23A9A}" destId="{C20DC859-DC51-4B80-8CEB-5A5C09BE6656}" srcOrd="0" destOrd="0" presId="urn:microsoft.com/office/officeart/2005/8/layout/cycle1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61F0EF2-F346-4F11-B365-FB412EB4C7AD}" type="presOf" srcId="{BFE0749E-E343-4A6F-BD09-2810EE6B4BD7}" destId="{D43AA551-0C05-43C8-9BF9-819F82BFE20C}" srcOrd="0" destOrd="0" presId="urn:microsoft.com/office/officeart/2005/8/layout/cycle1"/>
    <dgm:cxn modelId="{E1F72FF3-B0F3-4D58-A2E1-A49C149E3A65}" type="presParOf" srcId="{22967A1D-BDE9-4D0A-AB78-7F20721E7F68}" destId="{660870CA-AA1C-4001-A9B1-BC470B34BF11}" srcOrd="0" destOrd="0" presId="urn:microsoft.com/office/officeart/2005/8/layout/cycle1"/>
    <dgm:cxn modelId="{D5A1226D-DA15-4039-89C7-F6843DC1A926}" type="presParOf" srcId="{22967A1D-BDE9-4D0A-AB78-7F20721E7F68}" destId="{6ECBF5E3-372F-40D1-8262-3C42AD90050B}" srcOrd="1" destOrd="0" presId="urn:microsoft.com/office/officeart/2005/8/layout/cycle1"/>
    <dgm:cxn modelId="{06510B07-E3C3-4F48-AFC9-A13C4FF8642E}" type="presParOf" srcId="{22967A1D-BDE9-4D0A-AB78-7F20721E7F68}" destId="{47F95BF2-4284-419C-B2F3-E6C482802D89}" srcOrd="2" destOrd="0" presId="urn:microsoft.com/office/officeart/2005/8/layout/cycle1"/>
    <dgm:cxn modelId="{B757F51F-2E47-4F93-880F-6793A93D6B50}" type="presParOf" srcId="{22967A1D-BDE9-4D0A-AB78-7F20721E7F68}" destId="{32774DA1-BC5B-48DD-BCCF-86A7A2295026}" srcOrd="3" destOrd="0" presId="urn:microsoft.com/office/officeart/2005/8/layout/cycle1"/>
    <dgm:cxn modelId="{07C13167-8209-4911-BB2E-0EBE84AF21D7}" type="presParOf" srcId="{22967A1D-BDE9-4D0A-AB78-7F20721E7F68}" destId="{B15D1C63-BF69-4994-8B9D-1F6821D95BC2}" srcOrd="4" destOrd="0" presId="urn:microsoft.com/office/officeart/2005/8/layout/cycle1"/>
    <dgm:cxn modelId="{48576321-3AB2-449C-BAD9-14B91D13E9EF}" type="presParOf" srcId="{22967A1D-BDE9-4D0A-AB78-7F20721E7F68}" destId="{7569000F-A956-47EA-A969-4661AC406802}" srcOrd="5" destOrd="0" presId="urn:microsoft.com/office/officeart/2005/8/layout/cycle1"/>
    <dgm:cxn modelId="{5B6DB4CD-0EC1-4C7D-9ABA-244E0EA191DB}" type="presParOf" srcId="{22967A1D-BDE9-4D0A-AB78-7F20721E7F68}" destId="{D2AA8E45-BE37-4478-A0FA-17F65557D513}" srcOrd="6" destOrd="0" presId="urn:microsoft.com/office/officeart/2005/8/layout/cycle1"/>
    <dgm:cxn modelId="{4292A2B6-A9FF-4420-831A-E7EA27F8BB67}" type="presParOf" srcId="{22967A1D-BDE9-4D0A-AB78-7F20721E7F68}" destId="{E4724251-EF51-4929-BF86-870033DF1ACB}" srcOrd="7" destOrd="0" presId="urn:microsoft.com/office/officeart/2005/8/layout/cycle1"/>
    <dgm:cxn modelId="{A8394B41-BC99-488B-A198-54CF90FBF425}" type="presParOf" srcId="{22967A1D-BDE9-4D0A-AB78-7F20721E7F68}" destId="{D43AA551-0C05-43C8-9BF9-819F82BFE20C}" srcOrd="8" destOrd="0" presId="urn:microsoft.com/office/officeart/2005/8/layout/cycle1"/>
    <dgm:cxn modelId="{179B318E-47C2-486F-B896-B89C74AC3567}" type="presParOf" srcId="{22967A1D-BDE9-4D0A-AB78-7F20721E7F68}" destId="{7ACF83FA-6BA3-4354-AEBD-E5776D2970B0}" srcOrd="9" destOrd="0" presId="urn:microsoft.com/office/officeart/2005/8/layout/cycle1"/>
    <dgm:cxn modelId="{22ED0E4B-9C78-45BB-80A7-7A57C6AFBE61}" type="presParOf" srcId="{22967A1D-BDE9-4D0A-AB78-7F20721E7F68}" destId="{C20DC859-DC51-4B80-8CEB-5A5C09BE6656}" srcOrd="10" destOrd="0" presId="urn:microsoft.com/office/officeart/2005/8/layout/cycle1"/>
    <dgm:cxn modelId="{D44C6042-EA5B-477E-A482-25327495BA61}" type="presParOf" srcId="{22967A1D-BDE9-4D0A-AB78-7F20721E7F68}" destId="{F44FE96F-EE64-4955-A49D-015F9573389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42139C-B73E-4FBF-98FD-043B805C47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FFC5432-5565-4C55-921E-249192139B9B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b="1" dirty="0">
              <a:latin typeface="+mj-ea"/>
              <a:ea typeface="+mj-ea"/>
            </a:rPr>
            <a:t>暫時</a:t>
          </a:r>
          <a:endParaRPr lang="en-US" altLang="zh-TW" sz="3600" b="1" dirty="0">
            <a:latin typeface="+mj-ea"/>
            <a:ea typeface="+mj-ea"/>
          </a:endParaRPr>
        </a:p>
        <a:p>
          <a:r>
            <a:rPr lang="zh-TW" altLang="en-US" sz="3600" b="1" dirty="0">
              <a:latin typeface="+mj-ea"/>
              <a:ea typeface="+mj-ea"/>
            </a:rPr>
            <a:t>非永久性</a:t>
          </a:r>
        </a:p>
      </dgm:t>
    </dgm:pt>
    <dgm:pt modelId="{62FF61F5-DC9E-4B7D-80D8-2B1B6F4FEDAC}" type="parTrans" cxnId="{ED7529D8-4656-4F24-99AB-68C571A80E96}">
      <dgm:prSet/>
      <dgm:spPr/>
      <dgm:t>
        <a:bodyPr/>
        <a:lstStyle/>
        <a:p>
          <a:endParaRPr lang="zh-TW" altLang="en-US"/>
        </a:p>
      </dgm:t>
    </dgm:pt>
    <dgm:pt modelId="{A5DFA7A6-ADA1-41E4-9081-E4BD7F1E1ED4}" type="sibTrans" cxnId="{ED7529D8-4656-4F24-99AB-68C571A80E96}">
      <dgm:prSet/>
      <dgm:spPr/>
      <dgm:t>
        <a:bodyPr/>
        <a:lstStyle/>
        <a:p>
          <a:endParaRPr lang="zh-TW" altLang="en-US"/>
        </a:p>
      </dgm:t>
    </dgm:pt>
    <dgm:pt modelId="{5A9EC03C-7B04-4DFA-A08E-370A8B99262B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3600" b="1" dirty="0">
              <a:solidFill>
                <a:schemeClr val="tx2"/>
              </a:solidFill>
              <a:latin typeface="+mj-ea"/>
              <a:ea typeface="+mj-ea"/>
            </a:rPr>
            <a:t>特別</a:t>
          </a:r>
          <a:endParaRPr lang="en-US" altLang="zh-TW" sz="3600" b="1" dirty="0">
            <a:solidFill>
              <a:schemeClr val="tx2"/>
            </a:solidFill>
            <a:latin typeface="+mj-ea"/>
            <a:ea typeface="+mj-ea"/>
          </a:endParaRPr>
        </a:p>
        <a:p>
          <a:r>
            <a:rPr lang="zh-TW" altLang="en-US" sz="3200" b="1" dirty="0">
              <a:solidFill>
                <a:schemeClr val="tx2"/>
              </a:solidFill>
              <a:latin typeface="+mj-ea"/>
              <a:ea typeface="+mj-ea"/>
            </a:rPr>
            <a:t>非一般常態</a:t>
          </a:r>
        </a:p>
      </dgm:t>
    </dgm:pt>
    <dgm:pt modelId="{02D9D872-F796-41F9-9310-6FD0B573E2B4}" type="parTrans" cxnId="{E3019ED2-6C82-4D53-AD59-40AE8AFAF33B}">
      <dgm:prSet/>
      <dgm:spPr/>
      <dgm:t>
        <a:bodyPr/>
        <a:lstStyle/>
        <a:p>
          <a:endParaRPr lang="zh-TW" altLang="en-US"/>
        </a:p>
      </dgm:t>
    </dgm:pt>
    <dgm:pt modelId="{9DFA11FD-55C5-46E2-96CB-37C476F9F682}" type="sibTrans" cxnId="{E3019ED2-6C82-4D53-AD59-40AE8AFAF33B}">
      <dgm:prSet/>
      <dgm:spPr/>
      <dgm:t>
        <a:bodyPr/>
        <a:lstStyle/>
        <a:p>
          <a:endParaRPr lang="zh-TW" altLang="en-US"/>
        </a:p>
      </dgm:t>
    </dgm:pt>
    <dgm:pt modelId="{EB177695-B9E8-44B5-840F-92B0F5368565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3600" b="1" dirty="0">
              <a:latin typeface="+mj-ea"/>
              <a:ea typeface="+mj-ea"/>
            </a:rPr>
            <a:t>具體</a:t>
          </a:r>
          <a:endParaRPr lang="en-US" altLang="zh-TW" sz="3600" b="1" dirty="0">
            <a:latin typeface="+mj-ea"/>
            <a:ea typeface="+mj-ea"/>
          </a:endParaRPr>
        </a:p>
        <a:p>
          <a:r>
            <a:rPr lang="zh-TW" altLang="en-US" sz="3600" b="1" dirty="0">
              <a:latin typeface="+mj-ea"/>
              <a:ea typeface="+mj-ea"/>
            </a:rPr>
            <a:t>非空泛</a:t>
          </a:r>
        </a:p>
      </dgm:t>
    </dgm:pt>
    <dgm:pt modelId="{4A8F9FDA-BF1F-4C51-A58A-3FF4BB6B4334}" type="parTrans" cxnId="{C19C46BF-B1F1-48D1-A717-C0E1722EE05E}">
      <dgm:prSet/>
      <dgm:spPr/>
      <dgm:t>
        <a:bodyPr/>
        <a:lstStyle/>
        <a:p>
          <a:endParaRPr lang="zh-TW" altLang="en-US"/>
        </a:p>
      </dgm:t>
    </dgm:pt>
    <dgm:pt modelId="{7A0A15BE-4865-4DAF-9012-2DA3E3CD9C0A}" type="sibTrans" cxnId="{C19C46BF-B1F1-48D1-A717-C0E1722EE05E}">
      <dgm:prSet/>
      <dgm:spPr/>
      <dgm:t>
        <a:bodyPr/>
        <a:lstStyle/>
        <a:p>
          <a:endParaRPr lang="zh-TW" altLang="en-US"/>
        </a:p>
      </dgm:t>
    </dgm:pt>
    <dgm:pt modelId="{A378306A-8E27-4915-AC82-3F7E4FCE6BB2}" type="pres">
      <dgm:prSet presAssocID="{F342139C-B73E-4FBF-98FD-043B805C4740}" presName="compositeShape" presStyleCnt="0">
        <dgm:presLayoutVars>
          <dgm:chMax val="7"/>
          <dgm:dir/>
          <dgm:resizeHandles val="exact"/>
        </dgm:presLayoutVars>
      </dgm:prSet>
      <dgm:spPr/>
    </dgm:pt>
    <dgm:pt modelId="{CBD66D19-4A12-46BC-8692-2CCAEA1C316D}" type="pres">
      <dgm:prSet presAssocID="{8FFC5432-5565-4C55-921E-249192139B9B}" presName="circ1" presStyleLbl="vennNode1" presStyleIdx="0" presStyleCnt="3" custScaleX="122543" custScaleY="114666" custLinFactNeighborX="15264" custLinFactNeighborY="-4406"/>
      <dgm:spPr/>
      <dgm:t>
        <a:bodyPr/>
        <a:lstStyle/>
        <a:p>
          <a:endParaRPr lang="zh-TW" altLang="en-US"/>
        </a:p>
      </dgm:t>
    </dgm:pt>
    <dgm:pt modelId="{693E8DA3-94BF-4887-9961-EDF822B46145}" type="pres">
      <dgm:prSet presAssocID="{8FFC5432-5565-4C55-921E-249192139B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16D828-A657-4C94-9496-CE7C3F46BE77}" type="pres">
      <dgm:prSet presAssocID="{5A9EC03C-7B04-4DFA-A08E-370A8B99262B}" presName="circ2" presStyleLbl="vennNode1" presStyleIdx="1" presStyleCnt="3" custScaleX="120739" custScaleY="111361" custLinFactNeighborX="31009" custLinFactNeighborY="2513"/>
      <dgm:spPr/>
      <dgm:t>
        <a:bodyPr/>
        <a:lstStyle/>
        <a:p>
          <a:endParaRPr lang="zh-TW" altLang="en-US"/>
        </a:p>
      </dgm:t>
    </dgm:pt>
    <dgm:pt modelId="{16AF700A-092C-451E-925B-0E7F29B7E84A}" type="pres">
      <dgm:prSet presAssocID="{5A9EC03C-7B04-4DFA-A08E-370A8B9926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C698EB-A603-418E-AD45-8688BDE937C7}" type="pres">
      <dgm:prSet presAssocID="{EB177695-B9E8-44B5-840F-92B0F5368565}" presName="circ3" presStyleLbl="vennNode1" presStyleIdx="2" presStyleCnt="3" custScaleX="117592" custScaleY="114557" custLinFactNeighborX="-3859" custLinFactNeighborY="3689"/>
      <dgm:spPr/>
      <dgm:t>
        <a:bodyPr/>
        <a:lstStyle/>
        <a:p>
          <a:endParaRPr lang="zh-TW" altLang="en-US"/>
        </a:p>
      </dgm:t>
    </dgm:pt>
    <dgm:pt modelId="{0D850E33-0A40-4B5E-BA4F-6E243E3FFAC0}" type="pres">
      <dgm:prSet presAssocID="{EB177695-B9E8-44B5-840F-92B0F53685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74E2D3-5D9A-4FE1-82BC-E084B9A9E6F1}" type="presOf" srcId="{5A9EC03C-7B04-4DFA-A08E-370A8B99262B}" destId="{9816D828-A657-4C94-9496-CE7C3F46BE77}" srcOrd="0" destOrd="0" presId="urn:microsoft.com/office/officeart/2005/8/layout/venn1"/>
    <dgm:cxn modelId="{838C991A-DF0E-4C5C-9A0D-751B063C6DA9}" type="presOf" srcId="{8FFC5432-5565-4C55-921E-249192139B9B}" destId="{CBD66D19-4A12-46BC-8692-2CCAEA1C316D}" srcOrd="0" destOrd="0" presId="urn:microsoft.com/office/officeart/2005/8/layout/venn1"/>
    <dgm:cxn modelId="{E3019ED2-6C82-4D53-AD59-40AE8AFAF33B}" srcId="{F342139C-B73E-4FBF-98FD-043B805C4740}" destId="{5A9EC03C-7B04-4DFA-A08E-370A8B99262B}" srcOrd="1" destOrd="0" parTransId="{02D9D872-F796-41F9-9310-6FD0B573E2B4}" sibTransId="{9DFA11FD-55C5-46E2-96CB-37C476F9F682}"/>
    <dgm:cxn modelId="{85DFBB5A-B361-4C41-8302-143245AE3624}" type="presOf" srcId="{EB177695-B9E8-44B5-840F-92B0F5368565}" destId="{0D850E33-0A40-4B5E-BA4F-6E243E3FFAC0}" srcOrd="1" destOrd="0" presId="urn:microsoft.com/office/officeart/2005/8/layout/venn1"/>
    <dgm:cxn modelId="{F6B74742-71AC-4B3F-8199-F2CA86252CB4}" type="presOf" srcId="{8FFC5432-5565-4C55-921E-249192139B9B}" destId="{693E8DA3-94BF-4887-9961-EDF822B46145}" srcOrd="1" destOrd="0" presId="urn:microsoft.com/office/officeart/2005/8/layout/venn1"/>
    <dgm:cxn modelId="{C19C46BF-B1F1-48D1-A717-C0E1722EE05E}" srcId="{F342139C-B73E-4FBF-98FD-043B805C4740}" destId="{EB177695-B9E8-44B5-840F-92B0F5368565}" srcOrd="2" destOrd="0" parTransId="{4A8F9FDA-BF1F-4C51-A58A-3FF4BB6B4334}" sibTransId="{7A0A15BE-4865-4DAF-9012-2DA3E3CD9C0A}"/>
    <dgm:cxn modelId="{A1B337A0-5093-4E25-8B52-4A5F481D94E7}" type="presOf" srcId="{F342139C-B73E-4FBF-98FD-043B805C4740}" destId="{A378306A-8E27-4915-AC82-3F7E4FCE6BB2}" srcOrd="0" destOrd="0" presId="urn:microsoft.com/office/officeart/2005/8/layout/venn1"/>
    <dgm:cxn modelId="{632EBDA3-C204-4742-A4B8-F073986A146C}" type="presOf" srcId="{EB177695-B9E8-44B5-840F-92B0F5368565}" destId="{1DC698EB-A603-418E-AD45-8688BDE937C7}" srcOrd="0" destOrd="0" presId="urn:microsoft.com/office/officeart/2005/8/layout/venn1"/>
    <dgm:cxn modelId="{ED7529D8-4656-4F24-99AB-68C571A80E96}" srcId="{F342139C-B73E-4FBF-98FD-043B805C4740}" destId="{8FFC5432-5565-4C55-921E-249192139B9B}" srcOrd="0" destOrd="0" parTransId="{62FF61F5-DC9E-4B7D-80D8-2B1B6F4FEDAC}" sibTransId="{A5DFA7A6-ADA1-41E4-9081-E4BD7F1E1ED4}"/>
    <dgm:cxn modelId="{E36524EA-8403-494C-99F6-EB44183659F2}" type="presOf" srcId="{5A9EC03C-7B04-4DFA-A08E-370A8B99262B}" destId="{16AF700A-092C-451E-925B-0E7F29B7E84A}" srcOrd="1" destOrd="0" presId="urn:microsoft.com/office/officeart/2005/8/layout/venn1"/>
    <dgm:cxn modelId="{B0F9E123-014A-4DEF-A14D-921A510E4F38}" type="presParOf" srcId="{A378306A-8E27-4915-AC82-3F7E4FCE6BB2}" destId="{CBD66D19-4A12-46BC-8692-2CCAEA1C316D}" srcOrd="0" destOrd="0" presId="urn:microsoft.com/office/officeart/2005/8/layout/venn1"/>
    <dgm:cxn modelId="{F2F4DAE8-B497-4DB1-8349-BFF2A8DF9F66}" type="presParOf" srcId="{A378306A-8E27-4915-AC82-3F7E4FCE6BB2}" destId="{693E8DA3-94BF-4887-9961-EDF822B46145}" srcOrd="1" destOrd="0" presId="urn:microsoft.com/office/officeart/2005/8/layout/venn1"/>
    <dgm:cxn modelId="{CE3DE009-3B51-43A0-A18A-B4F33B0D3A10}" type="presParOf" srcId="{A378306A-8E27-4915-AC82-3F7E4FCE6BB2}" destId="{9816D828-A657-4C94-9496-CE7C3F46BE77}" srcOrd="2" destOrd="0" presId="urn:microsoft.com/office/officeart/2005/8/layout/venn1"/>
    <dgm:cxn modelId="{CC690A82-27E6-474E-AED3-42D2755F4048}" type="presParOf" srcId="{A378306A-8E27-4915-AC82-3F7E4FCE6BB2}" destId="{16AF700A-092C-451E-925B-0E7F29B7E84A}" srcOrd="3" destOrd="0" presId="urn:microsoft.com/office/officeart/2005/8/layout/venn1"/>
    <dgm:cxn modelId="{3947A533-B08D-4668-831C-32720B2604C8}" type="presParOf" srcId="{A378306A-8E27-4915-AC82-3F7E4FCE6BB2}" destId="{1DC698EB-A603-418E-AD45-8688BDE937C7}" srcOrd="4" destOrd="0" presId="urn:microsoft.com/office/officeart/2005/8/layout/venn1"/>
    <dgm:cxn modelId="{FEA048C4-5F8E-40BA-815C-0B4E1BE59FD4}" type="presParOf" srcId="{A378306A-8E27-4915-AC82-3F7E4FCE6BB2}" destId="{0D850E33-0A40-4B5E-BA4F-6E243E3FFAC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4C9B65-145F-40D4-94D9-C70A1CDCC96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F3CCBD-5C52-4627-9CDD-746F065563BB}">
      <dgm:prSet custT="1"/>
      <dgm:spPr/>
      <dgm:t>
        <a:bodyPr/>
        <a:lstStyle/>
        <a:p>
          <a:r>
            <a:rPr lang="zh-TW" altLang="en-US" sz="3200" b="0" i="0" dirty="0"/>
            <a:t>公民與政治權利國際公約</a:t>
          </a:r>
          <a:r>
            <a:rPr lang="en-US" altLang="zh-TW" sz="2300" b="0" i="0" dirty="0"/>
            <a:t>(</a:t>
          </a:r>
          <a:r>
            <a:rPr lang="en-US" sz="2300" b="0" i="0" dirty="0"/>
            <a:t>International </a:t>
          </a:r>
          <a:r>
            <a:rPr lang="en-US" sz="2300" b="0" i="0" dirty="0" err="1"/>
            <a:t>Cov-enant</a:t>
          </a:r>
          <a:r>
            <a:rPr lang="en-US" sz="2300" b="0" i="0" dirty="0"/>
            <a:t> on Civil and Political Rights )</a:t>
          </a:r>
          <a:endParaRPr lang="en-US" altLang="zh-TW" sz="2300" dirty="0"/>
        </a:p>
      </dgm:t>
    </dgm:pt>
    <dgm:pt modelId="{CAD3997F-E0F0-4D52-B6BB-17ED9202A6DF}" type="parTrans" cxnId="{49245FAC-F37F-4009-B543-0818CE4BBD2C}">
      <dgm:prSet/>
      <dgm:spPr/>
      <dgm:t>
        <a:bodyPr/>
        <a:lstStyle/>
        <a:p>
          <a:endParaRPr lang="zh-TW" altLang="en-US"/>
        </a:p>
      </dgm:t>
    </dgm:pt>
    <dgm:pt modelId="{7065EFFF-26B7-448E-9967-BD1DA9C09542}" type="sibTrans" cxnId="{49245FAC-F37F-4009-B543-0818CE4BBD2C}">
      <dgm:prSet/>
      <dgm:spPr/>
      <dgm:t>
        <a:bodyPr/>
        <a:lstStyle/>
        <a:p>
          <a:endParaRPr lang="zh-TW" altLang="en-US"/>
        </a:p>
      </dgm:t>
    </dgm:pt>
    <dgm:pt modelId="{10AFBD56-CFF1-449E-B52B-672DF8F2B48E}">
      <dgm:prSet custT="1"/>
      <dgm:spPr/>
      <dgm:t>
        <a:bodyPr/>
        <a:lstStyle/>
        <a:p>
          <a:r>
            <a:rPr lang="zh-TW" altLang="en-US" sz="3200" b="0" i="0" dirty="0"/>
            <a:t>經濟社會文化權利國際公約</a:t>
          </a:r>
          <a:r>
            <a:rPr lang="en-US" altLang="zh-TW" sz="2300" b="0" i="0" dirty="0"/>
            <a:t>(</a:t>
          </a:r>
          <a:r>
            <a:rPr lang="en-US" sz="2300" b="0" i="0" dirty="0"/>
            <a:t>International Covenant on Economic Social and Cultural Rights)</a:t>
          </a:r>
          <a:endParaRPr lang="en-US" altLang="zh-TW" sz="2300" dirty="0"/>
        </a:p>
      </dgm:t>
    </dgm:pt>
    <dgm:pt modelId="{AEEE9AA7-3708-4DD2-8C4C-4D948D9FF03A}" type="parTrans" cxnId="{7A6967C8-9CD8-4B17-AED1-51A4434A07C5}">
      <dgm:prSet/>
      <dgm:spPr/>
      <dgm:t>
        <a:bodyPr/>
        <a:lstStyle/>
        <a:p>
          <a:endParaRPr lang="zh-TW" altLang="en-US"/>
        </a:p>
      </dgm:t>
    </dgm:pt>
    <dgm:pt modelId="{84DF01BE-347E-46CB-9533-FBFACD8B8AF3}" type="sibTrans" cxnId="{7A6967C8-9CD8-4B17-AED1-51A4434A07C5}">
      <dgm:prSet/>
      <dgm:spPr/>
      <dgm:t>
        <a:bodyPr/>
        <a:lstStyle/>
        <a:p>
          <a:endParaRPr lang="zh-TW" altLang="en-US"/>
        </a:p>
      </dgm:t>
    </dgm:pt>
    <dgm:pt modelId="{88244E6F-5458-418C-ACD9-5B8922C10716}" type="pres">
      <dgm:prSet presAssocID="{004C9B65-145F-40D4-94D9-C70A1CDCC9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FC1E41-B32C-4C66-A19D-D5837EEAFD17}" type="pres">
      <dgm:prSet presAssocID="{7AF3CCBD-5C52-4627-9CDD-746F065563BB}" presName="arrow" presStyleLbl="node1" presStyleIdx="0" presStyleCnt="2" custScaleX="106772" custScaleY="100267" custRadScaleRad="85708" custRadScaleInc="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4DCE28-C107-45EA-9558-95FAFA8AE7A4}" type="pres">
      <dgm:prSet presAssocID="{10AFBD56-CFF1-449E-B52B-672DF8F2B48E}" presName="arrow" presStyleLbl="node1" presStyleIdx="1" presStyleCnt="2" custScaleX="104169" custScaleY="100267" custRadScaleRad="78028" custRadScaleInc="-6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39463B-706D-46DE-92C4-BB52025C0621}" type="presOf" srcId="{7AF3CCBD-5C52-4627-9CDD-746F065563BB}" destId="{2AFC1E41-B32C-4C66-A19D-D5837EEAFD17}" srcOrd="0" destOrd="0" presId="urn:microsoft.com/office/officeart/2005/8/layout/arrow1"/>
    <dgm:cxn modelId="{B7E6B20B-A521-419A-8313-FF71CFCBF10F}" type="presOf" srcId="{10AFBD56-CFF1-449E-B52B-672DF8F2B48E}" destId="{314DCE28-C107-45EA-9558-95FAFA8AE7A4}" srcOrd="0" destOrd="0" presId="urn:microsoft.com/office/officeart/2005/8/layout/arrow1"/>
    <dgm:cxn modelId="{8661BF49-2E4A-44B4-8EBB-B1FCCD55AA87}" type="presOf" srcId="{004C9B65-145F-40D4-94D9-C70A1CDCC965}" destId="{88244E6F-5458-418C-ACD9-5B8922C10716}" srcOrd="0" destOrd="0" presId="urn:microsoft.com/office/officeart/2005/8/layout/arrow1"/>
    <dgm:cxn modelId="{49245FAC-F37F-4009-B543-0818CE4BBD2C}" srcId="{004C9B65-145F-40D4-94D9-C70A1CDCC965}" destId="{7AF3CCBD-5C52-4627-9CDD-746F065563BB}" srcOrd="0" destOrd="0" parTransId="{CAD3997F-E0F0-4D52-B6BB-17ED9202A6DF}" sibTransId="{7065EFFF-26B7-448E-9967-BD1DA9C09542}"/>
    <dgm:cxn modelId="{7A6967C8-9CD8-4B17-AED1-51A4434A07C5}" srcId="{004C9B65-145F-40D4-94D9-C70A1CDCC965}" destId="{10AFBD56-CFF1-449E-B52B-672DF8F2B48E}" srcOrd="1" destOrd="0" parTransId="{AEEE9AA7-3708-4DD2-8C4C-4D948D9FF03A}" sibTransId="{84DF01BE-347E-46CB-9533-FBFACD8B8AF3}"/>
    <dgm:cxn modelId="{265898AF-831B-4A2A-AC00-7EE862A24C0E}" type="presParOf" srcId="{88244E6F-5458-418C-ACD9-5B8922C10716}" destId="{2AFC1E41-B32C-4C66-A19D-D5837EEAFD17}" srcOrd="0" destOrd="0" presId="urn:microsoft.com/office/officeart/2005/8/layout/arrow1"/>
    <dgm:cxn modelId="{D7527DA5-249D-4E66-8759-58CA6D758ED0}" type="presParOf" srcId="{88244E6F-5458-418C-ACD9-5B8922C10716}" destId="{314DCE28-C107-45EA-9558-95FAFA8AE7A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24744-7D38-44D4-A2B0-964B878BC765}">
      <dsp:nvSpPr>
        <dsp:cNvPr id="0" name=""/>
        <dsp:cNvSpPr/>
      </dsp:nvSpPr>
      <dsp:spPr>
        <a:xfrm rot="1336786">
          <a:off x="3501905" y="4193836"/>
          <a:ext cx="3269315" cy="54843"/>
        </a:xfrm>
        <a:custGeom>
          <a:avLst/>
          <a:gdLst/>
          <a:ahLst/>
          <a:cxnLst/>
          <a:rect l="0" t="0" r="0" b="0"/>
          <a:pathLst>
            <a:path>
              <a:moveTo>
                <a:pt x="0" y="27421"/>
              </a:moveTo>
              <a:lnTo>
                <a:pt x="3269315" y="274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2FF3C-028C-44BF-95FB-ADF628D12DE1}">
      <dsp:nvSpPr>
        <dsp:cNvPr id="0" name=""/>
        <dsp:cNvSpPr/>
      </dsp:nvSpPr>
      <dsp:spPr>
        <a:xfrm rot="20981830">
          <a:off x="3594409" y="2605829"/>
          <a:ext cx="3663271" cy="54843"/>
        </a:xfrm>
        <a:custGeom>
          <a:avLst/>
          <a:gdLst/>
          <a:ahLst/>
          <a:cxnLst/>
          <a:rect l="0" t="0" r="0" b="0"/>
          <a:pathLst>
            <a:path>
              <a:moveTo>
                <a:pt x="0" y="27421"/>
              </a:moveTo>
              <a:lnTo>
                <a:pt x="3663271" y="274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EBA96-8715-4D93-8A5C-036BB0CE66A6}">
      <dsp:nvSpPr>
        <dsp:cNvPr id="0" name=""/>
        <dsp:cNvSpPr/>
      </dsp:nvSpPr>
      <dsp:spPr>
        <a:xfrm rot="20183817">
          <a:off x="3462416" y="1883959"/>
          <a:ext cx="3861546" cy="54843"/>
        </a:xfrm>
        <a:custGeom>
          <a:avLst/>
          <a:gdLst/>
          <a:ahLst/>
          <a:cxnLst/>
          <a:rect l="0" t="0" r="0" b="0"/>
          <a:pathLst>
            <a:path>
              <a:moveTo>
                <a:pt x="0" y="27421"/>
              </a:moveTo>
              <a:lnTo>
                <a:pt x="3861546" y="274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428B6-5959-413E-8B2F-AE58CF1C57EC}">
      <dsp:nvSpPr>
        <dsp:cNvPr id="0" name=""/>
        <dsp:cNvSpPr/>
      </dsp:nvSpPr>
      <dsp:spPr>
        <a:xfrm>
          <a:off x="881023" y="421825"/>
          <a:ext cx="5033646" cy="518116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E42D7-1BFB-4277-91D0-D26B8B9AA960}">
      <dsp:nvSpPr>
        <dsp:cNvPr id="0" name=""/>
        <dsp:cNvSpPr/>
      </dsp:nvSpPr>
      <dsp:spPr>
        <a:xfrm>
          <a:off x="6787574" y="0"/>
          <a:ext cx="2850959" cy="1358468"/>
        </a:xfrm>
        <a:prstGeom prst="ellipse">
          <a:avLst/>
        </a:prstGeom>
        <a:solidFill>
          <a:schemeClr val="accent3">
            <a:hueOff val="-2434248"/>
            <a:satOff val="3973"/>
            <a:lumOff val="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solidFill>
                <a:schemeClr val="tx2"/>
              </a:solidFill>
              <a:latin typeface="+mj-ea"/>
              <a:ea typeface="+mj-ea"/>
            </a:rPr>
            <a:t>精神</a:t>
          </a:r>
        </a:p>
      </dsp:txBody>
      <dsp:txXfrm>
        <a:off x="7205087" y="198943"/>
        <a:ext cx="2015933" cy="960582"/>
      </dsp:txXfrm>
    </dsp:sp>
    <dsp:sp modelId="{8253BB4F-CE51-4165-8583-ACFB245E9A78}">
      <dsp:nvSpPr>
        <dsp:cNvPr id="0" name=""/>
        <dsp:cNvSpPr/>
      </dsp:nvSpPr>
      <dsp:spPr>
        <a:xfrm>
          <a:off x="8581506" y="0"/>
          <a:ext cx="4276439" cy="135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6500" kern="1200" dirty="0"/>
        </a:p>
      </dsp:txBody>
      <dsp:txXfrm>
        <a:off x="8581506" y="0"/>
        <a:ext cx="4276439" cy="1358468"/>
      </dsp:txXfrm>
    </dsp:sp>
    <dsp:sp modelId="{65717D71-9603-4E4E-B062-52DA4E57E27E}">
      <dsp:nvSpPr>
        <dsp:cNvPr id="0" name=""/>
        <dsp:cNvSpPr/>
      </dsp:nvSpPr>
      <dsp:spPr>
        <a:xfrm>
          <a:off x="7136814" y="1388850"/>
          <a:ext cx="2820136" cy="1354178"/>
        </a:xfrm>
        <a:prstGeom prst="ellipse">
          <a:avLst/>
        </a:prstGeom>
        <a:solidFill>
          <a:schemeClr val="accent3">
            <a:hueOff val="-4868495"/>
            <a:satOff val="7947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solidFill>
                <a:schemeClr val="tx2"/>
              </a:solidFill>
              <a:latin typeface="+mj-ea"/>
              <a:ea typeface="+mj-ea"/>
            </a:rPr>
            <a:t>歧視</a:t>
          </a:r>
        </a:p>
      </dsp:txBody>
      <dsp:txXfrm>
        <a:off x="7549813" y="1587165"/>
        <a:ext cx="1994138" cy="957548"/>
      </dsp:txXfrm>
    </dsp:sp>
    <dsp:sp modelId="{60939E13-29AE-4B7B-8BAF-3DB74476B9A3}">
      <dsp:nvSpPr>
        <dsp:cNvPr id="0" name=""/>
        <dsp:cNvSpPr/>
      </dsp:nvSpPr>
      <dsp:spPr>
        <a:xfrm>
          <a:off x="8938452" y="1388850"/>
          <a:ext cx="4230205" cy="135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6500" kern="1200" dirty="0"/>
        </a:p>
      </dsp:txBody>
      <dsp:txXfrm>
        <a:off x="8938452" y="1388850"/>
        <a:ext cx="4230205" cy="1354178"/>
      </dsp:txXfrm>
    </dsp:sp>
    <dsp:sp modelId="{44C710AB-227A-4963-9292-3BFEF4B4E0F3}">
      <dsp:nvSpPr>
        <dsp:cNvPr id="0" name=""/>
        <dsp:cNvSpPr/>
      </dsp:nvSpPr>
      <dsp:spPr>
        <a:xfrm>
          <a:off x="6133566" y="4593600"/>
          <a:ext cx="3726456" cy="1599090"/>
        </a:xfrm>
        <a:prstGeom prst="ellipse">
          <a:avLst/>
        </a:prstGeom>
        <a:solidFill>
          <a:schemeClr val="accent3">
            <a:hueOff val="-7302742"/>
            <a:satOff val="11920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solidFill>
                <a:schemeClr val="tx2"/>
              </a:solidFill>
            </a:rPr>
            <a:t>連結與運用</a:t>
          </a:r>
        </a:p>
      </dsp:txBody>
      <dsp:txXfrm>
        <a:off x="6679293" y="4827781"/>
        <a:ext cx="2635002" cy="1130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245BC-A435-4AB8-BA0B-0BFA2F9BD40E}">
      <dsp:nvSpPr>
        <dsp:cNvPr id="0" name=""/>
        <dsp:cNvSpPr/>
      </dsp:nvSpPr>
      <dsp:spPr>
        <a:xfrm>
          <a:off x="3647480" y="818"/>
          <a:ext cx="2821137" cy="128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世界人權宣言</a:t>
          </a:r>
        </a:p>
      </dsp:txBody>
      <dsp:txXfrm>
        <a:off x="3710425" y="63763"/>
        <a:ext cx="2695247" cy="1163550"/>
      </dsp:txXfrm>
    </dsp:sp>
    <dsp:sp modelId="{938F2B20-7104-4D8F-BF7F-ED95F6C6FF8C}">
      <dsp:nvSpPr>
        <dsp:cNvPr id="0" name=""/>
        <dsp:cNvSpPr/>
      </dsp:nvSpPr>
      <dsp:spPr>
        <a:xfrm>
          <a:off x="2482415" y="645538"/>
          <a:ext cx="5151267" cy="5151267"/>
        </a:xfrm>
        <a:custGeom>
          <a:avLst/>
          <a:gdLst/>
          <a:ahLst/>
          <a:cxnLst/>
          <a:rect l="0" t="0" r="0" b="0"/>
          <a:pathLst>
            <a:path>
              <a:moveTo>
                <a:pt x="3994353" y="425954"/>
              </a:moveTo>
              <a:arcTo wR="2575633" hR="2575633" stAng="18205412" swAng="128379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FDE86-39D8-4BCF-B643-92C5542C3312}">
      <dsp:nvSpPr>
        <dsp:cNvPr id="0" name=""/>
        <dsp:cNvSpPr/>
      </dsp:nvSpPr>
      <dsp:spPr>
        <a:xfrm>
          <a:off x="6170363" y="1745213"/>
          <a:ext cx="2674518" cy="1360089"/>
        </a:xfrm>
        <a:prstGeom prst="roundRect">
          <a:avLst/>
        </a:prstGeom>
        <a:solidFill>
          <a:schemeClr val="accent5">
            <a:hueOff val="-3490552"/>
            <a:satOff val="-414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人權兩公約</a:t>
          </a:r>
        </a:p>
      </dsp:txBody>
      <dsp:txXfrm>
        <a:off x="6236757" y="1811607"/>
        <a:ext cx="2541730" cy="1227301"/>
      </dsp:txXfrm>
    </dsp:sp>
    <dsp:sp modelId="{8FCCC847-0E7B-4206-8CE3-98206AF78B22}">
      <dsp:nvSpPr>
        <dsp:cNvPr id="0" name=""/>
        <dsp:cNvSpPr/>
      </dsp:nvSpPr>
      <dsp:spPr>
        <a:xfrm>
          <a:off x="2482415" y="645538"/>
          <a:ext cx="5151267" cy="5151267"/>
        </a:xfrm>
        <a:custGeom>
          <a:avLst/>
          <a:gdLst/>
          <a:ahLst/>
          <a:cxnLst/>
          <a:rect l="0" t="0" r="0" b="0"/>
          <a:pathLst>
            <a:path>
              <a:moveTo>
                <a:pt x="5149368" y="2476736"/>
              </a:moveTo>
              <a:arcTo wR="2575633" hR="2575633" stAng="21467968" swAng="2265310"/>
            </a:path>
          </a:pathLst>
        </a:custGeom>
        <a:noFill/>
        <a:ln w="6350" cap="flat" cmpd="sng" algn="ctr">
          <a:solidFill>
            <a:schemeClr val="accent5">
              <a:hueOff val="-3490552"/>
              <a:satOff val="-4144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3B89E-47A1-432C-8E72-59A18A4706D1}">
      <dsp:nvSpPr>
        <dsp:cNvPr id="0" name=""/>
        <dsp:cNvSpPr/>
      </dsp:nvSpPr>
      <dsp:spPr>
        <a:xfrm>
          <a:off x="5358813" y="4732637"/>
          <a:ext cx="2426310" cy="1144533"/>
        </a:xfrm>
        <a:prstGeom prst="roundRect">
          <a:avLst/>
        </a:prstGeom>
        <a:solidFill>
          <a:schemeClr val="accent5">
            <a:hueOff val="-6981104"/>
            <a:satOff val="-828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+mn-ea"/>
              <a:ea typeface="+mn-ea"/>
            </a:rPr>
            <a:t>身心障礙者權利公約</a:t>
          </a:r>
          <a:r>
            <a:rPr lang="en-US" altLang="zh-TW" sz="2800" kern="1200" dirty="0">
              <a:latin typeface="+mn-ea"/>
              <a:ea typeface="+mn-ea"/>
            </a:rPr>
            <a:t> 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5414684" y="4788508"/>
        <a:ext cx="2314568" cy="1032791"/>
      </dsp:txXfrm>
    </dsp:sp>
    <dsp:sp modelId="{3B85D649-B35C-4FB0-9659-DD9F602E075C}">
      <dsp:nvSpPr>
        <dsp:cNvPr id="0" name=""/>
        <dsp:cNvSpPr/>
      </dsp:nvSpPr>
      <dsp:spPr>
        <a:xfrm>
          <a:off x="2482415" y="645538"/>
          <a:ext cx="5151267" cy="5151267"/>
        </a:xfrm>
        <a:custGeom>
          <a:avLst/>
          <a:gdLst/>
          <a:ahLst/>
          <a:cxnLst/>
          <a:rect l="0" t="0" r="0" b="0"/>
          <a:pathLst>
            <a:path>
              <a:moveTo>
                <a:pt x="2868217" y="5134595"/>
              </a:moveTo>
              <a:arcTo wR="2575633" hR="2575633" stAng="5008639" swAng="1082009"/>
            </a:path>
          </a:pathLst>
        </a:custGeom>
        <a:noFill/>
        <a:ln w="6350" cap="flat" cmpd="sng" algn="ctr">
          <a:solidFill>
            <a:schemeClr val="accent5">
              <a:hueOff val="-6981104"/>
              <a:satOff val="-8288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FABBA-AF50-4C96-B9DB-03E508C2F421}">
      <dsp:nvSpPr>
        <dsp:cNvPr id="0" name=""/>
        <dsp:cNvSpPr/>
      </dsp:nvSpPr>
      <dsp:spPr>
        <a:xfrm>
          <a:off x="2552252" y="4660183"/>
          <a:ext cx="1983754" cy="1289440"/>
        </a:xfrm>
        <a:prstGeom prst="roundRect">
          <a:avLst/>
        </a:prstGeom>
        <a:solidFill>
          <a:schemeClr val="accent5">
            <a:hueOff val="-10471656"/>
            <a:satOff val="-12432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>
              <a:latin typeface="+mn-ea"/>
              <a:ea typeface="+mn-ea"/>
            </a:rPr>
            <a:t>CRC</a:t>
          </a:r>
          <a:endParaRPr lang="zh-TW" altLang="en-US" sz="4400" kern="1200" dirty="0">
            <a:latin typeface="+mn-ea"/>
            <a:ea typeface="+mn-ea"/>
          </a:endParaRPr>
        </a:p>
      </dsp:txBody>
      <dsp:txXfrm>
        <a:off x="2615197" y="4723128"/>
        <a:ext cx="1857864" cy="1163550"/>
      </dsp:txXfrm>
    </dsp:sp>
    <dsp:sp modelId="{E24904FD-67F0-43F3-848E-B8320929B100}">
      <dsp:nvSpPr>
        <dsp:cNvPr id="0" name=""/>
        <dsp:cNvSpPr/>
      </dsp:nvSpPr>
      <dsp:spPr>
        <a:xfrm>
          <a:off x="2482415" y="645538"/>
          <a:ext cx="5151267" cy="5151267"/>
        </a:xfrm>
        <a:custGeom>
          <a:avLst/>
          <a:gdLst/>
          <a:ahLst/>
          <a:cxnLst/>
          <a:rect l="0" t="0" r="0" b="0"/>
          <a:pathLst>
            <a:path>
              <a:moveTo>
                <a:pt x="430318" y="4000944"/>
              </a:moveTo>
              <a:arcTo wR="2575633" hR="2575633" stAng="8784038" swAng="2195568"/>
            </a:path>
          </a:pathLst>
        </a:custGeom>
        <a:noFill/>
        <a:ln w="6350" cap="flat" cmpd="sng" algn="ctr">
          <a:solidFill>
            <a:schemeClr val="accent5">
              <a:hueOff val="-10471656"/>
              <a:satOff val="-12432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2B7A8-07D2-4AE2-8784-39F61AB6EA37}">
      <dsp:nvSpPr>
        <dsp:cNvPr id="0" name=""/>
        <dsp:cNvSpPr/>
      </dsp:nvSpPr>
      <dsp:spPr>
        <a:xfrm>
          <a:off x="1311943" y="1780305"/>
          <a:ext cx="2593065" cy="1289904"/>
        </a:xfrm>
        <a:prstGeom prst="roundRect">
          <a:avLst/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>
              <a:latin typeface="+mn-ea"/>
              <a:ea typeface="+mn-ea"/>
            </a:rPr>
            <a:t>CEDAW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1374911" y="1843273"/>
        <a:ext cx="2467129" cy="1163968"/>
      </dsp:txXfrm>
    </dsp:sp>
    <dsp:sp modelId="{F2C052FE-5DE9-4266-8A2C-BFD33CA4C6C2}">
      <dsp:nvSpPr>
        <dsp:cNvPr id="0" name=""/>
        <dsp:cNvSpPr/>
      </dsp:nvSpPr>
      <dsp:spPr>
        <a:xfrm>
          <a:off x="2482415" y="645538"/>
          <a:ext cx="5151267" cy="5151267"/>
        </a:xfrm>
        <a:custGeom>
          <a:avLst/>
          <a:gdLst/>
          <a:ahLst/>
          <a:cxnLst/>
          <a:rect l="0" t="0" r="0" b="0"/>
          <a:pathLst>
            <a:path>
              <a:moveTo>
                <a:pt x="446442" y="1126346"/>
              </a:moveTo>
              <a:arcTo wR="2575633" hR="2575633" stAng="12854528" swAng="1339502"/>
            </a:path>
          </a:pathLst>
        </a:custGeom>
        <a:noFill/>
        <a:ln w="6350" cap="flat" cmpd="sng" algn="ctr">
          <a:solidFill>
            <a:schemeClr val="accent5">
              <a:hueOff val="-13962209"/>
              <a:satOff val="-16576"/>
              <a:lumOff val="-23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DEDC4-CC65-4808-955D-2C55B158D64D}">
      <dsp:nvSpPr>
        <dsp:cNvPr id="0" name=""/>
        <dsp:cNvSpPr/>
      </dsp:nvSpPr>
      <dsp:spPr>
        <a:xfrm>
          <a:off x="201493" y="930"/>
          <a:ext cx="4280161" cy="21052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600" kern="1200" dirty="0"/>
            <a:t>落實平等</a:t>
          </a:r>
        </a:p>
      </dsp:txBody>
      <dsp:txXfrm>
        <a:off x="828308" y="309238"/>
        <a:ext cx="3026531" cy="1488643"/>
      </dsp:txXfrm>
    </dsp:sp>
    <dsp:sp modelId="{8B3DFFA7-14C7-4D09-8D67-6BC33FE3F9C8}">
      <dsp:nvSpPr>
        <dsp:cNvPr id="0" name=""/>
        <dsp:cNvSpPr/>
      </dsp:nvSpPr>
      <dsp:spPr>
        <a:xfrm>
          <a:off x="1731049" y="2277137"/>
          <a:ext cx="1221050" cy="122105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1892899" y="2744067"/>
        <a:ext cx="897350" cy="287190"/>
      </dsp:txXfrm>
    </dsp:sp>
    <dsp:sp modelId="{17E8E85B-1FBB-480E-A20E-6FA628040073}">
      <dsp:nvSpPr>
        <dsp:cNvPr id="0" name=""/>
        <dsp:cNvSpPr/>
      </dsp:nvSpPr>
      <dsp:spPr>
        <a:xfrm>
          <a:off x="108451" y="3669134"/>
          <a:ext cx="4466245" cy="21052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600" kern="1200" dirty="0"/>
            <a:t>消弭歧視</a:t>
          </a:r>
        </a:p>
      </dsp:txBody>
      <dsp:txXfrm>
        <a:off x="762517" y="3977442"/>
        <a:ext cx="3158113" cy="1488643"/>
      </dsp:txXfrm>
    </dsp:sp>
    <dsp:sp modelId="{0E38A856-9439-4CC3-97A7-8E81DB2A87C3}">
      <dsp:nvSpPr>
        <dsp:cNvPr id="0" name=""/>
        <dsp:cNvSpPr/>
      </dsp:nvSpPr>
      <dsp:spPr>
        <a:xfrm>
          <a:off x="3536652" y="2528068"/>
          <a:ext cx="2239479" cy="78315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tx2"/>
              </a:solidFill>
            </a:rPr>
            <a:t>實踐行動</a:t>
          </a:r>
        </a:p>
      </dsp:txBody>
      <dsp:txXfrm>
        <a:off x="3536652" y="2684699"/>
        <a:ext cx="2004532" cy="469894"/>
      </dsp:txXfrm>
    </dsp:sp>
    <dsp:sp modelId="{E0A713A4-1334-4238-B52A-024FD3FFA77E}">
      <dsp:nvSpPr>
        <dsp:cNvPr id="0" name=""/>
        <dsp:cNvSpPr/>
      </dsp:nvSpPr>
      <dsp:spPr>
        <a:xfrm>
          <a:off x="5837853" y="782402"/>
          <a:ext cx="4210519" cy="42105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/>
            <a:t>性別公義社會</a:t>
          </a:r>
        </a:p>
      </dsp:txBody>
      <dsp:txXfrm>
        <a:off x="6454469" y="1399018"/>
        <a:ext cx="2977287" cy="2977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1E41-B32C-4C66-A19D-D5837EEAFD17}">
      <dsp:nvSpPr>
        <dsp:cNvPr id="0" name=""/>
        <dsp:cNvSpPr/>
      </dsp:nvSpPr>
      <dsp:spPr>
        <a:xfrm rot="16200000">
          <a:off x="292909" y="2516"/>
          <a:ext cx="5144511" cy="483108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i="0" kern="1200" dirty="0"/>
            <a:t>公民與政治權利國際公約</a:t>
          </a:r>
          <a:r>
            <a:rPr lang="en-US" altLang="zh-TW" sz="2300" b="0" i="0" kern="1200" dirty="0"/>
            <a:t>(</a:t>
          </a:r>
          <a:r>
            <a:rPr lang="en-US" sz="2300" b="0" i="0" kern="1200" dirty="0"/>
            <a:t>International </a:t>
          </a:r>
          <a:r>
            <a:rPr lang="en-US" sz="2300" b="0" i="0" kern="1200" dirty="0" err="1"/>
            <a:t>Cov-enant</a:t>
          </a:r>
          <a:r>
            <a:rPr lang="en-US" sz="2300" b="0" i="0" kern="1200" dirty="0"/>
            <a:t> on Civil and Political Rights )</a:t>
          </a:r>
          <a:endParaRPr lang="en-US" altLang="zh-TW" sz="2300" kern="1200" dirty="0"/>
        </a:p>
      </dsp:txBody>
      <dsp:txXfrm rot="5400000">
        <a:off x="1295062" y="1131931"/>
        <a:ext cx="3985646" cy="2572255"/>
      </dsp:txXfrm>
    </dsp:sp>
    <dsp:sp modelId="{314DCE28-C107-45EA-9558-95FAFA8AE7A4}">
      <dsp:nvSpPr>
        <dsp:cNvPr id="0" name=""/>
        <dsp:cNvSpPr/>
      </dsp:nvSpPr>
      <dsp:spPr>
        <a:xfrm rot="5400000">
          <a:off x="5197889" y="2516"/>
          <a:ext cx="5019093" cy="483108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i="0" kern="1200" dirty="0"/>
            <a:t>經濟社會文化權利國際公約</a:t>
          </a:r>
          <a:r>
            <a:rPr lang="en-US" altLang="zh-TW" sz="2300" b="0" i="0" kern="1200" dirty="0"/>
            <a:t>(</a:t>
          </a:r>
          <a:r>
            <a:rPr lang="en-US" sz="2300" b="0" i="0" kern="1200" dirty="0"/>
            <a:t>International Covenant on Economic Social and Cultural Rights)</a:t>
          </a:r>
          <a:endParaRPr lang="en-US" altLang="zh-TW" sz="2300" kern="1200" dirty="0"/>
        </a:p>
      </dsp:txBody>
      <dsp:txXfrm rot="-5400000">
        <a:off x="5291893" y="1163285"/>
        <a:ext cx="3985646" cy="2509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CBD63E1-5F55-4415-9927-5A1CDAC1093B}" type="datetime1">
              <a:rPr lang="zh-TW" altLang="en-US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2020/10/22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TW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FA6F63-22AE-4B79-A78C-3107D4360843}" type="datetime1">
              <a:rPr lang="zh-TW" altLang="en-US" smtClean="0"/>
              <a:pPr/>
              <a:t>2020/10/22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019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8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335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>
              <a:latin typeface="Microsoft JhengHei UI"/>
              <a:ea typeface="Microsoft JhengHei UI"/>
            </a:endParaRP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159C14-142B-47DB-9B60-F4BAA20DA8F3}" type="slidenum">
              <a:rPr lang="en-US" altLang="zh-TW">
                <a:latin typeface="Microsoft JhengHei UI"/>
                <a:ea typeface="Microsoft JhengHei UI"/>
                <a:cs typeface="Microsoft JhengHei U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>
              <a:latin typeface="Microsoft JhengHei UI"/>
              <a:ea typeface="Microsoft JhengHei UI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118589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2" name="內容預留位置 2"/>
          <p:cNvSpPr>
            <a:spLocks noGrp="1"/>
          </p:cNvSpPr>
          <p:nvPr>
            <p:ph sz="quarter" idx="13"/>
          </p:nvPr>
        </p:nvSpPr>
        <p:spPr>
          <a:xfrm>
            <a:off x="685622" y="2063396"/>
            <a:ext cx="10392000" cy="3311189"/>
          </a:xfrm>
        </p:spPr>
        <p:txBody>
          <a:bodyPr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607A-73EB-4B63-AD15-E7C8314F7C19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12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4052" y="476672"/>
            <a:ext cx="9073008" cy="2212167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喝咖啡聊</a:t>
            </a:r>
            <a:r>
              <a:rPr lang="en-US" altLang="zh-TW" dirty="0"/>
              <a:t>CEDAW 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06180" y="4927600"/>
            <a:ext cx="7674777" cy="12446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專題分享人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賴文珍 社工師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目前職任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勵馨基金會桃園分事務所主任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 descr="一張含有 杯子, 咖啡, 飲料, 桌 的圖片&#10;&#10;自動產生的描述">
            <a:extLst>
              <a:ext uri="{FF2B5EF4-FFF2-40B4-BE49-F238E27FC236}">
                <a16:creationId xmlns="" xmlns:a16="http://schemas.microsoft.com/office/drawing/2014/main" id="{87D2674B-3918-48AD-8783-002ADC59D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047637"/>
            <a:ext cx="4151638" cy="27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內容預留位置 4" descr="樂譜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98" y="132622"/>
            <a:ext cx="12188825" cy="68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矩形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 rot="21420000">
            <a:off x="4299418" y="605573"/>
            <a:ext cx="8041767" cy="5637332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420000">
            <a:off x="4675556" y="1010280"/>
            <a:ext cx="6849866" cy="11522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歧視：直接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間接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交叉</a:t>
            </a:r>
          </a:p>
        </p:txBody>
      </p:sp>
      <p:graphicFrame>
        <p:nvGraphicFramePr>
          <p:cNvPr id="6" name="內容預留位置 2" descr="Smart Art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3657436"/>
              </p:ext>
            </p:extLst>
          </p:nvPr>
        </p:nvGraphicFramePr>
        <p:xfrm>
          <a:off x="4531492" y="2477978"/>
          <a:ext cx="7699174" cy="35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quarter" idx="14"/>
          </p:nvPr>
        </p:nvSpPr>
        <p:spPr>
          <a:xfrm>
            <a:off x="621804" y="6400801"/>
            <a:ext cx="3237991" cy="320675"/>
          </a:xfrm>
        </p:spPr>
        <p:txBody>
          <a:bodyPr/>
          <a:lstStyle/>
          <a:p>
            <a:pPr>
              <a:defRPr/>
            </a:pPr>
            <a:r>
              <a:rPr lang="en-US" altLang="zh-TW" sz="1400" smtClean="0"/>
              <a:t>20201022</a:t>
            </a:r>
            <a:r>
              <a:rPr lang="zh-TW" altLang="en-US" sz="1400" smtClean="0"/>
              <a:t>新屋區公所</a:t>
            </a:r>
            <a:r>
              <a:rPr lang="en-US" altLang="zh-TW" sz="1400" smtClean="0"/>
              <a:t>CEDAW</a:t>
            </a:r>
            <a:endParaRPr lang="zh-TW" altLang="en-US" sz="1400" dirty="0"/>
          </a:p>
        </p:txBody>
      </p:sp>
      <p:sp>
        <p:nvSpPr>
          <p:cNvPr id="4" name="箭號: 上-下雙向 3"/>
          <p:cNvSpPr/>
          <p:nvPr/>
        </p:nvSpPr>
        <p:spPr>
          <a:xfrm>
            <a:off x="5369114" y="2494207"/>
            <a:ext cx="1072871" cy="3050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199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壓迫</a:t>
            </a:r>
            <a:r>
              <a:rPr lang="en-US" altLang="zh-TW" sz="3199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199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剝削</a:t>
            </a:r>
          </a:p>
        </p:txBody>
      </p:sp>
      <p:pic>
        <p:nvPicPr>
          <p:cNvPr id="36872" name="圖片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572" y="215150"/>
            <a:ext cx="4505738" cy="425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4435213"/>
            <a:ext cx="5316740" cy="93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799" b="1" dirty="0">
                <a:solidFill>
                  <a:srgbClr val="FFFF00"/>
                </a:solidFill>
              </a:rPr>
              <a:t>玻璃天花板</a:t>
            </a:r>
            <a:r>
              <a:rPr lang="en-US" altLang="zh-TW" sz="2799" b="1" dirty="0">
                <a:solidFill>
                  <a:srgbClr val="FFFF00"/>
                </a:solidFill>
              </a:rPr>
              <a:t>:</a:t>
            </a:r>
            <a:r>
              <a:rPr lang="zh-TW" altLang="en-US" sz="2799" b="1" dirty="0">
                <a:solidFill>
                  <a:srgbClr val="FFFF00"/>
                </a:solidFill>
              </a:rPr>
              <a:t>妳很好但是還不夠好</a:t>
            </a:r>
          </a:p>
        </p:txBody>
      </p:sp>
      <p:sp>
        <p:nvSpPr>
          <p:cNvPr id="5" name="矩形 4"/>
          <p:cNvSpPr/>
          <p:nvPr/>
        </p:nvSpPr>
        <p:spPr>
          <a:xfrm>
            <a:off x="861789" y="5757256"/>
            <a:ext cx="2675828" cy="220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dirty="0"/>
              <a:t>圖片引自網路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2EDA6C1-19DE-4A28-AF16-E9192392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為什麼不能</a:t>
            </a:r>
            <a:r>
              <a:rPr lang="en-US" altLang="zh-TW" sz="1600" dirty="0"/>
              <a:t>......&lt;</a:t>
            </a:r>
            <a:r>
              <a:rPr lang="zh-TW" altLang="en-US" sz="1600" dirty="0"/>
              <a:t>圖片引自網路</a:t>
            </a:r>
            <a:r>
              <a:rPr lang="en-US" altLang="zh-TW" sz="1600" dirty="0"/>
              <a:t>&gt;</a:t>
            </a:r>
            <a:endParaRPr lang="zh-TW" altLang="en-US" sz="1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EB5EEAB-0BA1-48AA-B01E-D14885C7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pic>
        <p:nvPicPr>
          <p:cNvPr id="10" name="圖片 9" descr="一張含有 食物 的圖片&#10;&#10;自動產生的描述">
            <a:extLst>
              <a:ext uri="{FF2B5EF4-FFF2-40B4-BE49-F238E27FC236}">
                <a16:creationId xmlns="" xmlns:a16="http://schemas.microsoft.com/office/drawing/2014/main" id="{3B1B1BA3-94DE-44D1-B3EB-63EC43815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3789040"/>
            <a:ext cx="4292473" cy="3168352"/>
          </a:xfrm>
          <a:prstGeom prst="rect">
            <a:avLst/>
          </a:prstGeom>
        </p:spPr>
      </p:pic>
      <p:pic>
        <p:nvPicPr>
          <p:cNvPr id="14" name="內容版面配置區 13" descr="一張含有 個人, 相片, 握住, 女性 的圖片&#10;&#10;自動產生的描述">
            <a:extLst>
              <a:ext uri="{FF2B5EF4-FFF2-40B4-BE49-F238E27FC236}">
                <a16:creationId xmlns="" xmlns:a16="http://schemas.microsoft.com/office/drawing/2014/main" id="{8D3EE5EC-5A5D-4524-996B-763BB2363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74" y="49225"/>
            <a:ext cx="4881582" cy="4062633"/>
          </a:xfrm>
        </p:spPr>
      </p:pic>
      <p:pic>
        <p:nvPicPr>
          <p:cNvPr id="8" name="圖片 7" descr="一張含有 文字, 標誌, 食物 的圖片&#10;&#10;自動產生的描述">
            <a:extLst>
              <a:ext uri="{FF2B5EF4-FFF2-40B4-BE49-F238E27FC236}">
                <a16:creationId xmlns="" xmlns:a16="http://schemas.microsoft.com/office/drawing/2014/main" id="{80B5B051-B991-46ED-975F-C0E9BD345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8" y="1652395"/>
            <a:ext cx="5782597" cy="47484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59" y="3933056"/>
            <a:ext cx="3107281" cy="3431040"/>
          </a:xfrm>
          <a:prstGeom prst="rect">
            <a:avLst/>
          </a:prstGeom>
        </p:spPr>
      </p:pic>
      <p:sp>
        <p:nvSpPr>
          <p:cNvPr id="5" name="箭號: 向左 4">
            <a:extLst>
              <a:ext uri="{FF2B5EF4-FFF2-40B4-BE49-F238E27FC236}">
                <a16:creationId xmlns="" xmlns:a16="http://schemas.microsoft.com/office/drawing/2014/main" id="{B663290E-F8F2-46BA-A7F7-B431BEE58CC1}"/>
              </a:ext>
            </a:extLst>
          </p:cNvPr>
          <p:cNvSpPr/>
          <p:nvPr/>
        </p:nvSpPr>
        <p:spPr>
          <a:xfrm>
            <a:off x="10729284" y="253220"/>
            <a:ext cx="1090757" cy="815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上 5">
            <a:extLst>
              <a:ext uri="{FF2B5EF4-FFF2-40B4-BE49-F238E27FC236}">
                <a16:creationId xmlns="" xmlns:a16="http://schemas.microsoft.com/office/drawing/2014/main" id="{284A69CA-5EB4-494B-9A63-C86139C01BA5}"/>
              </a:ext>
            </a:extLst>
          </p:cNvPr>
          <p:cNvSpPr/>
          <p:nvPr/>
        </p:nvSpPr>
        <p:spPr>
          <a:xfrm>
            <a:off x="11219415" y="1854107"/>
            <a:ext cx="1197869" cy="21416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DE35ADCA-B54F-4DFA-B7E4-A4CC01F2FDB2}"/>
              </a:ext>
            </a:extLst>
          </p:cNvPr>
          <p:cNvSpPr/>
          <p:nvPr/>
        </p:nvSpPr>
        <p:spPr>
          <a:xfrm>
            <a:off x="11505649" y="-95400"/>
            <a:ext cx="864096" cy="1972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爭位置</a:t>
            </a:r>
          </a:p>
        </p:txBody>
      </p:sp>
    </p:spTree>
    <p:extLst>
      <p:ext uri="{BB962C8B-B14F-4D97-AF65-F5344CB8AC3E}">
        <p14:creationId xmlns:p14="http://schemas.microsoft.com/office/powerpoint/2010/main" val="6988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1393C77-4BA3-4E36-872D-4512D151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136524"/>
            <a:ext cx="10157354" cy="772196"/>
          </a:xfrm>
        </p:spPr>
        <p:txBody>
          <a:bodyPr>
            <a:normAutofit/>
          </a:bodyPr>
          <a:lstStyle/>
          <a:p>
            <a:r>
              <a:rPr lang="zh-TW" altLang="en-US" dirty="0"/>
              <a:t>暫行措施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="" xmlns:a16="http://schemas.microsoft.com/office/drawing/2014/main" id="{E3795A31-C6C7-43CC-98D8-881C0CC85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73327"/>
              </p:ext>
            </p:extLst>
          </p:nvPr>
        </p:nvGraphicFramePr>
        <p:xfrm>
          <a:off x="1117600" y="764705"/>
          <a:ext cx="10156825" cy="540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C647B10-A5F0-4AF8-869D-0680AE8F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9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1AA088C-D7B5-40C9-A294-D935E773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="" xmlns:a16="http://schemas.microsoft.com/office/drawing/2014/main" id="{77CCA24C-9DCF-494F-9F10-E5490BDFF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578674"/>
              </p:ext>
            </p:extLst>
          </p:nvPr>
        </p:nvGraphicFramePr>
        <p:xfrm>
          <a:off x="1117600" y="548680"/>
          <a:ext cx="10156824" cy="56128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92436">
                  <a:extLst>
                    <a:ext uri="{9D8B030D-6E8A-4147-A177-3AD203B41FA5}">
                      <a16:colId xmlns="" xmlns:a16="http://schemas.microsoft.com/office/drawing/2014/main" val="6691863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313735662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61133705"/>
                    </a:ext>
                  </a:extLst>
                </a:gridCol>
                <a:gridCol w="3163788">
                  <a:extLst>
                    <a:ext uri="{9D8B030D-6E8A-4147-A177-3AD203B41FA5}">
                      <a16:colId xmlns="" xmlns:a16="http://schemas.microsoft.com/office/drawing/2014/main" val="18325836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zh-TW" altLang="en-US" sz="32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特別暫行措施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特別措施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一般性社會政策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946748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目的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加速實現性別實質平等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保護母性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</a:rPr>
                        <a:t>改善女性、女童處境</a:t>
                      </a:r>
                      <a:endParaRPr lang="zh-TW" altLang="en-US" sz="3200" b="1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8401133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要點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社會、經濟、文化中結構性 的性別刻板印象及歧視慣例</a:t>
                      </a:r>
                      <a:endParaRPr lang="zh-TW" altLang="en-US" sz="3200" b="1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男女因生理差異而存在的歧視待遇</a:t>
                      </a:r>
                      <a:endParaRPr lang="zh-TW" altLang="en-US" sz="3200" b="1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所有領域中存在的歧視</a:t>
                      </a:r>
                      <a:endParaRPr lang="zh-TW" altLang="en-US" sz="3200" b="1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155098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期限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</a:rPr>
                        <a:t>暫時性</a:t>
                      </a:r>
                      <a:r>
                        <a:rPr lang="en-US" altLang="zh-TW" sz="3200" b="1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chemeClr val="tx2"/>
                          </a:solidFill>
                        </a:rPr>
                        <a:t>達到性別實質平等後即停止</a:t>
                      </a:r>
                      <a:endParaRPr lang="zh-TW" altLang="en-US" sz="3200" b="1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永久性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2"/>
                          </a:solidFill>
                        </a:rPr>
                        <a:t>視需要而定</a:t>
                      </a:r>
                      <a:endParaRPr lang="zh-TW" altLang="en-US" sz="3200" b="1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0256524"/>
                  </a:ext>
                </a:extLst>
              </a:tr>
            </a:tbl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47AB259-C88F-41AA-BE0A-885BA9DF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8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4A44202-81C7-4A41-80CB-48579BAE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兩公約</a:t>
            </a:r>
            <a:r>
              <a:rPr lang="en-US" altLang="zh-TW" dirty="0"/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1966)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/>
              <a:t>健全我國人權保障體系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="" xmlns:a16="http://schemas.microsoft.com/office/drawing/2014/main" id="{B7CAC91D-4559-4CB1-A1CC-B560D480B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612136"/>
              </p:ext>
            </p:extLst>
          </p:nvPr>
        </p:nvGraphicFramePr>
        <p:xfrm>
          <a:off x="1117600" y="1473200"/>
          <a:ext cx="10737452" cy="483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E9E869-B99D-48D3-9E13-161D5B77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3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="" xmlns:a16="http://schemas.microsoft.com/office/drawing/2014/main" id="{01CAA907-1E2B-4963-9AF2-EA7C3F900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117510"/>
            <a:ext cx="8496944" cy="6443628"/>
          </a:xfrm>
        </p:spPr>
      </p:pic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485FE68-C459-4004-BFAA-60195A0A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756" y="6580152"/>
            <a:ext cx="2742486" cy="320675"/>
          </a:xfrm>
        </p:spPr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00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E071AEC-7A7A-492C-9B77-200E0726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490066"/>
          </a:xfrm>
        </p:spPr>
        <p:txBody>
          <a:bodyPr>
            <a:normAutofit fontScale="90000"/>
          </a:bodyPr>
          <a:lstStyle/>
          <a:p>
            <a:r>
              <a:rPr lang="zh-TW" altLang="en-US" sz="3600" dirty="0"/>
              <a:t>桃園市政府性別平等委員會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="" xmlns:a16="http://schemas.microsoft.com/office/drawing/2014/main" id="{58AC5C99-685A-42A5-9FE8-89BBDE5D4C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748" y="908720"/>
          <a:ext cx="11809312" cy="55397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7340">
                  <a:extLst>
                    <a:ext uri="{9D8B030D-6E8A-4147-A177-3AD203B41FA5}">
                      <a16:colId xmlns="" xmlns:a16="http://schemas.microsoft.com/office/drawing/2014/main" val="922406204"/>
                    </a:ext>
                  </a:extLst>
                </a:gridCol>
                <a:gridCol w="3761412">
                  <a:extLst>
                    <a:ext uri="{9D8B030D-6E8A-4147-A177-3AD203B41FA5}">
                      <a16:colId xmlns="" xmlns:a16="http://schemas.microsoft.com/office/drawing/2014/main" val="3376168668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832877445"/>
                    </a:ext>
                  </a:extLst>
                </a:gridCol>
              </a:tblGrid>
              <a:tr h="46946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組別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建議主題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建議方向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1942630"/>
                  </a:ext>
                </a:extLst>
              </a:tr>
              <a:tr h="46946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就業、經濟與福利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提升女性經濟力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婦女二度就業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提升競爭力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623707"/>
                  </a:ext>
                </a:extLst>
              </a:tr>
              <a:tr h="46946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人口、婚姻與家庭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保障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LGBT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權益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多元性別保障政策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7139016"/>
                  </a:ext>
                </a:extLst>
              </a:tr>
              <a:tr h="1220614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教育、文化與媒體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促進女性參與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STEM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領域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禮俗不歧視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女性參與運動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促進女性數位落差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鼓勵女性參與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STEM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深化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/&lt;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禮俗</a:t>
                      </a:r>
                      <a:r>
                        <a:rPr lang="zh-TW" altLang="en-US" sz="24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．儀典不歧視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&gt;/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習俗文化中的性別議題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7779710"/>
                  </a:ext>
                </a:extLst>
              </a:tr>
              <a:tr h="1220614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人身安全與司法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身障婦女受暴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老人受暴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深化人身安全宣導措施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身障女性受暴</a:t>
                      </a:r>
                    </a:p>
                    <a:p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1640849"/>
                  </a:ext>
                </a:extLst>
              </a:tr>
              <a:tr h="8450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健康醫療與照顧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女性身障者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青少女性健康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女性身障者的家庭照顧壓力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0001964"/>
                  </a:ext>
                </a:extLst>
              </a:tr>
              <a:tr h="8450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環境與交通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防災與性別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友善環境與交通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了解女性在災害防治的角色與貢獻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40708"/>
                  </a:ext>
                </a:extLst>
              </a:tr>
            </a:tbl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6508F4F-3CE7-4E3D-998F-490335F2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10636" y="6448429"/>
            <a:ext cx="1872208" cy="180974"/>
          </a:xfrm>
        </p:spPr>
        <p:txBody>
          <a:bodyPr/>
          <a:lstStyle/>
          <a:p>
            <a:r>
              <a:rPr lang="en-US" altLang="zh-TW" noProof="0" smtClean="0"/>
              <a:t>20201022</a:t>
            </a:r>
            <a:r>
              <a:rPr lang="zh-TW" altLang="en-US" noProof="0" smtClean="0"/>
              <a:t>新屋區公所</a:t>
            </a:r>
            <a:r>
              <a:rPr lang="en-US" altLang="zh-TW" noProof="0" smtClean="0"/>
              <a:t>CEDAW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4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5A59E91-3BB9-4F1D-93DF-8A38336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各課室業務職掌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="" xmlns:a16="http://schemas.microsoft.com/office/drawing/2014/main" id="{72ADA8EA-0A39-4F74-BE01-F7BC46F75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38108"/>
              </p:ext>
            </p:extLst>
          </p:nvPr>
        </p:nvGraphicFramePr>
        <p:xfrm>
          <a:off x="333772" y="692696"/>
          <a:ext cx="11377264" cy="60287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2239">
                  <a:extLst>
                    <a:ext uri="{9D8B030D-6E8A-4147-A177-3AD203B41FA5}">
                      <a16:colId xmlns="" xmlns:a16="http://schemas.microsoft.com/office/drawing/2014/main" val="3866177624"/>
                    </a:ext>
                  </a:extLst>
                </a:gridCol>
                <a:gridCol w="10155025">
                  <a:extLst>
                    <a:ext uri="{9D8B030D-6E8A-4147-A177-3AD203B41FA5}">
                      <a16:colId xmlns="" xmlns:a16="http://schemas.microsoft.com/office/drawing/2014/main" val="927233452"/>
                    </a:ext>
                  </a:extLst>
                </a:gridCol>
              </a:tblGrid>
              <a:tr h="1478757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民政課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自治行政、選舉、集會所管理、兵役行政、殯葬業務、民防、災害防救、環境衛生、國民體育、教育行政、調解業務、廣播系統維護及其他有關民政事項。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729121"/>
                  </a:ext>
                </a:extLst>
              </a:tr>
              <a:tr h="1023755"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社會課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社會福利、社會救助、社區發展、市民活動中心管理、全民健康保險、就業服務及其他有關社政事項。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1962977"/>
                  </a:ext>
                </a:extLst>
              </a:tr>
              <a:tr h="1478757"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公務課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道路及相關附屬設施養護、道路除草及行道樹修剪、公有建築物之興建與修繕、建築管理、違章建築及廣告物、水利、都市計畫、道路交通事項管理、免費公車管理、停車場管理及其他有關基層建設事項。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9444511"/>
                  </a:ext>
                </a:extLst>
              </a:tr>
              <a:tr h="1023755"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農經課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工商管理、市場攤販商圈、公用事業、地政、農林漁牧、公園綠地維護管理及其他有關農經事項。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274658"/>
                  </a:ext>
                </a:extLst>
              </a:tr>
              <a:tr h="1023755"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人文課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宗教禮俗、慶典活動、文化、原住民行政、人口政策及新住民事務、客家事務、觀光及其他有關人文事項。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3148878"/>
                  </a:ext>
                </a:extLst>
              </a:tr>
            </a:tbl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A370E2A-05AE-4FC1-B255-8FBB3669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19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5271E5D-F498-4D0D-80AD-F6C3F3D3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r>
              <a:rPr lang="zh-TW" altLang="en-US" dirty="0"/>
              <a:t>起來吧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，你就是力量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圖片摘自網路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 descr="一張含有 大自然, 人, 飛機, 水 的圖片&#10;&#10;自動產生的描述">
            <a:extLst>
              <a:ext uri="{FF2B5EF4-FFF2-40B4-BE49-F238E27FC236}">
                <a16:creationId xmlns="" xmlns:a16="http://schemas.microsoft.com/office/drawing/2014/main" id="{A1076F34-61FB-4BEE-B80C-76F4EAA49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1" y="1220214"/>
            <a:ext cx="9625141" cy="5128586"/>
          </a:xfrm>
        </p:spPr>
      </p:pic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A0ECB06-C500-4745-8D9E-EE78BF9B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pic>
        <p:nvPicPr>
          <p:cNvPr id="5" name="圖片 4" descr="一張含有 桌 的圖片&#10;&#10;自動產生的描述">
            <a:extLst>
              <a:ext uri="{FF2B5EF4-FFF2-40B4-BE49-F238E27FC236}">
                <a16:creationId xmlns="" xmlns:a16="http://schemas.microsoft.com/office/drawing/2014/main" id="{D23EADAF-0126-4321-9728-41F2DA531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27" y="1192696"/>
            <a:ext cx="4660904" cy="3477752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="" xmlns:a16="http://schemas.microsoft.com/office/drawing/2014/main" id="{94753388-C23E-4574-8989-49F96116F2D9}"/>
              </a:ext>
            </a:extLst>
          </p:cNvPr>
          <p:cNvSpPr/>
          <p:nvPr/>
        </p:nvSpPr>
        <p:spPr>
          <a:xfrm>
            <a:off x="9046740" y="851972"/>
            <a:ext cx="864096" cy="6059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你</a:t>
            </a:r>
          </a:p>
        </p:txBody>
      </p:sp>
      <p:sp>
        <p:nvSpPr>
          <p:cNvPr id="7" name="箭號: 左-右雙向 6">
            <a:extLst>
              <a:ext uri="{FF2B5EF4-FFF2-40B4-BE49-F238E27FC236}">
                <a16:creationId xmlns="" xmlns:a16="http://schemas.microsoft.com/office/drawing/2014/main" id="{4A3205E6-3A57-48F9-8C7F-965B4AB9D83A}"/>
              </a:ext>
            </a:extLst>
          </p:cNvPr>
          <p:cNvSpPr/>
          <p:nvPr/>
        </p:nvSpPr>
        <p:spPr>
          <a:xfrm>
            <a:off x="973294" y="2175488"/>
            <a:ext cx="6048672" cy="15121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C000"/>
                </a:solidFill>
              </a:rPr>
              <a:t>讓性別成為顧念而非限制</a:t>
            </a:r>
          </a:p>
        </p:txBody>
      </p:sp>
    </p:spTree>
    <p:extLst>
      <p:ext uri="{BB962C8B-B14F-4D97-AF65-F5344CB8AC3E}">
        <p14:creationId xmlns:p14="http://schemas.microsoft.com/office/powerpoint/2010/main" val="3005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64807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j-ea"/>
                <a:ea typeface="+mj-ea"/>
              </a:rPr>
              <a:t>今日聊天內容</a:t>
            </a:r>
            <a:r>
              <a:rPr lang="en-US" altLang="zh-TW" sz="1600" dirty="0">
                <a:latin typeface="+mj-ea"/>
                <a:ea typeface="+mj-ea"/>
              </a:rPr>
              <a:t>&lt;</a:t>
            </a:r>
            <a:r>
              <a:rPr lang="zh-TW" altLang="en-US" sz="1600" dirty="0">
                <a:latin typeface="+mj-ea"/>
                <a:ea typeface="+mj-ea"/>
              </a:rPr>
              <a:t>圖片引自網路</a:t>
            </a:r>
            <a:r>
              <a:rPr lang="en-US" altLang="zh-TW" sz="1600" dirty="0">
                <a:latin typeface="+mj-ea"/>
                <a:ea typeface="+mj-ea"/>
              </a:rPr>
              <a:t>&gt;</a:t>
            </a:r>
            <a:endParaRPr lang="zh-TW" altLang="en-US" sz="1600" dirty="0">
              <a:latin typeface="+mj-ea"/>
              <a:ea typeface="+mj-ea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49089"/>
              </p:ext>
            </p:extLst>
          </p:nvPr>
        </p:nvGraphicFramePr>
        <p:xfrm>
          <a:off x="1117838" y="404664"/>
          <a:ext cx="10156825" cy="643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8EF3807-7E39-420D-A71F-F23B848835E7}"/>
              </a:ext>
            </a:extLst>
          </p:cNvPr>
          <p:cNvSpPr/>
          <p:nvPr/>
        </p:nvSpPr>
        <p:spPr>
          <a:xfrm>
            <a:off x="3646140" y="5969330"/>
            <a:ext cx="3096344" cy="667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rgbClr val="FFFF00"/>
                </a:solidFill>
                <a:latin typeface="+mj-ea"/>
                <a:ea typeface="+mj-ea"/>
              </a:rPr>
              <a:t>CEDAW</a:t>
            </a:r>
            <a:endParaRPr lang="zh-TW" altLang="en-US" sz="40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C2D5F796-27B6-4D56-AEBE-5F0DA98D36CF}"/>
              </a:ext>
            </a:extLst>
          </p:cNvPr>
          <p:cNvSpPr/>
          <p:nvPr/>
        </p:nvSpPr>
        <p:spPr>
          <a:xfrm>
            <a:off x="8034303" y="3429000"/>
            <a:ext cx="3240360" cy="1533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2"/>
                </a:solidFill>
              </a:rPr>
              <a:t>暫行措施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BA9F0E04-4CBF-4331-B8BB-D4253F10C441}"/>
              </a:ext>
            </a:extLst>
          </p:cNvPr>
          <p:cNvCxnSpPr>
            <a:cxnSpLocks/>
          </p:cNvCxnSpPr>
          <p:nvPr/>
        </p:nvCxnSpPr>
        <p:spPr>
          <a:xfrm>
            <a:off x="6958508" y="4077072"/>
            <a:ext cx="1075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8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648072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>
                <a:latin typeface="+mj-ea"/>
                <a:ea typeface="+mj-ea"/>
              </a:rPr>
              <a:t>打聲招呼：關於我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405780" y="764704"/>
            <a:ext cx="11521280" cy="5335488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rtl="0">
              <a:buNone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學歷：台灣師範大學社工學研究所碩士畢業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rtl="0">
              <a:buNone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r>
              <a:rPr lang="en-US" altLang="zh-TW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執照：領有中華民國社會工作師證照與執照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經歷：</a:t>
            </a:r>
            <a:r>
              <a:rPr lang="en-US" altLang="zh-TW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NPOs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實務工作者</a:t>
            </a:r>
          </a:p>
          <a:p>
            <a:pPr marL="0" lvl="0" indent="0">
              <a:buNone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行政院</a:t>
            </a:r>
            <a:r>
              <a:rPr lang="en-US" altLang="zh-TW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en-US" altLang="zh-TW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桃園市性別人才庫</a:t>
            </a:r>
            <a:r>
              <a:rPr lang="en-US" altLang="zh-TW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調查人才庫成員</a:t>
            </a:r>
          </a:p>
          <a:p>
            <a:pPr marL="0" lvl="0" indent="0">
              <a:buNone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桃園市性別平等委員會</a:t>
            </a:r>
            <a:r>
              <a:rPr lang="en-US" altLang="zh-TW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性別教育平等委員會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性別工作平等委員會委員</a:t>
            </a:r>
          </a:p>
          <a:p>
            <a:pPr marL="0" indent="0" rtl="0">
              <a:buNone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日期版面配置區 7">
            <a:extLst>
              <a:ext uri="{FF2B5EF4-FFF2-40B4-BE49-F238E27FC236}">
                <a16:creationId xmlns="" xmlns:a16="http://schemas.microsoft.com/office/drawing/2014/main" id="{566DE818-423A-4FBB-86A4-A7085645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CAEA09B-4C5A-468E-9B21-0F856F7C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" y="980728"/>
            <a:ext cx="11525852" cy="1123850"/>
          </a:xfrm>
        </p:spPr>
        <p:txBody>
          <a:bodyPr>
            <a:normAutofit/>
          </a:bodyPr>
          <a:lstStyle/>
          <a:p>
            <a:r>
              <a:rPr lang="zh-TW" altLang="en-US" sz="309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09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099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45ECA18-C116-482E-802A-A136F901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86" y="1093507"/>
            <a:ext cx="11777040" cy="550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+mj-ea"/>
                <a:ea typeface="+mj-ea"/>
              </a:rPr>
              <a:t>1. 1979</a:t>
            </a:r>
            <a:r>
              <a:rPr lang="zh-TW" altLang="en-US" sz="3600" dirty="0">
                <a:latin typeface="+mj-ea"/>
                <a:ea typeface="+mj-ea"/>
              </a:rPr>
              <a:t>年，</a:t>
            </a:r>
            <a:r>
              <a:rPr lang="en-US" altLang="zh-TW" sz="3600" dirty="0">
                <a:solidFill>
                  <a:srgbClr val="FF0000"/>
                </a:solidFill>
                <a:latin typeface="+mj-ea"/>
                <a:ea typeface="+mj-ea"/>
              </a:rPr>
              <a:t>CEDAW</a:t>
            </a:r>
            <a:r>
              <a:rPr lang="en-US" altLang="zh-TW" sz="3600" dirty="0">
                <a:latin typeface="+mj-ea"/>
                <a:ea typeface="+mj-ea"/>
              </a:rPr>
              <a:t>-</a:t>
            </a:r>
            <a:r>
              <a:rPr lang="zh-TW" altLang="en-US" sz="3600" dirty="0">
                <a:latin typeface="+mj-ea"/>
                <a:ea typeface="+mj-ea"/>
              </a:rPr>
              <a:t>終止對婦女一切形式歧視公約   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600" dirty="0">
                <a:latin typeface="+mj-ea"/>
                <a:ea typeface="+mj-ea"/>
              </a:rPr>
              <a:t>2. 1995</a:t>
            </a:r>
            <a:r>
              <a:rPr lang="zh-TW" altLang="en-US" sz="3600" dirty="0">
                <a:latin typeface="+mj-ea"/>
                <a:ea typeface="+mj-ea"/>
              </a:rPr>
              <a:t>年，</a:t>
            </a:r>
            <a:r>
              <a:rPr lang="zh-TW" altLang="en-US" sz="3600" b="1" dirty="0">
                <a:solidFill>
                  <a:srgbClr val="7030A0"/>
                </a:solidFill>
                <a:latin typeface="+mj-ea"/>
                <a:ea typeface="+mj-ea"/>
              </a:rPr>
              <a:t> 「性別主流化」 </a:t>
            </a:r>
            <a:r>
              <a:rPr lang="zh-TW" altLang="en-US" sz="3600" dirty="0">
                <a:latin typeface="+mj-ea"/>
                <a:ea typeface="+mj-ea"/>
              </a:rPr>
              <a:t>，正式以作為各國達成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>
                <a:latin typeface="+mj-ea"/>
                <a:ea typeface="+mj-ea"/>
              </a:rPr>
              <a:t>    性別平等之全球性策略。是策略也是價值，為達實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>
                <a:latin typeface="+mj-ea"/>
                <a:ea typeface="+mj-ea"/>
              </a:rPr>
              <a:t>    質性別平等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600" dirty="0">
                <a:latin typeface="+mj-ea"/>
                <a:ea typeface="+mj-ea"/>
              </a:rPr>
              <a:t>3.2016</a:t>
            </a:r>
            <a:r>
              <a:rPr lang="zh-TW" altLang="en-US" sz="3600" dirty="0">
                <a:latin typeface="+mj-ea"/>
                <a:ea typeface="+mj-ea"/>
              </a:rPr>
              <a:t>年，「性別平等辦公室」。確定四大理念，推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>
                <a:latin typeface="+mj-ea"/>
                <a:ea typeface="+mj-ea"/>
              </a:rPr>
              <a:t>   展性別主流化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1)</a:t>
            </a:r>
            <a:r>
              <a:rPr lang="zh-TW" altLang="en-US" sz="3600" dirty="0">
                <a:latin typeface="+mj-ea"/>
                <a:ea typeface="+mj-ea"/>
              </a:rPr>
              <a:t>性別友善</a:t>
            </a:r>
            <a:r>
              <a:rPr lang="en-US" altLang="zh-TW" sz="3600" dirty="0">
                <a:latin typeface="+mj-ea"/>
                <a:ea typeface="+mj-ea"/>
              </a:rPr>
              <a:t>2)</a:t>
            </a:r>
            <a:r>
              <a:rPr lang="zh-TW" altLang="en-US" sz="3600" dirty="0">
                <a:latin typeface="+mj-ea"/>
                <a:ea typeface="+mj-ea"/>
              </a:rPr>
              <a:t>性別平權</a:t>
            </a:r>
            <a:r>
              <a:rPr lang="en-US" altLang="zh-TW" sz="3600" dirty="0">
                <a:latin typeface="+mj-ea"/>
                <a:ea typeface="+mj-ea"/>
              </a:rPr>
              <a:t>3)</a:t>
            </a:r>
            <a:r>
              <a:rPr lang="zh-TW" altLang="en-US" sz="3600" dirty="0">
                <a:latin typeface="+mj-ea"/>
                <a:ea typeface="+mj-ea"/>
              </a:rPr>
              <a:t>保護母性</a:t>
            </a:r>
            <a:r>
              <a:rPr lang="en-US" altLang="zh-TW" sz="3600" dirty="0">
                <a:latin typeface="+mj-ea"/>
                <a:ea typeface="+mj-ea"/>
              </a:rPr>
              <a:t>4)</a:t>
            </a:r>
            <a:r>
              <a:rPr lang="zh-TW" altLang="en-US" sz="3600" dirty="0">
                <a:latin typeface="+mj-ea"/>
                <a:ea typeface="+mj-ea"/>
              </a:rPr>
              <a:t>培養女力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79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5E7C920-3F25-4FFF-B4D3-98FF0912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1812" y="6309320"/>
            <a:ext cx="2767136" cy="320081"/>
          </a:xfrm>
        </p:spPr>
        <p:txBody>
          <a:bodyPr/>
          <a:lstStyle/>
          <a:p>
            <a:pPr rtl="0"/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en-US" dirty="0"/>
          </a:p>
        </p:txBody>
      </p:sp>
      <p:sp>
        <p:nvSpPr>
          <p:cNvPr id="6" name="向右箭號 5"/>
          <p:cNvSpPr/>
          <p:nvPr/>
        </p:nvSpPr>
        <p:spPr>
          <a:xfrm>
            <a:off x="642383" y="895"/>
            <a:ext cx="10871114" cy="11238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你是何時開始聽聞性別</a:t>
            </a:r>
            <a:r>
              <a:rPr lang="en-US" altLang="zh-TW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何時聽聞性別平等</a:t>
            </a:r>
            <a:r>
              <a:rPr lang="en-US" altLang="zh-TW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64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130BBB4-DECB-4C7A-B839-942A8726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="" xmlns:a16="http://schemas.microsoft.com/office/drawing/2014/main" id="{863A58B2-DA99-489D-AC19-95207343F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791247"/>
              </p:ext>
            </p:extLst>
          </p:nvPr>
        </p:nvGraphicFramePr>
        <p:xfrm>
          <a:off x="1117600" y="136525"/>
          <a:ext cx="10156825" cy="603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33C1027-423B-480B-9428-52D810BD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34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6994" y="287422"/>
            <a:ext cx="10055781" cy="12435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999" b="1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999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的精神</a:t>
            </a:r>
            <a:endParaRPr lang="zh-TW" altLang="en-US" sz="3999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1203" y="2108545"/>
            <a:ext cx="10621572" cy="3759912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zh-TW" altLang="en-US" dirty="0"/>
              <a:t>  </a:t>
            </a:r>
            <a:r>
              <a:rPr lang="en-US" altLang="zh-TW" sz="399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讓女性享有完整的人權</a:t>
            </a:r>
            <a:endParaRPr lang="en-US" altLang="zh-TW" sz="3999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清楚界定歧視女性的定義</a:t>
            </a:r>
            <a:endParaRPr lang="en-US" altLang="zh-TW" sz="3999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強調政府必須承擔消除歧視的責任</a:t>
            </a:r>
            <a:endParaRPr lang="en-US" altLang="zh-TW" sz="3999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鼓勵民間團體參與</a:t>
            </a:r>
            <a:r>
              <a:rPr lang="zh-TW" altLang="en-US" sz="3999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99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監督政府是否落實公約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8151812" y="6237312"/>
            <a:ext cx="2839144" cy="392089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683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8FA5084-F0C4-4083-8771-99C3C0D8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2067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="" xmlns:a16="http://schemas.microsoft.com/office/drawing/2014/main" id="{EBC7916C-7A05-4877-A63D-BF76C3D7A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54240"/>
              </p:ext>
            </p:extLst>
          </p:nvPr>
        </p:nvGraphicFramePr>
        <p:xfrm>
          <a:off x="1117600" y="396875"/>
          <a:ext cx="10156825" cy="577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49E47C8-36C0-4CFB-9A23-ED5C7C4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  <p:sp>
        <p:nvSpPr>
          <p:cNvPr id="6" name="箭號: 向左 5">
            <a:extLst>
              <a:ext uri="{FF2B5EF4-FFF2-40B4-BE49-F238E27FC236}">
                <a16:creationId xmlns="" xmlns:a16="http://schemas.microsoft.com/office/drawing/2014/main" id="{CFDDA348-CF25-4E0B-8786-1FD966C5E3FB}"/>
              </a:ext>
            </a:extLst>
          </p:cNvPr>
          <p:cNvSpPr/>
          <p:nvPr/>
        </p:nvSpPr>
        <p:spPr>
          <a:xfrm>
            <a:off x="5518348" y="5157192"/>
            <a:ext cx="4320480" cy="9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FF00"/>
                </a:solidFill>
                <a:latin typeface="+mj-ea"/>
                <a:ea typeface="+mj-ea"/>
              </a:rPr>
              <a:t>直接</a:t>
            </a:r>
            <a:r>
              <a:rPr lang="en-US" altLang="zh-TW" sz="4000" b="1" dirty="0">
                <a:solidFill>
                  <a:srgbClr val="FFFF00"/>
                </a:solidFill>
                <a:latin typeface="+mj-ea"/>
                <a:ea typeface="+mj-ea"/>
              </a:rPr>
              <a:t>/</a:t>
            </a:r>
            <a:r>
              <a:rPr lang="zh-TW" altLang="en-US" sz="4000" b="1" dirty="0">
                <a:solidFill>
                  <a:srgbClr val="FFFF00"/>
                </a:solidFill>
                <a:latin typeface="+mj-ea"/>
                <a:ea typeface="+mj-ea"/>
              </a:rPr>
              <a:t>間接</a:t>
            </a:r>
            <a:r>
              <a:rPr lang="en-US" altLang="zh-TW" sz="4000" b="1" dirty="0">
                <a:solidFill>
                  <a:srgbClr val="FFFF00"/>
                </a:solidFill>
                <a:latin typeface="+mj-ea"/>
                <a:ea typeface="+mj-ea"/>
              </a:rPr>
              <a:t>/</a:t>
            </a:r>
            <a:r>
              <a:rPr lang="zh-TW" altLang="en-US" sz="4000" b="1" dirty="0">
                <a:solidFill>
                  <a:srgbClr val="FFFF00"/>
                </a:solidFill>
                <a:latin typeface="+mj-ea"/>
                <a:ea typeface="+mj-ea"/>
              </a:rPr>
              <a:t>交叉</a:t>
            </a:r>
          </a:p>
        </p:txBody>
      </p:sp>
    </p:spTree>
    <p:extLst>
      <p:ext uri="{BB962C8B-B14F-4D97-AF65-F5344CB8AC3E}">
        <p14:creationId xmlns:p14="http://schemas.microsoft.com/office/powerpoint/2010/main" val="42858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0625" y="1"/>
            <a:ext cx="10157354" cy="764704"/>
          </a:xfrm>
        </p:spPr>
        <p:txBody>
          <a:bodyPr>
            <a:normAutofit/>
          </a:bodyPr>
          <a:lstStyle/>
          <a:p>
            <a:r>
              <a:rPr lang="zh-TW" altLang="en-US" dirty="0"/>
              <a:t>關於歧視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804" y="836711"/>
            <a:ext cx="11161240" cy="55640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3500" dirty="0">
                <a:latin typeface="+mj-ea"/>
                <a:ea typeface="+mj-ea"/>
              </a:rPr>
              <a:t>1.</a:t>
            </a:r>
            <a:r>
              <a:rPr lang="zh-TW" altLang="en-US" sz="3500" dirty="0">
                <a:latin typeface="+mj-ea"/>
                <a:ea typeface="+mj-ea"/>
              </a:rPr>
              <a:t>直接歧視</a:t>
            </a:r>
            <a:endParaRPr lang="en-US" altLang="zh-TW" sz="35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500" dirty="0">
                <a:latin typeface="+mj-ea"/>
                <a:ea typeface="+mj-ea"/>
              </a:rPr>
              <a:t>   以性別差異為理由而執行的差別待遇</a:t>
            </a:r>
            <a:endParaRPr lang="en-US" altLang="zh-TW" sz="35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500" dirty="0">
                <a:latin typeface="+mj-ea"/>
                <a:ea typeface="+mj-ea"/>
              </a:rPr>
              <a:t>2.</a:t>
            </a:r>
            <a:r>
              <a:rPr lang="zh-TW" altLang="en-US" sz="3500" dirty="0">
                <a:latin typeface="+mj-ea"/>
                <a:ea typeface="+mj-ea"/>
              </a:rPr>
              <a:t>間接歧視</a:t>
            </a:r>
            <a:endParaRPr lang="en-US" altLang="zh-TW" sz="35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500" dirty="0">
                <a:latin typeface="+mj-ea"/>
                <a:ea typeface="+mj-ea"/>
              </a:rPr>
              <a:t>   在法律、政策、措施等表面上未規範對男性、女性的歧視，</a:t>
            </a:r>
            <a:endParaRPr lang="en-US" altLang="zh-TW" sz="35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500" dirty="0">
                <a:latin typeface="+mj-ea"/>
                <a:ea typeface="+mj-ea"/>
              </a:rPr>
              <a:t>   但實際執行上產生了其是某性別的效果</a:t>
            </a:r>
            <a:endParaRPr lang="en-US" altLang="zh-TW" sz="35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500" dirty="0">
                <a:latin typeface="+mj-ea"/>
                <a:ea typeface="+mj-ea"/>
              </a:rPr>
              <a:t>3.</a:t>
            </a:r>
            <a:r>
              <a:rPr lang="zh-TW" altLang="en-US" sz="3500" dirty="0">
                <a:latin typeface="+mj-ea"/>
                <a:ea typeface="+mj-ea"/>
              </a:rPr>
              <a:t>交叉歧視</a:t>
            </a:r>
            <a:endParaRPr lang="en-US" altLang="zh-TW" sz="35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500" dirty="0">
                <a:latin typeface="+mj-ea"/>
                <a:ea typeface="+mj-ea"/>
              </a:rPr>
              <a:t>    除了以性別差異為名的歧視之外，再加上因種族、階級、</a:t>
            </a:r>
            <a:endParaRPr lang="en-US" altLang="zh-TW" sz="35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500" dirty="0">
                <a:latin typeface="+mj-ea"/>
                <a:ea typeface="+mj-ea"/>
              </a:rPr>
              <a:t>    年齡、宗教等因素而產生的歧視</a:t>
            </a:r>
            <a:endParaRPr lang="en-US" altLang="zh-TW" sz="3500" dirty="0">
              <a:latin typeface="+mj-ea"/>
              <a:ea typeface="+mj-ea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20201022</a:t>
            </a:r>
            <a:r>
              <a:rPr lang="zh-TW" altLang="en-US" smtClean="0"/>
              <a:t>新屋區公所</a:t>
            </a:r>
            <a:r>
              <a:rPr lang="en-US" altLang="zh-TW" smtClean="0"/>
              <a:t>CEDAW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98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789" y="0"/>
            <a:ext cx="11132540" cy="2564904"/>
          </a:xfrm>
        </p:spPr>
        <p:txBody>
          <a:bodyPr>
            <a:normAutofit fontScale="90000"/>
          </a:bodyPr>
          <a:lstStyle/>
          <a:p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每個家族的人，都應該看到女性祖先的貢獻，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女人可以祭祖，也可以進族譜，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平等是普世價值，不能用「是幾千年傳統」就忽略、甚至拒絕改變</a:t>
            </a:r>
            <a:r>
              <a:rPr lang="en-US" altLang="zh-TW" sz="3600" dirty="0"/>
              <a:t>……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3600" dirty="0"/>
              <a:t>行動是可能的，如果可以嘗試，是什麼阻礙我們的嘗試？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7614" y="1700808"/>
            <a:ext cx="4228726" cy="4471392"/>
          </a:xfrm>
        </p:spPr>
        <p:txBody>
          <a:bodyPr/>
          <a:lstStyle/>
          <a:p>
            <a:pPr marL="45720" indent="0"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 algn="ctr">
              <a:buNone/>
            </a:pPr>
            <a:r>
              <a:rPr lang="zh-TW" altLang="en-US" dirty="0"/>
              <a:t>             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151812" y="6237312"/>
            <a:ext cx="2695128" cy="392089"/>
          </a:xfrm>
        </p:spPr>
        <p:txBody>
          <a:bodyPr/>
          <a:lstStyle/>
          <a:p>
            <a:r>
              <a:rPr lang="en-US" altLang="zh-TW" noProof="0" smtClean="0"/>
              <a:t>20201022</a:t>
            </a:r>
            <a:r>
              <a:rPr lang="zh-TW" altLang="en-US" noProof="0" smtClean="0"/>
              <a:t>新屋區公所</a:t>
            </a:r>
            <a:r>
              <a:rPr lang="en-US" altLang="zh-TW" noProof="0" smtClean="0"/>
              <a:t>CEDAW</a:t>
            </a:r>
            <a:endParaRPr lang="zh-TW" altLang="en-US" noProof="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2648732"/>
            <a:ext cx="4209268" cy="42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1_TF02787940_TF02787940.potx" id="{E4A5FE8E-4BD4-4FB0-A38F-F1EAE933DD53}" vid="{3F795CD6-D941-463B-BA60-C19998ABAD90}"/>
    </a:ext>
  </a:extLst>
</a:theme>
</file>

<file path=ppt/theme/theme2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藍色書堆簡報 (寬螢幕)</Template>
  <TotalTime>0</TotalTime>
  <Words>957</Words>
  <Application>Microsoft Office PowerPoint</Application>
  <PresentationFormat>自訂</PresentationFormat>
  <Paragraphs>154</Paragraphs>
  <Slides>18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Microsoft JhengHei UI</vt:lpstr>
      <vt:lpstr>微軟正黑體</vt:lpstr>
      <vt:lpstr>新細明體</vt:lpstr>
      <vt:lpstr>標楷體</vt:lpstr>
      <vt:lpstr>Arial</vt:lpstr>
      <vt:lpstr>Century Gothic</vt:lpstr>
      <vt:lpstr>書籍 16x9</vt:lpstr>
      <vt:lpstr>  喝咖啡聊CEDAW  </vt:lpstr>
      <vt:lpstr>今日聊天內容&lt;圖片引自網路&gt;</vt:lpstr>
      <vt:lpstr>打聲招呼：關於我</vt:lpstr>
      <vt:lpstr> </vt:lpstr>
      <vt:lpstr>PowerPoint 簡報</vt:lpstr>
      <vt:lpstr>CEDAW的精神</vt:lpstr>
      <vt:lpstr>PowerPoint 簡報</vt:lpstr>
      <vt:lpstr>關於歧視</vt:lpstr>
      <vt:lpstr>  每個家族的人，都應該看到女性祖先的貢獻， 女人可以祭祖，也可以進族譜， 平等是普世價值，不能用「是幾千年傳統」就忽略、甚至拒絕改變…… 行動是可能的，如果可以嘗試，是什麼阻礙我們的嘗試？</vt:lpstr>
      <vt:lpstr>歧視：直接/間接/交叉</vt:lpstr>
      <vt:lpstr>為什麼不能......&lt;圖片引自網路&gt;</vt:lpstr>
      <vt:lpstr>暫行措施</vt:lpstr>
      <vt:lpstr>PowerPoint 簡報</vt:lpstr>
      <vt:lpstr>兩公約(1966)：健全我國人權保障體系</vt:lpstr>
      <vt:lpstr>PowerPoint 簡報</vt:lpstr>
      <vt:lpstr>桃園市政府性別平等委員會</vt:lpstr>
      <vt:lpstr>各課室業務職掌</vt:lpstr>
      <vt:lpstr>起來吧，你就是力量﹗&lt;圖片摘自網路&gt;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2020-09-01T12:38:38Z</dcterms:created>
  <dcterms:modified xsi:type="dcterms:W3CDTF">2020-10-22T00:13:49Z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