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488D9-F465-4317-A744-5702F0657817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4582-E1F3-4785-BCA7-97CFEE186D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79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4582-E1F3-4785-BCA7-97CFEE186D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02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07704" y="226150"/>
            <a:ext cx="61926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檔案應用宣導</a:t>
            </a:r>
            <a:endParaRPr lang="zh-TW" alt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3477578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本處檔案已開放民眾申請閱覽、抄錄或複製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開放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時間：星期一至星期五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8:30~17:30</a:t>
            </a:r>
          </a:p>
          <a:p>
            <a:pPr algn="ctr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例假日及國定假日不開放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歡迎多加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相關訊息可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至桃園市政府新建工程處網站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「便民服務」項下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之「檔案應用專區」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參考相關規定及下載檔案應用申請書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6575" y1="40122" x2="16575" y2="40122"/>
                        <a14:foregroundMark x1="28177" y1="35234" x2="28177" y2="35234"/>
                        <a14:foregroundMark x1="38858" y1="37067" x2="38858" y2="37067"/>
                        <a14:foregroundMark x1="34622" y1="38493" x2="34622" y2="38493"/>
                        <a14:foregroundMark x1="36096" y1="35234" x2="36096" y2="35234"/>
                        <a14:foregroundMark x1="42357" y1="38493" x2="42357" y2="38493"/>
                        <a14:foregroundMark x1="28361" y1="49695" x2="28361" y2="49695"/>
                        <a14:foregroundMark x1="26335" y1="47862" x2="26335" y2="47862"/>
                        <a14:foregroundMark x1="29834" y1="78004" x2="29834" y2="78004"/>
                        <a14:foregroundMark x1="56538" y1="87576" x2="56538" y2="87576"/>
                        <a14:foregroundMark x1="93186" y1="80652" x2="93186" y2="80652"/>
                        <a14:foregroundMark x1="89687" y1="80041" x2="89687" y2="80041"/>
                        <a14:foregroundMark x1="82136" y1="81874" x2="82136" y2="81874"/>
                        <a14:foregroundMark x1="89319" y1="32790" x2="89319" y2="32790"/>
                        <a14:foregroundMark x1="68324" y1="20163" x2="68324" y2="20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04303"/>
            <a:ext cx="2514029" cy="227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圖片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2592288" cy="136815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239346" y="6093296"/>
            <a:ext cx="46653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36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桃園市</a:t>
            </a:r>
            <a:r>
              <a:rPr lang="zh-TW" altLang="en-US" sz="32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政府新建工程處</a:t>
            </a:r>
            <a:endParaRPr lang="zh-TW" altLang="en-US" sz="3200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9" b="98182" l="1928" r="995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69" y="2155401"/>
            <a:ext cx="1728192" cy="1371384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8462" l="385" r="98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886" y="1236054"/>
            <a:ext cx="1454274" cy="1454274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8172400" y="6370295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廣告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138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70</Words>
  <Application>Microsoft Office PowerPoint</Application>
  <PresentationFormat>如螢幕大小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黃郁婷</dc:creator>
  <cp:lastModifiedBy>黃郁婷</cp:lastModifiedBy>
  <cp:revision>7</cp:revision>
  <cp:lastPrinted>2019-04-26T06:13:22Z</cp:lastPrinted>
  <dcterms:created xsi:type="dcterms:W3CDTF">2019-01-09T01:04:03Z</dcterms:created>
  <dcterms:modified xsi:type="dcterms:W3CDTF">2019-04-26T06:27:14Z</dcterms:modified>
</cp:coreProperties>
</file>