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"/>
  </p:notesMasterIdLst>
  <p:sldIdLst>
    <p:sldId id="269" r:id="rId2"/>
    <p:sldId id="268" r:id="rId3"/>
  </p:sldIdLst>
  <p:sldSz cx="9144000" cy="5143500" type="screen16x9"/>
  <p:notesSz cx="6797675" cy="992663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429" autoAdjust="0"/>
  </p:normalViewPr>
  <p:slideViewPr>
    <p:cSldViewPr>
      <p:cViewPr varScale="1">
        <p:scale>
          <a:sx n="147" d="100"/>
          <a:sy n="147" d="100"/>
        </p:scale>
        <p:origin x="486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 eaLnBrk="0" hangingPunct="0">
              <a:defRPr kumimoji="0"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 eaLnBrk="0" hangingPunct="0">
              <a:defRPr kumimoji="0" sz="1200">
                <a:ea typeface="新細明體" pitchFamily="18" charset="-120"/>
              </a:defRPr>
            </a:lvl1pPr>
          </a:lstStyle>
          <a:p>
            <a:pPr>
              <a:defRPr/>
            </a:pPr>
            <a:fld id="{4582EE25-0103-4776-B798-16A329D3B966}" type="datetimeFigureOut">
              <a:rPr lang="zh-TW" altLang="en-US"/>
              <a:pPr>
                <a:defRPr/>
              </a:pPr>
              <a:t>2021/3/26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27" tIns="45713" rIns="91427" bIns="45713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 eaLnBrk="0" hangingPunct="0">
              <a:defRPr kumimoji="0"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828A3155-856F-4144-B85A-237D23F81EF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72621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87BFA-661D-43E2-9448-C0D9FAF60AD8}" type="datetimeFigureOut">
              <a:rPr lang="zh-TW" altLang="en-US"/>
              <a:pPr>
                <a:defRPr/>
              </a:pPr>
              <a:t>2021/3/26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64DB8-05C2-4522-B9EB-545042155B1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6554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686D1-9239-4E65-AF7A-6EA6020ABD8C}" type="datetimeFigureOut">
              <a:rPr lang="zh-TW" altLang="en-US"/>
              <a:pPr>
                <a:defRPr/>
              </a:pPr>
              <a:t>2021/3/26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A87D5-A647-471B-8F6C-72756163F0B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1030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C891B-E9F8-4D83-8667-9A2D4854FAD3}" type="datetimeFigureOut">
              <a:rPr lang="zh-TW" altLang="en-US"/>
              <a:pPr>
                <a:defRPr/>
              </a:pPr>
              <a:t>2021/3/26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0899A-9C41-4762-B62D-E3184623406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5092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8D983-DFF6-454B-A261-39A6799C1DFC}" type="datetimeFigureOut">
              <a:rPr lang="zh-TW" altLang="en-US"/>
              <a:pPr>
                <a:defRPr/>
              </a:pPr>
              <a:t>2021/3/26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B94D7-9CF1-4C7F-8C07-3210616DE01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325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B5CF1-1976-4FC2-BE6A-E1421746DCFE}" type="datetimeFigureOut">
              <a:rPr lang="zh-TW" altLang="en-US"/>
              <a:pPr>
                <a:defRPr/>
              </a:pPr>
              <a:t>2021/3/26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784DE-9811-4DF2-ADE7-8FCE2BE55CA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3216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F2EC-967E-4D40-B9E6-7F8395807A79}" type="datetimeFigureOut">
              <a:rPr lang="zh-TW" altLang="en-US"/>
              <a:pPr>
                <a:defRPr/>
              </a:pPr>
              <a:t>2021/3/26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69DFB-A83F-4ABF-A099-A227ECCFDD6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523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D42A6-A02E-40EF-BB31-6C37CA81FB31}" type="datetimeFigureOut">
              <a:rPr lang="zh-TW" altLang="en-US"/>
              <a:pPr>
                <a:defRPr/>
              </a:pPr>
              <a:t>2021/3/26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E742-B432-4B72-AFDD-3C69B5BBD6C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7205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1D11C-85C3-4512-BD3F-52845A31E0C4}" type="datetimeFigureOut">
              <a:rPr lang="zh-TW" altLang="en-US"/>
              <a:pPr>
                <a:defRPr/>
              </a:pPr>
              <a:t>2021/3/26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6079F-ECFE-40E0-B37F-CC808484342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5115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459B7-0872-43E2-B6A5-6ADA96E769B0}" type="datetimeFigureOut">
              <a:rPr lang="zh-TW" altLang="en-US"/>
              <a:pPr>
                <a:defRPr/>
              </a:pPr>
              <a:t>2021/3/26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6A5ED-4F97-405C-8273-AC937FB6E0A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0788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58388-CB5F-4B8E-9118-0E59B4617CC5}" type="datetimeFigureOut">
              <a:rPr lang="zh-TW" altLang="en-US"/>
              <a:pPr>
                <a:defRPr/>
              </a:pPr>
              <a:t>2021/3/26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A4AB3-A480-46A5-9A83-FD2682BEC91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0822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3BB19-9B2D-41FC-9EDB-36EF54364477}" type="datetimeFigureOut">
              <a:rPr lang="zh-TW" altLang="en-US"/>
              <a:pPr>
                <a:defRPr/>
              </a:pPr>
              <a:t>2021/3/26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15A34-635A-406F-B571-ED648AA91B4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6174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3F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5EE3BA5-DF59-4DA3-9DB9-1957AEF5A9F9}" type="datetimeFigureOut">
              <a:rPr lang="zh-TW" altLang="en-US"/>
              <a:pPr>
                <a:defRPr/>
              </a:pPr>
              <a:t>2021/3/26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DC2676F-21EF-405D-9507-034C007E903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95263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矩形 17"/>
          <p:cNvSpPr/>
          <p:nvPr/>
        </p:nvSpPr>
        <p:spPr>
          <a:xfrm>
            <a:off x="1043608" y="123478"/>
            <a:ext cx="1435008" cy="553998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0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楊梅區 </a:t>
            </a:r>
            <a:endParaRPr kumimoji="0" lang="zh-TW" altLang="en-US" sz="30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+mn-lt"/>
              <a:ea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195154" y="161547"/>
            <a:ext cx="4968552" cy="492443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不動產買賣交易均價分析</a:t>
            </a:r>
          </a:p>
        </p:txBody>
      </p:sp>
      <p:sp>
        <p:nvSpPr>
          <p:cNvPr id="3077" name="文字方塊 16"/>
          <p:cNvSpPr txBox="1">
            <a:spLocks noChangeArrowheads="1"/>
          </p:cNvSpPr>
          <p:nvPr/>
        </p:nvSpPr>
        <p:spPr bwMode="auto">
          <a:xfrm>
            <a:off x="4430713" y="2686050"/>
            <a:ext cx="435768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000" b="1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註：大樓</a:t>
            </a:r>
            <a:r>
              <a:rPr kumimoji="0" lang="en-US" altLang="zh-TW" sz="1000" b="1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sz="1000" b="1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</a:t>
            </a:r>
            <a:r>
              <a:rPr kumimoji="0" lang="en-US" altLang="zh-TW" sz="1000" b="1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0" lang="zh-TW" altLang="en-US" sz="1000" b="1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、大樓</a:t>
            </a:r>
            <a:r>
              <a:rPr kumimoji="0" lang="en-US" altLang="zh-TW" sz="1000" b="1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sz="1000" b="1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中古</a:t>
            </a:r>
            <a:r>
              <a:rPr kumimoji="0" lang="en-US" altLang="zh-TW" sz="1000" b="1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0" lang="zh-TW" altLang="en-US" sz="1000" b="1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與公寓型態係統計二樓以上住宅產品之交易均價</a:t>
            </a:r>
          </a:p>
        </p:txBody>
      </p:sp>
      <p:sp>
        <p:nvSpPr>
          <p:cNvPr id="3078" name="文字方塊 15"/>
          <p:cNvSpPr txBox="1">
            <a:spLocks noChangeArrowheads="1"/>
          </p:cNvSpPr>
          <p:nvPr/>
        </p:nvSpPr>
        <p:spPr bwMode="auto">
          <a:xfrm>
            <a:off x="179388" y="700088"/>
            <a:ext cx="2376487" cy="3657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lnSpc>
                <a:spcPts val="19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kumimoji="0" lang="en-US" altLang="zh-TW" sz="1400" b="1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kumimoji="0" lang="zh-TW" altLang="en-US" sz="1400" b="1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kumimoji="0" lang="en-US" altLang="zh-TW" sz="1400" b="1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kumimoji="0" lang="zh-TW" altLang="en-US" sz="1400" b="1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月至</a:t>
            </a:r>
            <a:r>
              <a:rPr kumimoji="0" lang="en-US" altLang="zh-TW" sz="1400" b="1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kumimoji="0" lang="zh-TW" altLang="en-US" sz="1400" b="1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區不動產交易均價，新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大樓</a:t>
            </a:r>
            <a:r>
              <a:rPr lang="en-US" altLang="zh-TW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16.37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坪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、中古大樓</a:t>
            </a:r>
            <a:r>
              <a:rPr lang="en-US" altLang="zh-TW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10.99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坪、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公寓</a:t>
            </a:r>
            <a:r>
              <a:rPr lang="en-US" altLang="zh-TW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8.32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坪、透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天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厝</a:t>
            </a:r>
            <a:r>
              <a:rPr lang="en-US" altLang="zh-TW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16.99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坪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、素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地</a:t>
            </a:r>
            <a:r>
              <a:rPr lang="en-US" altLang="zh-TW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6.6</a:t>
            </a:r>
            <a:r>
              <a:rPr lang="en-US" altLang="zh-TW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萬元</a:t>
            </a:r>
            <a:r>
              <a:rPr lang="en-US" altLang="zh-TW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坪；新大樓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中古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大樓較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上季上漲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，公寓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透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天厝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素地較上季下跌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1" hangingPunct="1">
              <a:lnSpc>
                <a:spcPts val="19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kumimoji="0"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整體而言，本</a:t>
            </a:r>
            <a:r>
              <a:rPr kumimoji="0"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季本</a:t>
            </a:r>
            <a:r>
              <a:rPr kumimoji="0"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區不動產實價登錄揭露件數</a:t>
            </a:r>
            <a:r>
              <a:rPr kumimoji="0"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共</a:t>
            </a:r>
            <a:r>
              <a:rPr kumimoji="0" lang="en-US" altLang="zh-TW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850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件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，較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前期減少</a:t>
            </a:r>
            <a:r>
              <a:rPr lang="en-US" altLang="zh-TW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29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件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，交易類型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以透天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厝、素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地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及中古大樓居多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。交易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集中於新農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街周邊生活圈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、埔心愛買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生活圈。</a:t>
            </a:r>
            <a:endParaRPr kumimoji="0" lang="en-US" altLang="zh-TW" sz="1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3"/>
          <a:srcRect l="371" t="3059" r="3003" b="2071"/>
          <a:stretch/>
        </p:blipFill>
        <p:spPr>
          <a:xfrm>
            <a:off x="2987780" y="771500"/>
            <a:ext cx="5760800" cy="1790117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7780" y="2931800"/>
            <a:ext cx="5760800" cy="19816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95263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矩形 17"/>
          <p:cNvSpPr/>
          <p:nvPr/>
        </p:nvSpPr>
        <p:spPr>
          <a:xfrm>
            <a:off x="1043608" y="123478"/>
            <a:ext cx="1435008" cy="553998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0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新屋區 </a:t>
            </a:r>
            <a:endParaRPr kumimoji="0" lang="zh-TW" altLang="en-US" sz="30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+mn-lt"/>
              <a:ea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195154" y="161547"/>
            <a:ext cx="4968552" cy="492443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不動產買賣交易均價分析</a:t>
            </a:r>
          </a:p>
        </p:txBody>
      </p:sp>
      <p:sp>
        <p:nvSpPr>
          <p:cNvPr id="4101" name="文字方塊 16"/>
          <p:cNvSpPr txBox="1">
            <a:spLocks noChangeArrowheads="1"/>
          </p:cNvSpPr>
          <p:nvPr/>
        </p:nvSpPr>
        <p:spPr bwMode="auto">
          <a:xfrm>
            <a:off x="4430713" y="2686050"/>
            <a:ext cx="435768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000" b="1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註：大樓</a:t>
            </a:r>
            <a:r>
              <a:rPr kumimoji="0" lang="en-US" altLang="zh-TW" sz="1000" b="1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sz="1000" b="1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</a:t>
            </a:r>
            <a:r>
              <a:rPr kumimoji="0" lang="en-US" altLang="zh-TW" sz="1000" b="1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0" lang="zh-TW" altLang="en-US" sz="1000" b="1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、大樓</a:t>
            </a:r>
            <a:r>
              <a:rPr kumimoji="0" lang="en-US" altLang="zh-TW" sz="1000" b="1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sz="1000" b="1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中古</a:t>
            </a:r>
            <a:r>
              <a:rPr kumimoji="0" lang="en-US" altLang="zh-TW" sz="1000" b="1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0" lang="zh-TW" altLang="en-US" sz="1000" b="1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與公寓型態係統計二樓以上住宅產品之交易均價</a:t>
            </a:r>
          </a:p>
        </p:txBody>
      </p:sp>
      <p:sp>
        <p:nvSpPr>
          <p:cNvPr id="4102" name="文字方塊 15"/>
          <p:cNvSpPr txBox="1">
            <a:spLocks noChangeArrowheads="1"/>
          </p:cNvSpPr>
          <p:nvPr/>
        </p:nvSpPr>
        <p:spPr bwMode="auto">
          <a:xfrm>
            <a:off x="179388" y="700088"/>
            <a:ext cx="2305050" cy="4144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lnSpc>
                <a:spcPts val="19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kumimoji="0" lang="en-US" altLang="zh-TW" sz="1400" b="1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kumimoji="0" lang="zh-TW" altLang="en-US" sz="1400" b="1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kumimoji="0" lang="en-US" altLang="zh-TW" sz="1400" b="1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kumimoji="0" lang="zh-TW" altLang="en-US" sz="1400" b="1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月至</a:t>
            </a:r>
            <a:r>
              <a:rPr kumimoji="0" lang="en-US" altLang="zh-TW" sz="1400" b="1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kumimoji="0" lang="zh-TW" altLang="en-US" sz="1400" b="1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本區不動產交易均價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，新大樓</a:t>
            </a:r>
            <a:r>
              <a:rPr lang="en-US" altLang="zh-TW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13.71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坪、中古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大樓</a:t>
            </a:r>
            <a:r>
              <a:rPr lang="en-US" altLang="zh-TW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10.34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坪、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公寓</a:t>
            </a:r>
            <a:r>
              <a:rPr lang="en-US" altLang="zh-TW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5.37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坪、透天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厝</a:t>
            </a:r>
            <a:r>
              <a:rPr lang="en-US" altLang="zh-TW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20.37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坪、素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地</a:t>
            </a:r>
            <a:r>
              <a:rPr lang="en-US" altLang="zh-TW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4.16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坪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；新大樓、透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天厝較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上季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下跌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中古大樓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、公寓、素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地較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上季上漲。</a:t>
            </a:r>
            <a:endParaRPr lang="en-US" altLang="zh-TW" sz="14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1" hangingPunct="1">
              <a:lnSpc>
                <a:spcPts val="19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kumimoji="0"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整體而言</a:t>
            </a:r>
            <a:r>
              <a:rPr kumimoji="0"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，本季本區不動產實價登錄揭露件數</a:t>
            </a:r>
            <a:r>
              <a:rPr kumimoji="0"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共</a:t>
            </a:r>
            <a:r>
              <a:rPr kumimoji="0" lang="en-US" altLang="zh-TW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248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件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，較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前期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減少</a:t>
            </a:r>
            <a:r>
              <a:rPr lang="en-US" altLang="zh-TW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34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件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。交易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類型以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素地占多數。成交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區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位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除新文路因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新建案交</a:t>
            </a: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屋件數稍多外，其餘皆呈零星分布。</a:t>
            </a:r>
            <a:endParaRPr lang="en-US" altLang="zh-TW" sz="1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770" y="793306"/>
            <a:ext cx="5904820" cy="1850454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5770" y="2956240"/>
            <a:ext cx="5904820" cy="20040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都會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4390</TotalTime>
  <Words>320</Words>
  <Application>Microsoft Office PowerPoint</Application>
  <PresentationFormat>如螢幕大小 (16:9)</PresentationFormat>
  <Paragraphs>10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Meili</dc:creator>
  <cp:lastModifiedBy>hd10061@newymland.local</cp:lastModifiedBy>
  <cp:revision>315</cp:revision>
  <cp:lastPrinted>2018-03-19T02:55:53Z</cp:lastPrinted>
  <dcterms:created xsi:type="dcterms:W3CDTF">2016-04-22T03:36:41Z</dcterms:created>
  <dcterms:modified xsi:type="dcterms:W3CDTF">2021-03-26T02:45:42Z</dcterms:modified>
</cp:coreProperties>
</file>