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7" r:id="rId2"/>
    <p:sldId id="258" r:id="rId3"/>
  </p:sldIdLst>
  <p:sldSz cx="9144000" cy="6858000" type="screen4x3"/>
  <p:notesSz cx="6805613" cy="9939338"/>
  <p:photoAlbum showCaptions="1" layout="1picTitle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D2CC4-3A49-4EEA-B791-A3E192EF3F70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4939" y="9440646"/>
            <a:ext cx="2949099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DC32F-38B4-46F3-9C74-F4C94BB39B8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0702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6103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055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12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54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7116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817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2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4901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665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7545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371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5C35B-30A6-450B-99A4-98B8ACD0BEB2}" type="datetimeFigureOut">
              <a:rPr lang="zh-TW" altLang="en-US" smtClean="0"/>
              <a:t>2015/11/24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56CDF-04C9-461F-BB69-09F22AB9965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1778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5" name="群組 4"/>
          <p:cNvGrpSpPr>
            <a:grpSpLocks noGrp="1" noUngrp="1" noChangeAspect="1"/>
          </p:cNvGrpSpPr>
          <p:nvPr/>
        </p:nvGrpSpPr>
        <p:grpSpPr>
          <a:xfrm>
            <a:off x="1630363" y="1646238"/>
            <a:ext cx="5881687" cy="4792662"/>
            <a:chOff x="1630363" y="1646238"/>
            <a:chExt cx="5881687" cy="4792662"/>
          </a:xfrm>
        </p:grpSpPr>
        <p:pic>
          <p:nvPicPr>
            <p:cNvPr id="3" name="圖片 2" descr="伊甸帶領羅服站老人參與與拾穗基金會揭牌活動"/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363" y="1646238"/>
              <a:ext cx="5881687" cy="44116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矩形 3"/>
            <p:cNvSpPr/>
            <p:nvPr/>
          </p:nvSpPr>
          <p:spPr>
            <a:xfrm>
              <a:off x="1630363" y="6096000"/>
              <a:ext cx="58816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zh-TW" altLang="en-US" sz="2400" smtClean="0"/>
                <a:t>伊甸帶領羅服站老人參與與拾穗基金會揭牌活動</a:t>
              </a:r>
              <a:endParaRPr lang="zh-TW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573858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5" name="群組 4"/>
          <p:cNvGrpSpPr>
            <a:grpSpLocks noGrp="1" noUngrp="1" noChangeAspect="1"/>
          </p:cNvGrpSpPr>
          <p:nvPr/>
        </p:nvGrpSpPr>
        <p:grpSpPr>
          <a:xfrm>
            <a:off x="1630363" y="1646238"/>
            <a:ext cx="5881687" cy="4792662"/>
            <a:chOff x="1630363" y="1646238"/>
            <a:chExt cx="5881687" cy="4792662"/>
          </a:xfrm>
        </p:grpSpPr>
        <p:pic>
          <p:nvPicPr>
            <p:cNvPr id="3" name="圖片 2" descr="伊甸與拾穗基金會活動(原住民族婦女性別平等倡議)"/>
            <p:cNvPicPr>
              <a:picLocks noRot="1" noChangeAspect="1" noMove="1" noResize="1"/>
            </p:cNvPicPr>
            <p:nvPr isPhoto="1"/>
          </p:nvPicPr>
          <p:blipFill>
            <a:blip r:embed="rId2">
              <a:lum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30363" y="1646238"/>
              <a:ext cx="5881687" cy="4411662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" name="矩形 3"/>
            <p:cNvSpPr/>
            <p:nvPr/>
          </p:nvSpPr>
          <p:spPr>
            <a:xfrm>
              <a:off x="1630363" y="6096000"/>
              <a:ext cx="5881687" cy="342900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normAutofit fontScale="85000" lnSpcReduction="20000"/>
            </a:bodyPr>
            <a:lstStyle/>
            <a:p>
              <a:pPr algn="ctr"/>
              <a:r>
                <a:rPr lang="zh-TW" altLang="en-US" sz="2400" smtClean="0"/>
                <a:t>伊甸與拾穗基金會活動</a:t>
              </a:r>
              <a:r>
                <a:rPr lang="en-US" altLang="zh-TW" sz="2400" smtClean="0"/>
                <a:t>(</a:t>
              </a:r>
              <a:r>
                <a:rPr lang="zh-TW" altLang="en-US" sz="2400" smtClean="0"/>
                <a:t>原住民族婦女性別平等倡議</a:t>
              </a:r>
              <a:r>
                <a:rPr lang="en-US" altLang="zh-TW" sz="2400" smtClean="0"/>
                <a:t>)</a:t>
              </a:r>
              <a:endParaRPr lang="zh-TW" altLang="en-US" sz="2400"/>
            </a:p>
          </p:txBody>
        </p:sp>
      </p:grpSp>
    </p:spTree>
    <p:extLst>
      <p:ext uri="{BB962C8B-B14F-4D97-AF65-F5344CB8AC3E}">
        <p14:creationId xmlns:p14="http://schemas.microsoft.com/office/powerpoint/2010/main" val="1783490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</Words>
  <Application>Microsoft Office PowerPoint</Application>
  <PresentationFormat>如螢幕大小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黃妃珊</dc:creator>
  <cp:lastModifiedBy>黃妃珊</cp:lastModifiedBy>
  <cp:revision>1</cp:revision>
  <cp:lastPrinted>2015-11-24T07:12:49Z</cp:lastPrinted>
  <dcterms:created xsi:type="dcterms:W3CDTF">2015-11-24T07:12:38Z</dcterms:created>
  <dcterms:modified xsi:type="dcterms:W3CDTF">2015-11-24T07:15:15Z</dcterms:modified>
</cp:coreProperties>
</file>