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28" r:id="rId1"/>
  </p:sldMasterIdLst>
  <p:notesMasterIdLst>
    <p:notesMasterId r:id="rId3"/>
  </p:notesMasterIdLst>
  <p:handoutMasterIdLst>
    <p:handoutMasterId r:id="rId4"/>
  </p:handoutMasterIdLst>
  <p:sldIdLst>
    <p:sldId id="588" r:id="rId2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新細明體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F66"/>
    <a:srgbClr val="99FF33"/>
    <a:srgbClr val="99FF66"/>
    <a:srgbClr val="C6C6FA"/>
    <a:srgbClr val="D1D1FB"/>
    <a:srgbClr val="CFC6F6"/>
    <a:srgbClr val="B9ACF2"/>
    <a:srgbClr val="795FE7"/>
    <a:srgbClr val="FF66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中等深淺樣式 4 - 輔色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C7853C-536D-4A76-A0AE-DD22124D55A5}" styleName="佈景主題樣式 1 - 輔色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佈景主題樣式 1 - 輔色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D083AE6-46FA-4A59-8FB0-9F97EB10719F}" styleName="淺色樣式 3 - 輔色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269D01E-BC32-4049-B463-5C60D7B0CCD2}" styleName="佈景主題樣式 2 - 輔色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佈景主題樣式 2 - 輔色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佈景主題樣式 2 - 輔色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佈景主題樣式 2 - 輔色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929F9F4-4A8F-4326-A1B4-22849713DDAB}" styleName="深色樣式 1 - 輔色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深色樣式 1 - 輔色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深色樣式 1 - 輔色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1" autoAdjust="0"/>
    <p:restoredTop sz="93851" autoAdjust="0"/>
  </p:normalViewPr>
  <p:slideViewPr>
    <p:cSldViewPr>
      <p:cViewPr varScale="1">
        <p:scale>
          <a:sx n="85" d="100"/>
          <a:sy n="85" d="100"/>
        </p:scale>
        <p:origin x="-1122" y="-78"/>
      </p:cViewPr>
      <p:guideLst>
        <p:guide orient="horz" pos="4319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2946" y="-120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6960" cy="496981"/>
          </a:xfrm>
          <a:prstGeom prst="rect">
            <a:avLst/>
          </a:prstGeom>
        </p:spPr>
        <p:txBody>
          <a:bodyPr vert="horz" lIns="92052" tIns="46024" rIns="92052" bIns="46024" rtlCol="0"/>
          <a:lstStyle>
            <a:lvl1pPr algn="l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49090" y="2"/>
            <a:ext cx="2946960" cy="496981"/>
          </a:xfrm>
          <a:prstGeom prst="rect">
            <a:avLst/>
          </a:prstGeom>
        </p:spPr>
        <p:txBody>
          <a:bodyPr vert="horz" lIns="92052" tIns="46024" rIns="92052" bIns="46024" rtlCol="0"/>
          <a:lstStyle>
            <a:lvl1pPr algn="r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1DEC2E0F-6143-4D67-A54B-26D16E238ABC}" type="datetimeFigureOut">
              <a:rPr lang="zh-TW" altLang="en-US"/>
              <a:pPr>
                <a:defRPr/>
              </a:pPr>
              <a:t>2016/6/2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1" y="9428043"/>
            <a:ext cx="2946960" cy="496981"/>
          </a:xfrm>
          <a:prstGeom prst="rect">
            <a:avLst/>
          </a:prstGeom>
        </p:spPr>
        <p:txBody>
          <a:bodyPr vert="horz" lIns="92052" tIns="46024" rIns="92052" bIns="46024" rtlCol="0" anchor="b"/>
          <a:lstStyle>
            <a:lvl1pPr algn="l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49090" y="9428043"/>
            <a:ext cx="2946960" cy="496981"/>
          </a:xfrm>
          <a:prstGeom prst="rect">
            <a:avLst/>
          </a:prstGeom>
        </p:spPr>
        <p:txBody>
          <a:bodyPr vert="horz" lIns="92052" tIns="46024" rIns="92052" bIns="46024" rtlCol="0" anchor="b"/>
          <a:lstStyle>
            <a:lvl1pPr algn="r">
              <a:defRPr sz="1200"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55AD2691-8C7F-4407-9D50-0B1E20643461}" type="slidenum">
              <a:rPr lang="zh-TW" altLang="en-US"/>
              <a:pPr>
                <a:defRPr/>
              </a:pPr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54693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6960" cy="496981"/>
          </a:xfrm>
          <a:prstGeom prst="rect">
            <a:avLst/>
          </a:prstGeom>
        </p:spPr>
        <p:txBody>
          <a:bodyPr vert="horz" wrap="square" lIns="92052" tIns="46024" rIns="92052" bIns="46024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Calibri" pitchFamily="34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090" y="2"/>
            <a:ext cx="2946960" cy="496981"/>
          </a:xfrm>
          <a:prstGeom prst="rect">
            <a:avLst/>
          </a:prstGeom>
        </p:spPr>
        <p:txBody>
          <a:bodyPr vert="horz" wrap="square" lIns="92052" tIns="46024" rIns="92052" bIns="46024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Calibri" pitchFamily="34" charset="0"/>
                <a:ea typeface="新細明體" charset="-120"/>
              </a:defRPr>
            </a:lvl1pPr>
          </a:lstStyle>
          <a:p>
            <a:pPr>
              <a:defRPr/>
            </a:pPr>
            <a:fld id="{905F4572-E943-4172-BB9D-0091AF74B550}" type="datetimeFigureOut">
              <a:rPr lang="en-US" altLang="zh-TW"/>
              <a:pPr>
                <a:defRPr/>
              </a:pPr>
              <a:t>6/2/2016</a:t>
            </a:fld>
            <a:endParaRPr lang="en-US" altLang="zh-TW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19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52" tIns="46024" rIns="92052" bIns="46024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46" y="4714026"/>
            <a:ext cx="5438792" cy="4467958"/>
          </a:xfrm>
          <a:prstGeom prst="rect">
            <a:avLst/>
          </a:prstGeom>
        </p:spPr>
        <p:txBody>
          <a:bodyPr vert="horz" lIns="92052" tIns="46024" rIns="92052" bIns="46024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043"/>
            <a:ext cx="2946960" cy="496981"/>
          </a:xfrm>
          <a:prstGeom prst="rect">
            <a:avLst/>
          </a:prstGeom>
        </p:spPr>
        <p:txBody>
          <a:bodyPr vert="horz" wrap="square" lIns="92052" tIns="46024" rIns="92052" bIns="46024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Calibri" pitchFamily="34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090" y="9428043"/>
            <a:ext cx="2946960" cy="496981"/>
          </a:xfrm>
          <a:prstGeom prst="rect">
            <a:avLst/>
          </a:prstGeom>
        </p:spPr>
        <p:txBody>
          <a:bodyPr vert="horz" wrap="square" lIns="92052" tIns="46024" rIns="92052" bIns="46024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Calibri" pitchFamily="34" charset="0"/>
                <a:ea typeface="新細明體" charset="-120"/>
              </a:defRPr>
            </a:lvl1pPr>
          </a:lstStyle>
          <a:p>
            <a:pPr>
              <a:defRPr/>
            </a:pPr>
            <a:fld id="{B993D482-732D-4D6B-9E18-72D6FBBFA072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48957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93D482-732D-4D6B-9E18-72D6FBBFA072}" type="slidenum">
              <a:rPr lang="en-US" altLang="zh-TW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n-US" altLang="zh-TW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885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286388"/>
            <a:ext cx="6400800" cy="928694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1">
                    <a:lumMod val="50000"/>
                  </a:schemeClr>
                </a:solidFill>
                <a:effectLst>
                  <a:glow rad="101600">
                    <a:schemeClr val="accent4">
                      <a:lumMod val="20000"/>
                      <a:lumOff val="80000"/>
                      <a:alpha val="40000"/>
                    </a:schemeClr>
                  </a:glow>
                </a:effectLst>
                <a:latin typeface="+mn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1500174"/>
            <a:ext cx="8229600" cy="1143000"/>
          </a:xfr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A9DD880-B8D0-4892-95D3-60473E6850C3}" type="datetime1">
              <a:rPr lang="en-US" altLang="zh-TW" smtClean="0"/>
              <a:pPr>
                <a:defRPr/>
              </a:pPr>
              <a:t>6/2/2016</a:t>
            </a:fld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8B86CB-6F9C-41A8-BDA6-625FD6BA20F5}" type="slidenum">
              <a:rPr lang="en-US" altLang="zh-TW" smtClean="0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0904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8060">
        <p:circle/>
      </p:transition>
    </mc:Choice>
    <mc:Fallback xmlns="">
      <p:transition spd="slow" advClick="0" advTm="806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13695A-E2CD-4EA8-8E79-908406760519}" type="datetime1">
              <a:rPr lang="en-US" altLang="zh-TW" smtClean="0"/>
              <a:pPr>
                <a:defRPr/>
              </a:pPr>
              <a:t>6/2/2016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E63FA-6D58-4924-9E0F-63024A729FB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32672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8060">
        <p:circle/>
      </p:transition>
    </mc:Choice>
    <mc:Fallback xmlns="">
      <p:transition spd="slow" advClick="0" advTm="806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63BB3-CBEE-47CB-AABB-D92E2EA557E0}" type="datetime1">
              <a:rPr lang="en-US" altLang="zh-TW" smtClean="0"/>
              <a:pPr>
                <a:defRPr/>
              </a:pPr>
              <a:t>6/2/2016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5B912-B07B-4F49-999D-2248216DBFF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006111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8060">
        <p:circle/>
      </p:transition>
    </mc:Choice>
    <mc:Fallback xmlns="">
      <p:transition spd="slow" advClick="0" advTm="806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E5A1E8-D65D-43AC-A697-8FD7BE78703C}" type="datetime1">
              <a:rPr lang="en-US" altLang="zh-TW" smtClean="0"/>
              <a:pPr>
                <a:defRPr/>
              </a:pPr>
              <a:t>6/2/2016</a:t>
            </a:fld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A8821-6C0C-4F6A-ACFF-71174D89825A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0392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8060">
        <p:circle/>
      </p:transition>
    </mc:Choice>
    <mc:Fallback xmlns="">
      <p:transition spd="slow" advClick="0" advTm="806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93825-C3EC-46B5-B38D-3DC29ACB77EC}" type="datetime1">
              <a:rPr lang="en-US" altLang="zh-TW" smtClean="0"/>
              <a:pPr>
                <a:defRPr/>
              </a:pPr>
              <a:t>6/2/2016</a:t>
            </a:fld>
            <a:endParaRPr lang="en-US" altLang="zh-TW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B756E-18F7-4937-BB0F-08B9446DFC4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15069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8060">
        <p:circle/>
      </p:transition>
    </mc:Choice>
    <mc:Fallback xmlns="">
      <p:transition spd="slow" advClick="0" advTm="806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9C77C-213C-4D3B-AAE6-A3A63F7214FF}" type="datetime1">
              <a:rPr lang="en-US" altLang="zh-TW" smtClean="0"/>
              <a:pPr>
                <a:defRPr/>
              </a:pPr>
              <a:t>6/2/2016</a:t>
            </a:fld>
            <a:endParaRPr lang="en-US" altLang="zh-TW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A9602-7116-4BCC-B0D3-C2D9E70D1364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9275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8060">
        <p:circle/>
      </p:transition>
    </mc:Choice>
    <mc:Fallback xmlns="">
      <p:transition spd="slow" advClick="0" advTm="806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B009D-4A93-423B-8637-844A7C9B2881}" type="datetime1">
              <a:rPr lang="en-US" altLang="zh-TW" smtClean="0"/>
              <a:pPr>
                <a:defRPr/>
              </a:pPr>
              <a:t>6/2/2016</a:t>
            </a:fld>
            <a:endParaRPr lang="en-US" altLang="zh-TW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A702D-0357-4754-8658-663789D71D3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140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8060">
        <p:circle/>
      </p:transition>
    </mc:Choice>
    <mc:Fallback xmlns="">
      <p:transition spd="slow" advClick="0" advTm="8060">
        <p:circl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EE10B-D80E-4390-85CC-EDE80FAAA0C6}" type="datetime1">
              <a:rPr lang="en-US" altLang="zh-TW" smtClean="0"/>
              <a:pPr>
                <a:defRPr/>
              </a:pPr>
              <a:t>6/2/2016</a:t>
            </a:fld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F4EB6-7F70-482B-84E0-79BE5FD93017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19878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8060">
        <p:circle/>
      </p:transition>
    </mc:Choice>
    <mc:Fallback xmlns="">
      <p:transition spd="slow" advClick="0" advTm="8060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79C44F-F72B-4814-B060-D55E18534876}" type="datetime1">
              <a:rPr lang="en-US" altLang="zh-TW" smtClean="0"/>
              <a:pPr>
                <a:defRPr/>
              </a:pPr>
              <a:t>6/2/2016</a:t>
            </a:fld>
            <a:endParaRPr lang="en-US" altLang="zh-TW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1CB26-C283-471E-A4DD-2B036615137F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594231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8060">
        <p:circle/>
      </p:transition>
    </mc:Choice>
    <mc:Fallback xmlns="">
      <p:transition spd="slow" advClick="0" advTm="8060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5804" y="1500174"/>
            <a:ext cx="8229600" cy="4525963"/>
          </a:xfrm>
        </p:spPr>
        <p:txBody>
          <a:bodyPr vert="eaVert"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4"/>
              </a:buBlip>
              <a:defRPr/>
            </a:lvl3pPr>
            <a:lvl4pPr>
              <a:buFontTx/>
              <a:buBlip>
                <a:blip r:embed="rId2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  <a:lvl6pPr>
              <a:buFontTx/>
              <a:buBlip>
                <a:blip r:embed="rId4"/>
              </a:buBlip>
              <a:defRPr/>
            </a:lvl6pPr>
            <a:lvl7pPr>
              <a:buFontTx/>
              <a:buBlip>
                <a:blip r:embed="rId2"/>
              </a:buBlip>
              <a:defRPr/>
            </a:lvl7pPr>
            <a:lvl8pPr>
              <a:buFontTx/>
              <a:buBlip>
                <a:blip r:embed="rId3"/>
              </a:buBlip>
              <a:defRPr/>
            </a:lvl8pPr>
            <a:lvl9pPr>
              <a:buFontTx/>
              <a:buBlip>
                <a:blip r:embed="rId4"/>
              </a:buBlip>
              <a:defRPr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5775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41010C-C25D-4B83-96C7-1318A00D7BF5}" type="datetime1">
              <a:rPr lang="en-US" altLang="zh-TW" smtClean="0"/>
              <a:pPr>
                <a:defRPr/>
              </a:pPr>
              <a:t>6/2/2016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52775" y="6356350"/>
            <a:ext cx="2895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1775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44A47-46C2-4BE9-B7A9-0BD635A3CF70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4677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8060">
        <p:circle/>
      </p:transition>
    </mc:Choice>
    <mc:Fallback xmlns="">
      <p:transition spd="slow" advClick="0" advTm="8060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buFontTx/>
              <a:buBlip>
                <a:blip r:embed="rId2"/>
              </a:buBlip>
              <a:defRPr/>
            </a:lvl1pPr>
            <a:lvl2pPr>
              <a:buFontTx/>
              <a:buBlip>
                <a:blip r:embed="rId3"/>
              </a:buBlip>
              <a:defRPr/>
            </a:lvl2pPr>
            <a:lvl3pPr>
              <a:buFontTx/>
              <a:buBlip>
                <a:blip r:embed="rId4"/>
              </a:buBlip>
              <a:defRPr/>
            </a:lvl3pPr>
            <a:lvl4pPr>
              <a:buFontTx/>
              <a:buBlip>
                <a:blip r:embed="rId2"/>
              </a:buBlip>
              <a:defRPr/>
            </a:lvl4pPr>
            <a:lvl5pPr>
              <a:buFontTx/>
              <a:buBlip>
                <a:blip r:embed="rId3"/>
              </a:buBlip>
              <a:defRPr/>
            </a:lvl5pPr>
            <a:lvl6pPr>
              <a:buFontTx/>
              <a:buBlip>
                <a:blip r:embed="rId4"/>
              </a:buBlip>
              <a:defRPr/>
            </a:lvl6pPr>
            <a:lvl7pPr>
              <a:buFontTx/>
              <a:buBlip>
                <a:blip r:embed="rId2"/>
              </a:buBlip>
              <a:defRPr/>
            </a:lvl7pPr>
            <a:lvl8pPr>
              <a:buFontTx/>
              <a:buBlip>
                <a:blip r:embed="rId3"/>
              </a:buBlip>
              <a:defRPr/>
            </a:lvl8pPr>
            <a:lvl9pPr>
              <a:buFontTx/>
              <a:buBlip>
                <a:blip r:embed="rId4"/>
              </a:buBlip>
              <a:defRPr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10658F-DE84-4906-BF03-6E7741D84E80}" type="datetime1">
              <a:rPr lang="en-US" altLang="zh-TW" smtClean="0"/>
              <a:pPr>
                <a:defRPr/>
              </a:pPr>
              <a:t>6/2/2016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CA82F-C8BC-4A9A-BE43-C67D1B91E781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92757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8060">
        <p:circle/>
      </p:transition>
    </mc:Choice>
    <mc:Fallback xmlns="">
      <p:transition spd="slow" advClick="0" advTm="8060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rgbClr val="089CA3"/>
                </a:solidFill>
                <a:latin typeface="Verdana" pitchFamily="34" charset="0"/>
                <a:ea typeface="新細明體" charset="-120"/>
              </a:defRPr>
            </a:lvl1pPr>
          </a:lstStyle>
          <a:p>
            <a:pPr>
              <a:defRPr/>
            </a:pPr>
            <a:fld id="{BEE4D04B-A135-4057-9C5E-B5EFD6F71797}" type="datetime1">
              <a:rPr lang="en-US" altLang="zh-TW" smtClean="0"/>
              <a:pPr>
                <a:defRPr/>
              </a:pPr>
              <a:t>6/2/2016</a:t>
            </a:fld>
            <a:endParaRPr lang="en-US" altLang="zh-TW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kumimoji="0" sz="1200">
                <a:solidFill>
                  <a:srgbClr val="089CA3"/>
                </a:solidFill>
                <a:latin typeface="Verdana" pitchFamily="34" charset="0"/>
                <a:ea typeface="新細明體" charset="-12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089CA3"/>
                </a:solidFill>
                <a:latin typeface="Verdana" pitchFamily="34" charset="0"/>
                <a:ea typeface="新細明體" charset="-120"/>
              </a:defRPr>
            </a:lvl1pPr>
          </a:lstStyle>
          <a:p>
            <a:pPr>
              <a:defRPr/>
            </a:pPr>
            <a:fld id="{C78B86CB-6F9C-41A8-BDA6-625FD6BA20F5}" type="slidenum">
              <a:rPr lang="en-US" altLang="zh-TW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23" r:id="rId1"/>
    <p:sldLayoutId id="2147484695" r:id="rId2"/>
    <p:sldLayoutId id="2147484696" r:id="rId3"/>
    <p:sldLayoutId id="2147484697" r:id="rId4"/>
    <p:sldLayoutId id="2147484698" r:id="rId5"/>
    <p:sldLayoutId id="2147484699" r:id="rId6"/>
    <p:sldLayoutId id="2147484700" r:id="rId7"/>
    <p:sldLayoutId id="2147484701" r:id="rId8"/>
    <p:sldLayoutId id="2147484702" r:id="rId9"/>
    <p:sldLayoutId id="2147484724" r:id="rId10"/>
    <p:sldLayoutId id="2147484703" r:id="rId11"/>
  </p:sldLayoutIdLst>
  <mc:AlternateContent xmlns:mc="http://schemas.openxmlformats.org/markup-compatibility/2006" xmlns:p14="http://schemas.microsoft.com/office/powerpoint/2010/main">
    <mc:Choice Requires="p14">
      <p:transition spd="slow" p14:dur="1250" advClick="0" advTm="8060">
        <p:circle/>
      </p:transition>
    </mc:Choice>
    <mc:Fallback xmlns="">
      <p:transition spd="slow" advClick="0" advTm="8060">
        <p:circl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ln w="12700">
            <a:solidFill>
              <a:schemeClr val="accent2">
                <a:lumMod val="75000"/>
              </a:schemeClr>
            </a:solidFill>
            <a:prstDash val="solid"/>
          </a:ln>
          <a:solidFill>
            <a:srgbClr val="08684E"/>
          </a:solidFill>
          <a:effectLst>
            <a:outerShdw blurRad="41275" dist="20320" dir="1800000" algn="tl" rotWithShape="0">
              <a:srgbClr val="000000">
                <a:alpha val="40000"/>
              </a:srgbClr>
            </a:outerShdw>
          </a:effectLst>
          <a:latin typeface="+mj-lt"/>
          <a:ea typeface="Verdana" pitchFamily="34" charset="0"/>
          <a:cs typeface="Verdana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8684E"/>
          </a:solidFill>
          <a:latin typeface="Franklin Gothic Book" pitchFamily="34" charset="0"/>
          <a:ea typeface="Verdana" pitchFamily="34" charset="0"/>
          <a:cs typeface="Verdan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8684E"/>
          </a:solidFill>
          <a:latin typeface="Franklin Gothic Book" pitchFamily="34" charset="0"/>
          <a:ea typeface="Verdana" pitchFamily="34" charset="0"/>
          <a:cs typeface="Verdan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8684E"/>
          </a:solidFill>
          <a:latin typeface="Franklin Gothic Book" pitchFamily="34" charset="0"/>
          <a:ea typeface="Verdana" pitchFamily="34" charset="0"/>
          <a:cs typeface="Verdan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08684E"/>
          </a:solidFill>
          <a:latin typeface="Franklin Gothic Book" pitchFamily="34" charset="0"/>
          <a:ea typeface="Verdana" pitchFamily="34" charset="0"/>
          <a:cs typeface="Verdan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rgbClr val="08684E"/>
          </a:solidFill>
          <a:latin typeface="Verdana" pitchFamily="34" charset="0"/>
          <a:ea typeface="Verdana" pitchFamily="34" charset="0"/>
          <a:cs typeface="Verdan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rgbClr val="08684E"/>
          </a:solidFill>
          <a:latin typeface="Verdana" pitchFamily="34" charset="0"/>
          <a:ea typeface="Verdana" pitchFamily="34" charset="0"/>
          <a:cs typeface="Verdan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rgbClr val="08684E"/>
          </a:solidFill>
          <a:latin typeface="Verdana" pitchFamily="34" charset="0"/>
          <a:ea typeface="Verdana" pitchFamily="34" charset="0"/>
          <a:cs typeface="Verdan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rgbClr val="08684E"/>
          </a:solidFill>
          <a:latin typeface="Verdana" pitchFamily="34" charset="0"/>
          <a:ea typeface="Verdana" pitchFamily="34" charset="0"/>
          <a:cs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3200" kern="1200">
          <a:solidFill>
            <a:srgbClr val="0B5395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2800" kern="1200">
          <a:solidFill>
            <a:srgbClr val="0B5395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Blip>
          <a:blip r:embed="rId16"/>
        </a:buBlip>
        <a:defRPr sz="2400" kern="1200">
          <a:solidFill>
            <a:srgbClr val="0B5395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Blip>
          <a:blip r:embed="rId14"/>
        </a:buBlip>
        <a:defRPr sz="2000" kern="1200">
          <a:solidFill>
            <a:srgbClr val="0B5395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Blip>
          <a:blip r:embed="rId15"/>
        </a:buBlip>
        <a:defRPr sz="2000" kern="1200">
          <a:solidFill>
            <a:srgbClr val="0B5395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Tx/>
        <a:buBlip>
          <a:blip r:embed="rId16"/>
        </a:buBlip>
        <a:defRPr sz="18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Tx/>
        <a:buBlip>
          <a:blip r:embed="rId14"/>
        </a:buBlip>
        <a:defRPr sz="18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Tx/>
        <a:buBlip>
          <a:blip r:embed="rId15"/>
        </a:buBlip>
        <a:defRPr sz="16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Tx/>
        <a:buBlip>
          <a:blip r:embed="rId16"/>
        </a:buBlip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3" descr="C:\Users\10017925\Desktop\球棒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2" y="2831145"/>
            <a:ext cx="1214437" cy="90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3" descr="C:\Users\10017925\Desktop\球棒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19" y="4391571"/>
            <a:ext cx="1214437" cy="90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3" descr="C:\Users\10017925\Desktop\球棒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905" y="3622622"/>
            <a:ext cx="1214437" cy="90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" descr="C:\Users\10017925\Desktop\球棒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1" y="5169067"/>
            <a:ext cx="1214437" cy="90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3" descr="C:\Users\10017925\Desktop\球棒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44" y="5962513"/>
            <a:ext cx="1214437" cy="90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3" descr="C:\Users\10017925\Desktop\球棒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2036128"/>
            <a:ext cx="1214437" cy="90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10017925\Desktop\球棒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270719"/>
            <a:ext cx="1214437" cy="909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67544" y="125760"/>
            <a:ext cx="8229600" cy="1143000"/>
          </a:xfrm>
          <a:prstGeom prst="rect">
            <a:avLst/>
          </a:prstGeom>
          <a:solidFill>
            <a:srgbClr val="FF99CC"/>
          </a:solidFill>
          <a:ln w="63500" cap="flat" cmpd="thickThin" algn="ctr">
            <a:solidFill>
              <a:schemeClr val="lt1"/>
            </a:solidFill>
            <a:prstDash val="solid"/>
            <a:headEnd/>
            <a:tailEnd/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ln w="127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chemeClr val="lt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kumimoji="0" lang="zh-TW" altLang="en-US" sz="3600" b="1" dirty="0" smtClean="0">
                <a:solidFill>
                  <a:prstClr val="black"/>
                </a:solidFill>
                <a:effectLst>
                  <a:glow rad="127000">
                    <a:schemeClr val="bg1"/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～公教員工</a:t>
            </a:r>
            <a:r>
              <a:rPr kumimoji="0" lang="zh-TW" altLang="en-US" sz="3600" b="1" dirty="0" smtClean="0">
                <a:solidFill>
                  <a:prstClr val="black"/>
                </a:solidFill>
                <a:effectLst>
                  <a:glow rad="127000">
                    <a:schemeClr val="bg1"/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各</a:t>
            </a:r>
            <a:r>
              <a:rPr kumimoji="0" lang="zh-TW" altLang="en-US" sz="3600" b="1" dirty="0" smtClean="0">
                <a:solidFill>
                  <a:prstClr val="black"/>
                </a:solidFill>
                <a:effectLst>
                  <a:glow rad="127000">
                    <a:schemeClr val="bg1"/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項</a:t>
            </a:r>
            <a:r>
              <a:rPr kumimoji="0" lang="zh-TW" altLang="en-US" sz="3600" b="1" dirty="0" smtClean="0">
                <a:solidFill>
                  <a:prstClr val="black"/>
                </a:solidFill>
                <a:effectLst>
                  <a:glow rad="127000">
                    <a:schemeClr val="bg1"/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福利服務</a:t>
            </a:r>
            <a:r>
              <a:rPr kumimoji="0" lang="zh-TW" altLang="en-US" sz="3600" b="1" dirty="0" smtClean="0">
                <a:solidFill>
                  <a:prstClr val="black"/>
                </a:solidFill>
                <a:effectLst>
                  <a:glow rad="127000">
                    <a:schemeClr val="bg1"/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措施～</a:t>
            </a:r>
            <a:endParaRPr kumimoji="0" lang="fr-CA" altLang="zh-TW" sz="2800" b="1" dirty="0">
              <a:solidFill>
                <a:schemeClr val="tx1"/>
              </a:solidFill>
              <a:effectLst>
                <a:glow rad="127000">
                  <a:schemeClr val="bg1"/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9" name="橢圓 8"/>
          <p:cNvSpPr/>
          <p:nvPr/>
        </p:nvSpPr>
        <p:spPr>
          <a:xfrm>
            <a:off x="480951" y="1412776"/>
            <a:ext cx="658416" cy="648072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  <a:outerShdw blurRad="50800" dist="50800" dir="5400000" algn="ctr" rotWithShape="0">
                    <a:schemeClr val="tx1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endParaRPr lang="zh-TW" altLang="en-US" sz="2400" b="1" dirty="0">
              <a:solidFill>
                <a:schemeClr val="tx1"/>
              </a:solidFill>
              <a:effectLst>
                <a:glow rad="127000">
                  <a:srgbClr val="FFFF00"/>
                </a:glow>
                <a:outerShdw blurRad="50800" dist="50800" dir="5400000" algn="ctr" rotWithShape="0">
                  <a:schemeClr val="tx1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11" name="橢圓 10"/>
          <p:cNvSpPr/>
          <p:nvPr/>
        </p:nvSpPr>
        <p:spPr>
          <a:xfrm>
            <a:off x="480951" y="2180356"/>
            <a:ext cx="658416" cy="648072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  <a:outerShdw blurRad="50800" dist="50800" dir="5400000" algn="ctr" rotWithShape="0">
                    <a:schemeClr val="tx1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2</a:t>
            </a:r>
            <a:endParaRPr lang="zh-TW" altLang="en-US" sz="2400" b="1" dirty="0">
              <a:solidFill>
                <a:schemeClr val="tx1"/>
              </a:solidFill>
              <a:effectLst>
                <a:glow rad="127000">
                  <a:srgbClr val="FFFF00"/>
                </a:glow>
                <a:outerShdw blurRad="50800" dist="50800" dir="5400000" algn="ctr" rotWithShape="0">
                  <a:schemeClr val="tx1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3" name="橢圓 22"/>
          <p:cNvSpPr/>
          <p:nvPr/>
        </p:nvSpPr>
        <p:spPr>
          <a:xfrm>
            <a:off x="480951" y="2960569"/>
            <a:ext cx="658416" cy="648072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  <a:outerShdw blurRad="50800" dist="50800" dir="5400000" algn="ctr" rotWithShape="0">
                    <a:schemeClr val="tx1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3</a:t>
            </a:r>
            <a:endParaRPr lang="zh-TW" altLang="en-US" sz="2400" b="1" dirty="0">
              <a:solidFill>
                <a:schemeClr val="tx1"/>
              </a:solidFill>
              <a:effectLst>
                <a:glow rad="127000">
                  <a:srgbClr val="FFFF00"/>
                </a:glow>
                <a:outerShdw blurRad="50800" dist="50800" dir="5400000" algn="ctr" rotWithShape="0">
                  <a:schemeClr val="tx1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4" name="橢圓 23"/>
          <p:cNvSpPr/>
          <p:nvPr/>
        </p:nvSpPr>
        <p:spPr>
          <a:xfrm>
            <a:off x="478774" y="3740782"/>
            <a:ext cx="658416" cy="648072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  <a:outerShdw blurRad="50800" dist="50800" dir="5400000" algn="ctr" rotWithShape="0">
                    <a:schemeClr val="tx1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4</a:t>
            </a:r>
            <a:endParaRPr lang="zh-TW" altLang="en-US" sz="2400" b="1" dirty="0">
              <a:solidFill>
                <a:schemeClr val="tx1"/>
              </a:solidFill>
              <a:effectLst>
                <a:glow rad="127000">
                  <a:srgbClr val="FFFF00"/>
                </a:glow>
                <a:outerShdw blurRad="50800" dist="50800" dir="5400000" algn="ctr" rotWithShape="0">
                  <a:schemeClr val="tx1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5" name="橢圓 24"/>
          <p:cNvSpPr/>
          <p:nvPr/>
        </p:nvSpPr>
        <p:spPr>
          <a:xfrm>
            <a:off x="480951" y="4520995"/>
            <a:ext cx="658416" cy="648072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>
                <a:solidFill>
                  <a:schemeClr val="tx1"/>
                </a:solidFill>
                <a:effectLst>
                  <a:glow rad="127000">
                    <a:srgbClr val="FFFF00"/>
                  </a:glow>
                  <a:outerShdw blurRad="50800" dist="50800" dir="5400000" algn="ctr" rotWithShape="0">
                    <a:schemeClr val="tx1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5</a:t>
            </a:r>
            <a:endParaRPr lang="zh-TW" altLang="en-US" sz="2400" b="1" dirty="0">
              <a:solidFill>
                <a:schemeClr val="tx1"/>
              </a:solidFill>
              <a:effectLst>
                <a:glow rad="127000">
                  <a:srgbClr val="FFFF00"/>
                </a:glow>
                <a:outerShdw blurRad="50800" dist="50800" dir="5400000" algn="ctr" rotWithShape="0">
                  <a:schemeClr val="tx1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6" name="橢圓 25"/>
          <p:cNvSpPr/>
          <p:nvPr/>
        </p:nvSpPr>
        <p:spPr>
          <a:xfrm>
            <a:off x="481708" y="5301208"/>
            <a:ext cx="658416" cy="648072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  <a:outerShdw blurRad="50800" dist="50800" dir="5400000" algn="ctr" rotWithShape="0">
                    <a:schemeClr val="tx1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6</a:t>
            </a:r>
            <a:endParaRPr lang="zh-TW" altLang="en-US" sz="2400" b="1" dirty="0">
              <a:solidFill>
                <a:schemeClr val="tx1"/>
              </a:solidFill>
              <a:effectLst>
                <a:glow rad="127000">
                  <a:srgbClr val="FFFF00"/>
                </a:glow>
                <a:outerShdw blurRad="50800" dist="50800" dir="5400000" algn="ctr" rotWithShape="0">
                  <a:schemeClr val="tx1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7" name="橢圓 26"/>
          <p:cNvSpPr/>
          <p:nvPr/>
        </p:nvSpPr>
        <p:spPr>
          <a:xfrm>
            <a:off x="478774" y="6093296"/>
            <a:ext cx="658416" cy="648072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2400" b="1" dirty="0" smtClean="0">
                <a:solidFill>
                  <a:schemeClr val="tx1"/>
                </a:solidFill>
                <a:effectLst>
                  <a:glow rad="127000">
                    <a:srgbClr val="FFFF00"/>
                  </a:glow>
                  <a:outerShdw blurRad="50800" dist="50800" dir="5400000" algn="ctr" rotWithShape="0">
                    <a:schemeClr val="tx1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7</a:t>
            </a:r>
            <a:endParaRPr lang="zh-TW" altLang="en-US" sz="2400" b="1" dirty="0">
              <a:solidFill>
                <a:schemeClr val="tx1"/>
              </a:solidFill>
              <a:effectLst>
                <a:glow rad="127000">
                  <a:srgbClr val="FFFF00"/>
                </a:glow>
                <a:outerShdw blurRad="50800" dist="50800" dir="5400000" algn="ctr" rotWithShape="0">
                  <a:schemeClr val="tx1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085" name="文字方塊 3084"/>
          <p:cNvSpPr txBox="1"/>
          <p:nvPr/>
        </p:nvSpPr>
        <p:spPr>
          <a:xfrm>
            <a:off x="1623149" y="1508534"/>
            <a:ext cx="5109091" cy="461665"/>
          </a:xfrm>
          <a:prstGeom prst="rect">
            <a:avLst/>
          </a:prstGeom>
          <a:solidFill>
            <a:srgbClr val="92D050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築巢優利貸」─公教員工</a:t>
            </a:r>
            <a:r>
              <a:rPr lang="zh-TW" altLang="en-US" sz="2400" b="1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房屋貸款</a:t>
            </a:r>
            <a:endParaRPr lang="zh-TW" altLang="en-US" sz="2400" b="1" dirty="0"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53" name="文字方塊 52"/>
          <p:cNvSpPr txBox="1"/>
          <p:nvPr/>
        </p:nvSpPr>
        <p:spPr>
          <a:xfrm>
            <a:off x="1616825" y="2283863"/>
            <a:ext cx="4493538" cy="461665"/>
          </a:xfrm>
          <a:prstGeom prst="rect">
            <a:avLst/>
          </a:prstGeom>
          <a:solidFill>
            <a:srgbClr val="92D050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貼心相貸」─公教消費性貸款</a:t>
            </a:r>
          </a:p>
        </p:txBody>
      </p:sp>
      <p:sp>
        <p:nvSpPr>
          <p:cNvPr id="54" name="文字方塊 53"/>
          <p:cNvSpPr txBox="1"/>
          <p:nvPr/>
        </p:nvSpPr>
        <p:spPr>
          <a:xfrm>
            <a:off x="1613332" y="3053772"/>
            <a:ext cx="4185761" cy="461665"/>
          </a:xfrm>
          <a:prstGeom prst="rect">
            <a:avLst/>
          </a:prstGeom>
          <a:solidFill>
            <a:srgbClr val="92D050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2400" b="1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闔家安康」─公教團體保險</a:t>
            </a:r>
          </a:p>
        </p:txBody>
      </p:sp>
      <p:sp>
        <p:nvSpPr>
          <p:cNvPr id="55" name="文字方塊 54"/>
          <p:cNvSpPr txBox="1"/>
          <p:nvPr/>
        </p:nvSpPr>
        <p:spPr>
          <a:xfrm>
            <a:off x="1616825" y="3846607"/>
            <a:ext cx="2646878" cy="461665"/>
          </a:xfrm>
          <a:prstGeom prst="rect">
            <a:avLst/>
          </a:prstGeom>
          <a:solidFill>
            <a:srgbClr val="92D050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全國</a:t>
            </a:r>
            <a:r>
              <a:rPr lang="zh-TW" altLang="en-US" sz="2400" b="1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公教健檢方案</a:t>
            </a:r>
          </a:p>
        </p:txBody>
      </p:sp>
      <p:sp>
        <p:nvSpPr>
          <p:cNvPr id="56" name="文字方塊 55"/>
          <p:cNvSpPr txBox="1"/>
          <p:nvPr/>
        </p:nvSpPr>
        <p:spPr>
          <a:xfrm>
            <a:off x="1616825" y="4626073"/>
            <a:ext cx="4493538" cy="461665"/>
          </a:xfrm>
          <a:prstGeom prst="rect">
            <a:avLst/>
          </a:prstGeom>
          <a:solidFill>
            <a:srgbClr val="92D050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全國</a:t>
            </a:r>
            <a:r>
              <a:rPr lang="zh-TW" altLang="en-US" sz="2400" b="1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公教員工網路購書優惠方案</a:t>
            </a:r>
          </a:p>
        </p:txBody>
      </p:sp>
      <p:sp>
        <p:nvSpPr>
          <p:cNvPr id="57" name="文字方塊 56"/>
          <p:cNvSpPr txBox="1"/>
          <p:nvPr/>
        </p:nvSpPr>
        <p:spPr>
          <a:xfrm>
            <a:off x="1625729" y="5394411"/>
            <a:ext cx="3570208" cy="461665"/>
          </a:xfrm>
          <a:prstGeom prst="rect">
            <a:avLst/>
          </a:prstGeom>
          <a:solidFill>
            <a:srgbClr val="92D050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全國</a:t>
            </a:r>
            <a:r>
              <a:rPr lang="zh-TW" altLang="en-US" sz="2400" b="1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公教員工旅遊平安卡</a:t>
            </a:r>
          </a:p>
        </p:txBody>
      </p:sp>
      <p:sp>
        <p:nvSpPr>
          <p:cNvPr id="58" name="文字方塊 57"/>
          <p:cNvSpPr txBox="1"/>
          <p:nvPr/>
        </p:nvSpPr>
        <p:spPr>
          <a:xfrm>
            <a:off x="1631334" y="6186499"/>
            <a:ext cx="2031325" cy="461665"/>
          </a:xfrm>
          <a:prstGeom prst="rect">
            <a:avLst/>
          </a:prstGeom>
          <a:solidFill>
            <a:srgbClr val="92D050"/>
          </a:solidFill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zh-TW" altLang="en-US" sz="2400" b="1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未婚</a:t>
            </a:r>
            <a:r>
              <a:rPr lang="zh-TW" altLang="en-US" sz="2400" b="1" dirty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聯誼</a:t>
            </a:r>
            <a:r>
              <a:rPr lang="zh-TW" altLang="en-US" sz="2400" b="1" dirty="0" smtClean="0"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活動</a:t>
            </a:r>
            <a:endParaRPr lang="zh-TW" altLang="en-US" sz="2400" b="1" dirty="0"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29" name="Picture 4" descr="C:\Users\10017925\Desktop\222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060848"/>
            <a:ext cx="3110099" cy="345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5710373" y="5623885"/>
            <a:ext cx="3326123" cy="1117483"/>
          </a:xfrm>
          <a:prstGeom prst="rect">
            <a:avLst/>
          </a:prstGeom>
          <a:solidFill>
            <a:srgbClr val="FFC000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各項福利服務措施詳細資訊</a:t>
            </a:r>
          </a:p>
          <a:p>
            <a:pPr algn="ctr"/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可至「公務福利</a:t>
            </a: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e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化平台」查詢</a:t>
            </a:r>
          </a:p>
          <a:p>
            <a:pPr algn="ctr"/>
            <a:r>
              <a:rPr lang="en-US" altLang="zh-TW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http://</a:t>
            </a:r>
            <a:r>
              <a:rPr lang="en-US" altLang="zh-TW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eserver.dgpa.gov.tw</a:t>
            </a:r>
            <a:endParaRPr lang="zh-TW" altLang="en-US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1" name="橢圓 30"/>
          <p:cNvSpPr/>
          <p:nvPr/>
        </p:nvSpPr>
        <p:spPr>
          <a:xfrm>
            <a:off x="8172400" y="4731841"/>
            <a:ext cx="804104" cy="785391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 b="1" dirty="0">
              <a:solidFill>
                <a:schemeClr val="tx1"/>
              </a:solidFill>
              <a:effectLst>
                <a:glow rad="127000">
                  <a:srgbClr val="FFFF00"/>
                </a:glow>
                <a:outerShdw blurRad="50800" dist="50800" dir="5400000" algn="ctr" rotWithShape="0">
                  <a:schemeClr val="tx1"/>
                </a:outerShdw>
              </a:effectLst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2" name="橢圓 31"/>
          <p:cNvSpPr/>
          <p:nvPr/>
        </p:nvSpPr>
        <p:spPr>
          <a:xfrm>
            <a:off x="7853103" y="4666529"/>
            <a:ext cx="247289" cy="274639"/>
          </a:xfrm>
          <a:prstGeom prst="ellipse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400" b="1" dirty="0">
              <a:solidFill>
                <a:srgbClr val="008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" name="爆炸 1 2"/>
          <p:cNvSpPr/>
          <p:nvPr/>
        </p:nvSpPr>
        <p:spPr>
          <a:xfrm>
            <a:off x="7380312" y="4362094"/>
            <a:ext cx="360040" cy="317801"/>
          </a:xfrm>
          <a:prstGeom prst="irregularSeal1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249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8060">
        <p:circle/>
      </p:transition>
    </mc:Choice>
    <mc:Fallback xmlns="">
      <p:transition spd="slow" advClick="0" advTm="806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000"/>
                            </p:stCondLst>
                            <p:childTnLst>
                              <p:par>
                                <p:cTn id="1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8000"/>
                            </p:stCondLst>
                            <p:childTnLst>
                              <p:par>
                                <p:cTn id="123" presetID="1" presetClass="entr" presetSubtype="0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085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31" grpId="0" animBg="1"/>
      <p:bldP spid="3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heme/theme1.xml><?xml version="1.0" encoding="utf-8"?>
<a:theme xmlns:a="http://schemas.openxmlformats.org/drawingml/2006/main" name="自然科學觀測">
  <a:themeElements>
    <a:clrScheme name="華麗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科技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匯合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84</Words>
  <Application>Microsoft Office PowerPoint</Application>
  <PresentationFormat>如螢幕大小 (4:3)</PresentationFormat>
  <Paragraphs>19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自然科學觀測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2009-07-20T14:42:48Z</dcterms:created>
  <dcterms:modified xsi:type="dcterms:W3CDTF">2016-06-02T07:24:24Z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TC103626431028</vt:lpwstr>
  </property>
</Properties>
</file>