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010" r:id="rId2"/>
    <p:sldId id="1005" r:id="rId3"/>
    <p:sldId id="1009" r:id="rId4"/>
    <p:sldId id="1006" r:id="rId5"/>
    <p:sldId id="1018" r:id="rId6"/>
    <p:sldId id="1007" r:id="rId7"/>
    <p:sldId id="1008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FFCC66"/>
    <a:srgbClr val="FF6600"/>
    <a:srgbClr val="FF9900"/>
    <a:srgbClr val="C5C6A7"/>
    <a:srgbClr val="FCFF8F"/>
    <a:srgbClr val="6600FF"/>
    <a:srgbClr val="CC3399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95332" autoAdjust="0"/>
  </p:normalViewPr>
  <p:slideViewPr>
    <p:cSldViewPr>
      <p:cViewPr varScale="1">
        <p:scale>
          <a:sx n="109" d="100"/>
          <a:sy n="109" d="100"/>
        </p:scale>
        <p:origin x="11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3"/>
            <a:ext cx="2945862" cy="495793"/>
          </a:xfrm>
          <a:prstGeom prst="rect">
            <a:avLst/>
          </a:prstGeom>
        </p:spPr>
        <p:txBody>
          <a:bodyPr vert="horz" lIns="88056" tIns="44032" rIns="88056" bIns="44032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294" y="13"/>
            <a:ext cx="2945862" cy="495793"/>
          </a:xfrm>
          <a:prstGeom prst="rect">
            <a:avLst/>
          </a:prstGeom>
        </p:spPr>
        <p:txBody>
          <a:bodyPr vert="horz" lIns="88056" tIns="44032" rIns="88056" bIns="44032" rtlCol="0"/>
          <a:lstStyle>
            <a:lvl1pPr algn="r">
              <a:defRPr sz="1200"/>
            </a:lvl1pPr>
          </a:lstStyle>
          <a:p>
            <a:fld id="{0F869BEE-3C7C-470D-8F33-EC720BF6E42E}" type="datetimeFigureOut">
              <a:rPr lang="zh-TW" altLang="en-US" smtClean="0"/>
              <a:pPr/>
              <a:t>2021/8/4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319"/>
            <a:ext cx="2945862" cy="495793"/>
          </a:xfrm>
          <a:prstGeom prst="rect">
            <a:avLst/>
          </a:prstGeom>
        </p:spPr>
        <p:txBody>
          <a:bodyPr vert="horz" lIns="88056" tIns="44032" rIns="88056" bIns="44032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294" y="9429319"/>
            <a:ext cx="2945862" cy="495793"/>
          </a:xfrm>
          <a:prstGeom prst="rect">
            <a:avLst/>
          </a:prstGeom>
        </p:spPr>
        <p:txBody>
          <a:bodyPr vert="horz" lIns="88056" tIns="44032" rIns="88056" bIns="44032" rtlCol="0" anchor="b"/>
          <a:lstStyle>
            <a:lvl1pPr algn="r">
              <a:defRPr sz="1200"/>
            </a:lvl1pPr>
          </a:lstStyle>
          <a:p>
            <a:fld id="{DD67D301-107D-49C2-9D5F-F346055370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4439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3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4" tIns="47691" rIns="95384" bIns="4769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53" y="3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4" tIns="47691" rIns="95384" bIns="4769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zh-TW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5"/>
            <a:ext cx="543814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4" tIns="47691" rIns="95384" bIns="47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3" y="942859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4" tIns="47691" rIns="95384" bIns="4769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53" y="942859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4" tIns="47691" rIns="95384" bIns="4769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1EEA8F7-032C-4093-A398-DCE6EEBCDD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85126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gradFill rotWithShape="0">
          <a:gsLst>
            <a:gs pos="0">
              <a:srgbClr val="FF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1" name="Freeform 39"/>
          <p:cNvSpPr>
            <a:spLocks/>
          </p:cNvSpPr>
          <p:nvPr/>
        </p:nvSpPr>
        <p:spPr bwMode="gray">
          <a:xfrm>
            <a:off x="3175" y="6346825"/>
            <a:ext cx="9131300" cy="511175"/>
          </a:xfrm>
          <a:custGeom>
            <a:avLst/>
            <a:gdLst/>
            <a:ahLst/>
            <a:cxnLst>
              <a:cxn ang="0">
                <a:pos x="5745" y="9"/>
              </a:cxn>
              <a:cxn ang="0">
                <a:pos x="2449" y="8"/>
              </a:cxn>
              <a:cxn ang="0">
                <a:pos x="2347" y="14"/>
              </a:cxn>
              <a:cxn ang="0">
                <a:pos x="2174" y="93"/>
              </a:cxn>
              <a:cxn ang="0">
                <a:pos x="2046" y="127"/>
              </a:cxn>
              <a:cxn ang="0">
                <a:pos x="0" y="119"/>
              </a:cxn>
              <a:cxn ang="0">
                <a:pos x="0" y="444"/>
              </a:cxn>
              <a:cxn ang="0">
                <a:pos x="3601" y="444"/>
              </a:cxn>
              <a:cxn ang="0">
                <a:pos x="3672" y="424"/>
              </a:cxn>
              <a:cxn ang="0">
                <a:pos x="3883" y="331"/>
              </a:cxn>
              <a:cxn ang="0">
                <a:pos x="3985" y="325"/>
              </a:cxn>
              <a:cxn ang="0">
                <a:pos x="5752" y="325"/>
              </a:cxn>
              <a:cxn ang="0">
                <a:pos x="5745" y="9"/>
              </a:cxn>
            </a:cxnLst>
            <a:rect l="0" t="0" r="r" b="b"/>
            <a:pathLst>
              <a:path w="5752" h="444">
                <a:moveTo>
                  <a:pt x="5745" y="9"/>
                </a:moveTo>
                <a:lnTo>
                  <a:pt x="2449" y="8"/>
                </a:lnTo>
                <a:cubicBezTo>
                  <a:pt x="2309" y="8"/>
                  <a:pt x="2404" y="0"/>
                  <a:pt x="2347" y="14"/>
                </a:cubicBezTo>
                <a:lnTo>
                  <a:pt x="2174" y="93"/>
                </a:lnTo>
                <a:cubicBezTo>
                  <a:pt x="2124" y="112"/>
                  <a:pt x="2142" y="120"/>
                  <a:pt x="2046" y="127"/>
                </a:cubicBezTo>
                <a:cubicBezTo>
                  <a:pt x="1076" y="125"/>
                  <a:pt x="0" y="119"/>
                  <a:pt x="0" y="119"/>
                </a:cubicBezTo>
                <a:lnTo>
                  <a:pt x="0" y="444"/>
                </a:lnTo>
                <a:lnTo>
                  <a:pt x="3601" y="444"/>
                </a:lnTo>
                <a:lnTo>
                  <a:pt x="3672" y="424"/>
                </a:lnTo>
                <a:lnTo>
                  <a:pt x="3883" y="331"/>
                </a:lnTo>
                <a:lnTo>
                  <a:pt x="3985" y="325"/>
                </a:lnTo>
                <a:lnTo>
                  <a:pt x="5752" y="325"/>
                </a:lnTo>
                <a:lnTo>
                  <a:pt x="5745" y="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gray">
          <a:xfrm>
            <a:off x="-1588" y="-1588"/>
            <a:ext cx="9155113" cy="4940301"/>
          </a:xfrm>
          <a:custGeom>
            <a:avLst/>
            <a:gdLst/>
            <a:ahLst/>
            <a:cxnLst>
              <a:cxn ang="0">
                <a:pos x="8" y="3103"/>
              </a:cxn>
              <a:cxn ang="0">
                <a:pos x="2913" y="3102"/>
              </a:cxn>
              <a:cxn ang="0">
                <a:pos x="3143" y="3022"/>
              </a:cxn>
              <a:cxn ang="0">
                <a:pos x="3668" y="2460"/>
              </a:cxn>
              <a:cxn ang="0">
                <a:pos x="4129" y="2235"/>
              </a:cxn>
              <a:cxn ang="0">
                <a:pos x="5761" y="2235"/>
              </a:cxn>
              <a:cxn ang="0">
                <a:pos x="5767" y="0"/>
              </a:cxn>
              <a:cxn ang="0">
                <a:pos x="0" y="1"/>
              </a:cxn>
              <a:cxn ang="0">
                <a:pos x="8" y="3103"/>
              </a:cxn>
            </a:cxnLst>
            <a:rect l="0" t="0" r="r" b="b"/>
            <a:pathLst>
              <a:path w="5767" h="3128">
                <a:moveTo>
                  <a:pt x="8" y="3103"/>
                </a:moveTo>
                <a:lnTo>
                  <a:pt x="2913" y="3102"/>
                </a:lnTo>
                <a:cubicBezTo>
                  <a:pt x="3054" y="3102"/>
                  <a:pt x="3012" y="3128"/>
                  <a:pt x="3143" y="3022"/>
                </a:cubicBezTo>
                <a:lnTo>
                  <a:pt x="3668" y="2460"/>
                </a:lnTo>
                <a:cubicBezTo>
                  <a:pt x="3832" y="2329"/>
                  <a:pt x="3809" y="2215"/>
                  <a:pt x="4129" y="2235"/>
                </a:cubicBezTo>
                <a:lnTo>
                  <a:pt x="5761" y="2235"/>
                </a:lnTo>
                <a:lnTo>
                  <a:pt x="5767" y="0"/>
                </a:lnTo>
                <a:lnTo>
                  <a:pt x="0" y="1"/>
                </a:lnTo>
                <a:lnTo>
                  <a:pt x="8" y="3103"/>
                </a:lnTo>
                <a:close/>
              </a:path>
            </a:pathLst>
          </a:custGeom>
          <a:solidFill>
            <a:schemeClr val="bg2">
              <a:alpha val="89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0" name="Freeform 28"/>
          <p:cNvSpPr>
            <a:spLocks/>
          </p:cNvSpPr>
          <p:nvPr userDrawn="1"/>
        </p:nvSpPr>
        <p:spPr bwMode="gray">
          <a:xfrm>
            <a:off x="0" y="0"/>
            <a:ext cx="9155113" cy="5214949"/>
          </a:xfrm>
          <a:custGeom>
            <a:avLst/>
            <a:gdLst/>
            <a:ahLst/>
            <a:cxnLst>
              <a:cxn ang="0">
                <a:pos x="8" y="2730"/>
              </a:cxn>
              <a:cxn ang="0">
                <a:pos x="3040" y="2726"/>
              </a:cxn>
              <a:cxn ang="0">
                <a:pos x="3347" y="2630"/>
              </a:cxn>
              <a:cxn ang="0">
                <a:pos x="3795" y="2170"/>
              </a:cxn>
              <a:cxn ang="0">
                <a:pos x="4115" y="2080"/>
              </a:cxn>
              <a:cxn ang="0">
                <a:pos x="5760" y="2093"/>
              </a:cxn>
              <a:cxn ang="0">
                <a:pos x="5767" y="0"/>
              </a:cxn>
              <a:cxn ang="0">
                <a:pos x="0" y="1"/>
              </a:cxn>
              <a:cxn ang="0">
                <a:pos x="8" y="2730"/>
              </a:cxn>
            </a:cxnLst>
            <a:rect l="0" t="0" r="r" b="b"/>
            <a:pathLst>
              <a:path w="5767" h="2730">
                <a:moveTo>
                  <a:pt x="8" y="2730"/>
                </a:moveTo>
                <a:lnTo>
                  <a:pt x="3040" y="2726"/>
                </a:lnTo>
                <a:cubicBezTo>
                  <a:pt x="3181" y="2726"/>
                  <a:pt x="3224" y="2728"/>
                  <a:pt x="3347" y="2630"/>
                </a:cubicBezTo>
                <a:lnTo>
                  <a:pt x="3795" y="2170"/>
                </a:lnTo>
                <a:cubicBezTo>
                  <a:pt x="3923" y="2078"/>
                  <a:pt x="3942" y="2074"/>
                  <a:pt x="4115" y="2080"/>
                </a:cubicBezTo>
                <a:lnTo>
                  <a:pt x="5760" y="2093"/>
                </a:lnTo>
                <a:lnTo>
                  <a:pt x="5767" y="0"/>
                </a:lnTo>
                <a:lnTo>
                  <a:pt x="0" y="1"/>
                </a:lnTo>
                <a:lnTo>
                  <a:pt x="8" y="273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0"/>
                  <a:invGamma/>
                </a:schemeClr>
              </a:gs>
              <a:gs pos="100000">
                <a:schemeClr val="bg1">
                  <a:alpha val="89999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half" idx="2"/>
          </p:nvPr>
        </p:nvSpPr>
        <p:spPr>
          <a:xfrm>
            <a:off x="7620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28600" y="1828800"/>
            <a:ext cx="5486400" cy="1470025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200400"/>
            <a:ext cx="5472113" cy="457200"/>
          </a:xfrm>
        </p:spPr>
        <p:txBody>
          <a:bodyPr/>
          <a:lstStyle>
            <a:lvl1pPr marL="0" indent="0" algn="dist">
              <a:buFontTx/>
              <a:buNone/>
              <a:defRPr sz="1600" i="1">
                <a:latin typeface="Times New Roman" pitchFamily="18" charset="0"/>
              </a:defRPr>
            </a:lvl1pPr>
          </a:lstStyle>
          <a:p>
            <a:r>
              <a:rPr lang="zh-TW" altLang="en-US"/>
              <a:t>按一下以編輯母片副標題樣式</a:t>
            </a:r>
            <a:endParaRPr lang="en-US" altLang="zh-TW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477000"/>
            <a:ext cx="3276600" cy="247650"/>
          </a:xfrm>
        </p:spPr>
        <p:txBody>
          <a:bodyPr/>
          <a:lstStyle>
            <a:lvl1pPr algn="l">
              <a:defRPr/>
            </a:lvl1pPr>
          </a:lstStyle>
          <a:p>
            <a:endParaRPr lang="en-US" altLang="zh-TW" dirty="0"/>
          </a:p>
        </p:txBody>
      </p:sp>
      <p:sp>
        <p:nvSpPr>
          <p:cNvPr id="139" name="流程圖: 程序 138"/>
          <p:cNvSpPr/>
          <p:nvPr userDrawn="1"/>
        </p:nvSpPr>
        <p:spPr>
          <a:xfrm>
            <a:off x="0" y="0"/>
            <a:ext cx="9144000" cy="1177450"/>
          </a:xfrm>
          <a:prstGeom prst="flowChartProcess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grpSp>
        <p:nvGrpSpPr>
          <p:cNvPr id="146" name="群組 41"/>
          <p:cNvGrpSpPr/>
          <p:nvPr userDrawn="1"/>
        </p:nvGrpSpPr>
        <p:grpSpPr>
          <a:xfrm>
            <a:off x="5092293" y="745402"/>
            <a:ext cx="1369610" cy="457571"/>
            <a:chOff x="5305499" y="1080244"/>
            <a:chExt cx="2016224" cy="6735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7" name="手繪多邊形 146"/>
            <p:cNvSpPr/>
            <p:nvPr/>
          </p:nvSpPr>
          <p:spPr>
            <a:xfrm>
              <a:off x="5305499" y="1080244"/>
              <a:ext cx="2016224" cy="648072"/>
            </a:xfrm>
            <a:custGeom>
              <a:avLst/>
              <a:gdLst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983346 w 3541690"/>
                <a:gd name="connsiteY15" fmla="*/ 641797 h 2097110"/>
                <a:gd name="connsiteX16" fmla="*/ 2240924 w 3541690"/>
                <a:gd name="connsiteY16" fmla="*/ 590282 h 2097110"/>
                <a:gd name="connsiteX17" fmla="*/ 2305318 w 3541690"/>
                <a:gd name="connsiteY17" fmla="*/ 719070 h 2097110"/>
                <a:gd name="connsiteX18" fmla="*/ 2228045 w 3541690"/>
                <a:gd name="connsiteY18" fmla="*/ 796344 h 2097110"/>
                <a:gd name="connsiteX19" fmla="*/ 2176529 w 3541690"/>
                <a:gd name="connsiteY19" fmla="*/ 731949 h 2097110"/>
                <a:gd name="connsiteX20" fmla="*/ 2202287 w 3541690"/>
                <a:gd name="connsiteY20" fmla="*/ 693313 h 2097110"/>
                <a:gd name="connsiteX21" fmla="*/ 2073498 w 3541690"/>
                <a:gd name="connsiteY21" fmla="*/ 744828 h 2097110"/>
                <a:gd name="connsiteX22" fmla="*/ 1970467 w 3541690"/>
                <a:gd name="connsiteY22" fmla="*/ 963769 h 2097110"/>
                <a:gd name="connsiteX23" fmla="*/ 1944710 w 3541690"/>
                <a:gd name="connsiteY23" fmla="*/ 1453166 h 2097110"/>
                <a:gd name="connsiteX24" fmla="*/ 2176529 w 3541690"/>
                <a:gd name="connsiteY24" fmla="*/ 1968321 h 2097110"/>
                <a:gd name="connsiteX25" fmla="*/ 2640169 w 3541690"/>
                <a:gd name="connsiteY25" fmla="*/ 2058473 h 2097110"/>
                <a:gd name="connsiteX26" fmla="*/ 3065172 w 3541690"/>
                <a:gd name="connsiteY26" fmla="*/ 1981200 h 2097110"/>
                <a:gd name="connsiteX27" fmla="*/ 3541690 w 3541690"/>
                <a:gd name="connsiteY27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983346 w 3541690"/>
                <a:gd name="connsiteY15" fmla="*/ 641797 h 2097110"/>
                <a:gd name="connsiteX16" fmla="*/ 2240924 w 3541690"/>
                <a:gd name="connsiteY16" fmla="*/ 590282 h 2097110"/>
                <a:gd name="connsiteX17" fmla="*/ 2305318 w 3541690"/>
                <a:gd name="connsiteY17" fmla="*/ 719070 h 2097110"/>
                <a:gd name="connsiteX18" fmla="*/ 2228045 w 3541690"/>
                <a:gd name="connsiteY18" fmla="*/ 796344 h 2097110"/>
                <a:gd name="connsiteX19" fmla="*/ 2176529 w 3541690"/>
                <a:gd name="connsiteY19" fmla="*/ 731949 h 2097110"/>
                <a:gd name="connsiteX20" fmla="*/ 2202287 w 3541690"/>
                <a:gd name="connsiteY20" fmla="*/ 693313 h 2097110"/>
                <a:gd name="connsiteX21" fmla="*/ 2073498 w 3541690"/>
                <a:gd name="connsiteY21" fmla="*/ 744828 h 2097110"/>
                <a:gd name="connsiteX22" fmla="*/ 1970467 w 3541690"/>
                <a:gd name="connsiteY22" fmla="*/ 963769 h 2097110"/>
                <a:gd name="connsiteX23" fmla="*/ 1944710 w 3541690"/>
                <a:gd name="connsiteY23" fmla="*/ 1453166 h 2097110"/>
                <a:gd name="connsiteX24" fmla="*/ 2176529 w 3541690"/>
                <a:gd name="connsiteY24" fmla="*/ 1968321 h 2097110"/>
                <a:gd name="connsiteX25" fmla="*/ 2640169 w 3541690"/>
                <a:gd name="connsiteY25" fmla="*/ 2058473 h 2097110"/>
                <a:gd name="connsiteX26" fmla="*/ 3065172 w 3541690"/>
                <a:gd name="connsiteY26" fmla="*/ 1981200 h 2097110"/>
                <a:gd name="connsiteX27" fmla="*/ 3541690 w 3541690"/>
                <a:gd name="connsiteY27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93858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93858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108597 w 3650287"/>
                <a:gd name="connsiteY0" fmla="*/ 1710744 h 2097110"/>
                <a:gd name="connsiteX1" fmla="*/ 115910 w 3650287"/>
                <a:gd name="connsiteY1" fmla="*/ 1699525 h 2097110"/>
                <a:gd name="connsiteX2" fmla="*/ 804056 w 3650287"/>
                <a:gd name="connsiteY2" fmla="*/ 1195589 h 2097110"/>
                <a:gd name="connsiteX3" fmla="*/ 1460878 w 3650287"/>
                <a:gd name="connsiteY3" fmla="*/ 384220 h 2097110"/>
                <a:gd name="connsiteX4" fmla="*/ 1937397 w 3650287"/>
                <a:gd name="connsiteY4" fmla="*/ 49369 h 2097110"/>
                <a:gd name="connsiteX5" fmla="*/ 2413915 w 3650287"/>
                <a:gd name="connsiteY5" fmla="*/ 88006 h 2097110"/>
                <a:gd name="connsiteX6" fmla="*/ 2684371 w 3650287"/>
                <a:gd name="connsiteY6" fmla="*/ 358462 h 2097110"/>
                <a:gd name="connsiteX7" fmla="*/ 2666294 w 3650287"/>
                <a:gd name="connsiteY7" fmla="*/ 513008 h 2097110"/>
                <a:gd name="connsiteX8" fmla="*/ 2555583 w 3650287"/>
                <a:gd name="connsiteY8" fmla="*/ 551645 h 2097110"/>
                <a:gd name="connsiteX9" fmla="*/ 2490652 w 3650287"/>
                <a:gd name="connsiteY9" fmla="*/ 465283 h 2097110"/>
                <a:gd name="connsiteX10" fmla="*/ 2547902 w 3650287"/>
                <a:gd name="connsiteY10" fmla="*/ 349810 h 2097110"/>
                <a:gd name="connsiteX11" fmla="*/ 2310884 w 3650287"/>
                <a:gd name="connsiteY11" fmla="*/ 306947 h 2097110"/>
                <a:gd name="connsiteX12" fmla="*/ 2079064 w 3650287"/>
                <a:gd name="connsiteY12" fmla="*/ 435735 h 2097110"/>
                <a:gd name="connsiteX13" fmla="*/ 1937397 w 3650287"/>
                <a:gd name="connsiteY13" fmla="*/ 641797 h 2097110"/>
                <a:gd name="connsiteX14" fmla="*/ 1834366 w 3650287"/>
                <a:gd name="connsiteY14" fmla="*/ 1015285 h 2097110"/>
                <a:gd name="connsiteX15" fmla="*/ 2091943 w 3650287"/>
                <a:gd name="connsiteY15" fmla="*/ 641797 h 2097110"/>
                <a:gd name="connsiteX16" fmla="*/ 2349521 w 3650287"/>
                <a:gd name="connsiteY16" fmla="*/ 590282 h 2097110"/>
                <a:gd name="connsiteX17" fmla="*/ 2413915 w 3650287"/>
                <a:gd name="connsiteY17" fmla="*/ 719070 h 2097110"/>
                <a:gd name="connsiteX18" fmla="*/ 2336642 w 3650287"/>
                <a:gd name="connsiteY18" fmla="*/ 796344 h 2097110"/>
                <a:gd name="connsiteX19" fmla="*/ 2285126 w 3650287"/>
                <a:gd name="connsiteY19" fmla="*/ 731949 h 2097110"/>
                <a:gd name="connsiteX20" fmla="*/ 2339459 w 3650287"/>
                <a:gd name="connsiteY20" fmla="*/ 693313 h 2097110"/>
                <a:gd name="connsiteX21" fmla="*/ 2182095 w 3650287"/>
                <a:gd name="connsiteY21" fmla="*/ 704346 h 2097110"/>
                <a:gd name="connsiteX22" fmla="*/ 2079064 w 3650287"/>
                <a:gd name="connsiteY22" fmla="*/ 963769 h 2097110"/>
                <a:gd name="connsiteX23" fmla="*/ 2053307 w 3650287"/>
                <a:gd name="connsiteY23" fmla="*/ 1453166 h 2097110"/>
                <a:gd name="connsiteX24" fmla="*/ 2285126 w 3650287"/>
                <a:gd name="connsiteY24" fmla="*/ 1968321 h 2097110"/>
                <a:gd name="connsiteX25" fmla="*/ 2748766 w 3650287"/>
                <a:gd name="connsiteY25" fmla="*/ 2058473 h 2097110"/>
                <a:gd name="connsiteX26" fmla="*/ 3173769 w 3650287"/>
                <a:gd name="connsiteY26" fmla="*/ 1981200 h 2097110"/>
                <a:gd name="connsiteX27" fmla="*/ 3650287 w 3650287"/>
                <a:gd name="connsiteY27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2846231"/>
                <a:gd name="connsiteY0" fmla="*/ 1195589 h 2097110"/>
                <a:gd name="connsiteX1" fmla="*/ 656822 w 2846231"/>
                <a:gd name="connsiteY1" fmla="*/ 384220 h 2097110"/>
                <a:gd name="connsiteX2" fmla="*/ 1133341 w 2846231"/>
                <a:gd name="connsiteY2" fmla="*/ 49369 h 2097110"/>
                <a:gd name="connsiteX3" fmla="*/ 1609859 w 2846231"/>
                <a:gd name="connsiteY3" fmla="*/ 88006 h 2097110"/>
                <a:gd name="connsiteX4" fmla="*/ 1880315 w 2846231"/>
                <a:gd name="connsiteY4" fmla="*/ 358462 h 2097110"/>
                <a:gd name="connsiteX5" fmla="*/ 1862238 w 2846231"/>
                <a:gd name="connsiteY5" fmla="*/ 513008 h 2097110"/>
                <a:gd name="connsiteX6" fmla="*/ 1751527 w 2846231"/>
                <a:gd name="connsiteY6" fmla="*/ 551645 h 2097110"/>
                <a:gd name="connsiteX7" fmla="*/ 1686596 w 2846231"/>
                <a:gd name="connsiteY7" fmla="*/ 465283 h 2097110"/>
                <a:gd name="connsiteX8" fmla="*/ 1743846 w 2846231"/>
                <a:gd name="connsiteY8" fmla="*/ 349810 h 2097110"/>
                <a:gd name="connsiteX9" fmla="*/ 1506828 w 2846231"/>
                <a:gd name="connsiteY9" fmla="*/ 306947 h 2097110"/>
                <a:gd name="connsiteX10" fmla="*/ 1275008 w 2846231"/>
                <a:gd name="connsiteY10" fmla="*/ 435735 h 2097110"/>
                <a:gd name="connsiteX11" fmla="*/ 1133341 w 2846231"/>
                <a:gd name="connsiteY11" fmla="*/ 641797 h 2097110"/>
                <a:gd name="connsiteX12" fmla="*/ 1030310 w 2846231"/>
                <a:gd name="connsiteY12" fmla="*/ 1015285 h 2097110"/>
                <a:gd name="connsiteX13" fmla="*/ 1287887 w 2846231"/>
                <a:gd name="connsiteY13" fmla="*/ 641797 h 2097110"/>
                <a:gd name="connsiteX14" fmla="*/ 1545465 w 2846231"/>
                <a:gd name="connsiteY14" fmla="*/ 590282 h 2097110"/>
                <a:gd name="connsiteX15" fmla="*/ 1609859 w 2846231"/>
                <a:gd name="connsiteY15" fmla="*/ 719070 h 2097110"/>
                <a:gd name="connsiteX16" fmla="*/ 1532586 w 2846231"/>
                <a:gd name="connsiteY16" fmla="*/ 796344 h 2097110"/>
                <a:gd name="connsiteX17" fmla="*/ 1481070 w 2846231"/>
                <a:gd name="connsiteY17" fmla="*/ 731949 h 2097110"/>
                <a:gd name="connsiteX18" fmla="*/ 1535403 w 2846231"/>
                <a:gd name="connsiteY18" fmla="*/ 693313 h 2097110"/>
                <a:gd name="connsiteX19" fmla="*/ 1378039 w 2846231"/>
                <a:gd name="connsiteY19" fmla="*/ 704346 h 2097110"/>
                <a:gd name="connsiteX20" fmla="*/ 1275008 w 2846231"/>
                <a:gd name="connsiteY20" fmla="*/ 963769 h 2097110"/>
                <a:gd name="connsiteX21" fmla="*/ 1249251 w 2846231"/>
                <a:gd name="connsiteY21" fmla="*/ 1453166 h 2097110"/>
                <a:gd name="connsiteX22" fmla="*/ 1481070 w 2846231"/>
                <a:gd name="connsiteY22" fmla="*/ 1968321 h 2097110"/>
                <a:gd name="connsiteX23" fmla="*/ 1944710 w 2846231"/>
                <a:gd name="connsiteY23" fmla="*/ 2058473 h 2097110"/>
                <a:gd name="connsiteX24" fmla="*/ 2369713 w 2846231"/>
                <a:gd name="connsiteY24" fmla="*/ 1981200 h 2097110"/>
                <a:gd name="connsiteX25" fmla="*/ 2846231 w 2846231"/>
                <a:gd name="connsiteY25" fmla="*/ 2097110 h 2097110"/>
                <a:gd name="connsiteX0" fmla="*/ 0 w 2846231"/>
                <a:gd name="connsiteY0" fmla="*/ 1195589 h 2097110"/>
                <a:gd name="connsiteX1" fmla="*/ 148661 w 2846231"/>
                <a:gd name="connsiteY1" fmla="*/ 1041277 h 2097110"/>
                <a:gd name="connsiteX2" fmla="*/ 656822 w 2846231"/>
                <a:gd name="connsiteY2" fmla="*/ 384220 h 2097110"/>
                <a:gd name="connsiteX3" fmla="*/ 1133341 w 2846231"/>
                <a:gd name="connsiteY3" fmla="*/ 49369 h 2097110"/>
                <a:gd name="connsiteX4" fmla="*/ 1609859 w 2846231"/>
                <a:gd name="connsiteY4" fmla="*/ 88006 h 2097110"/>
                <a:gd name="connsiteX5" fmla="*/ 1880315 w 2846231"/>
                <a:gd name="connsiteY5" fmla="*/ 358462 h 2097110"/>
                <a:gd name="connsiteX6" fmla="*/ 1862238 w 2846231"/>
                <a:gd name="connsiteY6" fmla="*/ 513008 h 2097110"/>
                <a:gd name="connsiteX7" fmla="*/ 1751527 w 2846231"/>
                <a:gd name="connsiteY7" fmla="*/ 551645 h 2097110"/>
                <a:gd name="connsiteX8" fmla="*/ 1686596 w 2846231"/>
                <a:gd name="connsiteY8" fmla="*/ 465283 h 2097110"/>
                <a:gd name="connsiteX9" fmla="*/ 1743846 w 2846231"/>
                <a:gd name="connsiteY9" fmla="*/ 349810 h 2097110"/>
                <a:gd name="connsiteX10" fmla="*/ 1506828 w 2846231"/>
                <a:gd name="connsiteY10" fmla="*/ 306947 h 2097110"/>
                <a:gd name="connsiteX11" fmla="*/ 1275008 w 2846231"/>
                <a:gd name="connsiteY11" fmla="*/ 435735 h 2097110"/>
                <a:gd name="connsiteX12" fmla="*/ 1133341 w 2846231"/>
                <a:gd name="connsiteY12" fmla="*/ 641797 h 2097110"/>
                <a:gd name="connsiteX13" fmla="*/ 1030310 w 2846231"/>
                <a:gd name="connsiteY13" fmla="*/ 1015285 h 2097110"/>
                <a:gd name="connsiteX14" fmla="*/ 1287887 w 2846231"/>
                <a:gd name="connsiteY14" fmla="*/ 641797 h 2097110"/>
                <a:gd name="connsiteX15" fmla="*/ 1545465 w 2846231"/>
                <a:gd name="connsiteY15" fmla="*/ 590282 h 2097110"/>
                <a:gd name="connsiteX16" fmla="*/ 1609859 w 2846231"/>
                <a:gd name="connsiteY16" fmla="*/ 719070 h 2097110"/>
                <a:gd name="connsiteX17" fmla="*/ 1532586 w 2846231"/>
                <a:gd name="connsiteY17" fmla="*/ 796344 h 2097110"/>
                <a:gd name="connsiteX18" fmla="*/ 1481070 w 2846231"/>
                <a:gd name="connsiteY18" fmla="*/ 731949 h 2097110"/>
                <a:gd name="connsiteX19" fmla="*/ 1535403 w 2846231"/>
                <a:gd name="connsiteY19" fmla="*/ 693313 h 2097110"/>
                <a:gd name="connsiteX20" fmla="*/ 1378039 w 2846231"/>
                <a:gd name="connsiteY20" fmla="*/ 704346 h 2097110"/>
                <a:gd name="connsiteX21" fmla="*/ 1275008 w 2846231"/>
                <a:gd name="connsiteY21" fmla="*/ 963769 h 2097110"/>
                <a:gd name="connsiteX22" fmla="*/ 1249251 w 2846231"/>
                <a:gd name="connsiteY22" fmla="*/ 1453166 h 2097110"/>
                <a:gd name="connsiteX23" fmla="*/ 1481070 w 2846231"/>
                <a:gd name="connsiteY23" fmla="*/ 1968321 h 2097110"/>
                <a:gd name="connsiteX24" fmla="*/ 1944710 w 2846231"/>
                <a:gd name="connsiteY24" fmla="*/ 2058473 h 2097110"/>
                <a:gd name="connsiteX25" fmla="*/ 2369713 w 2846231"/>
                <a:gd name="connsiteY25" fmla="*/ 1981200 h 2097110"/>
                <a:gd name="connsiteX26" fmla="*/ 2846231 w 2846231"/>
                <a:gd name="connsiteY26" fmla="*/ 2097110 h 2097110"/>
                <a:gd name="connsiteX0" fmla="*/ 0 w 2846231"/>
                <a:gd name="connsiteY0" fmla="*/ 1195589 h 2097110"/>
                <a:gd name="connsiteX1" fmla="*/ 148661 w 2846231"/>
                <a:gd name="connsiteY1" fmla="*/ 1041277 h 2097110"/>
                <a:gd name="connsiteX2" fmla="*/ 656822 w 2846231"/>
                <a:gd name="connsiteY2" fmla="*/ 384220 h 2097110"/>
                <a:gd name="connsiteX3" fmla="*/ 1133341 w 2846231"/>
                <a:gd name="connsiteY3" fmla="*/ 49369 h 2097110"/>
                <a:gd name="connsiteX4" fmla="*/ 1609859 w 2846231"/>
                <a:gd name="connsiteY4" fmla="*/ 88006 h 2097110"/>
                <a:gd name="connsiteX5" fmla="*/ 1880315 w 2846231"/>
                <a:gd name="connsiteY5" fmla="*/ 358462 h 2097110"/>
                <a:gd name="connsiteX6" fmla="*/ 1862238 w 2846231"/>
                <a:gd name="connsiteY6" fmla="*/ 513008 h 2097110"/>
                <a:gd name="connsiteX7" fmla="*/ 1751527 w 2846231"/>
                <a:gd name="connsiteY7" fmla="*/ 551645 h 2097110"/>
                <a:gd name="connsiteX8" fmla="*/ 1686596 w 2846231"/>
                <a:gd name="connsiteY8" fmla="*/ 465283 h 2097110"/>
                <a:gd name="connsiteX9" fmla="*/ 1743846 w 2846231"/>
                <a:gd name="connsiteY9" fmla="*/ 349810 h 2097110"/>
                <a:gd name="connsiteX10" fmla="*/ 1506828 w 2846231"/>
                <a:gd name="connsiteY10" fmla="*/ 306947 h 2097110"/>
                <a:gd name="connsiteX11" fmla="*/ 1275008 w 2846231"/>
                <a:gd name="connsiteY11" fmla="*/ 435735 h 2097110"/>
                <a:gd name="connsiteX12" fmla="*/ 1133341 w 2846231"/>
                <a:gd name="connsiteY12" fmla="*/ 641797 h 2097110"/>
                <a:gd name="connsiteX13" fmla="*/ 1030310 w 2846231"/>
                <a:gd name="connsiteY13" fmla="*/ 1015285 h 2097110"/>
                <a:gd name="connsiteX14" fmla="*/ 1287887 w 2846231"/>
                <a:gd name="connsiteY14" fmla="*/ 641797 h 2097110"/>
                <a:gd name="connsiteX15" fmla="*/ 1545465 w 2846231"/>
                <a:gd name="connsiteY15" fmla="*/ 590282 h 2097110"/>
                <a:gd name="connsiteX16" fmla="*/ 1609859 w 2846231"/>
                <a:gd name="connsiteY16" fmla="*/ 719070 h 2097110"/>
                <a:gd name="connsiteX17" fmla="*/ 1532586 w 2846231"/>
                <a:gd name="connsiteY17" fmla="*/ 796344 h 2097110"/>
                <a:gd name="connsiteX18" fmla="*/ 1481070 w 2846231"/>
                <a:gd name="connsiteY18" fmla="*/ 731949 h 2097110"/>
                <a:gd name="connsiteX19" fmla="*/ 1535403 w 2846231"/>
                <a:gd name="connsiteY19" fmla="*/ 693313 h 2097110"/>
                <a:gd name="connsiteX20" fmla="*/ 1378039 w 2846231"/>
                <a:gd name="connsiteY20" fmla="*/ 704346 h 2097110"/>
                <a:gd name="connsiteX21" fmla="*/ 1275008 w 2846231"/>
                <a:gd name="connsiteY21" fmla="*/ 963769 h 2097110"/>
                <a:gd name="connsiteX22" fmla="*/ 1249251 w 2846231"/>
                <a:gd name="connsiteY22" fmla="*/ 1453166 h 2097110"/>
                <a:gd name="connsiteX23" fmla="*/ 1481070 w 2846231"/>
                <a:gd name="connsiteY23" fmla="*/ 1968321 h 2097110"/>
                <a:gd name="connsiteX24" fmla="*/ 1944710 w 2846231"/>
                <a:gd name="connsiteY24" fmla="*/ 2058473 h 2097110"/>
                <a:gd name="connsiteX25" fmla="*/ 2369713 w 2846231"/>
                <a:gd name="connsiteY25" fmla="*/ 1981200 h 2097110"/>
                <a:gd name="connsiteX26" fmla="*/ 2846231 w 2846231"/>
                <a:gd name="connsiteY26" fmla="*/ 2097110 h 2097110"/>
                <a:gd name="connsiteX0" fmla="*/ 0 w 2697570"/>
                <a:gd name="connsiteY0" fmla="*/ 1041277 h 2097110"/>
                <a:gd name="connsiteX1" fmla="*/ 508161 w 2697570"/>
                <a:gd name="connsiteY1" fmla="*/ 384220 h 2097110"/>
                <a:gd name="connsiteX2" fmla="*/ 984680 w 2697570"/>
                <a:gd name="connsiteY2" fmla="*/ 49369 h 2097110"/>
                <a:gd name="connsiteX3" fmla="*/ 1461198 w 2697570"/>
                <a:gd name="connsiteY3" fmla="*/ 88006 h 2097110"/>
                <a:gd name="connsiteX4" fmla="*/ 1731654 w 2697570"/>
                <a:gd name="connsiteY4" fmla="*/ 358462 h 2097110"/>
                <a:gd name="connsiteX5" fmla="*/ 1713577 w 2697570"/>
                <a:gd name="connsiteY5" fmla="*/ 513008 h 2097110"/>
                <a:gd name="connsiteX6" fmla="*/ 1602866 w 2697570"/>
                <a:gd name="connsiteY6" fmla="*/ 551645 h 2097110"/>
                <a:gd name="connsiteX7" fmla="*/ 1537935 w 2697570"/>
                <a:gd name="connsiteY7" fmla="*/ 465283 h 2097110"/>
                <a:gd name="connsiteX8" fmla="*/ 1595185 w 2697570"/>
                <a:gd name="connsiteY8" fmla="*/ 349810 h 2097110"/>
                <a:gd name="connsiteX9" fmla="*/ 1358167 w 2697570"/>
                <a:gd name="connsiteY9" fmla="*/ 306947 h 2097110"/>
                <a:gd name="connsiteX10" fmla="*/ 1126347 w 2697570"/>
                <a:gd name="connsiteY10" fmla="*/ 435735 h 2097110"/>
                <a:gd name="connsiteX11" fmla="*/ 984680 w 2697570"/>
                <a:gd name="connsiteY11" fmla="*/ 641797 h 2097110"/>
                <a:gd name="connsiteX12" fmla="*/ 881649 w 2697570"/>
                <a:gd name="connsiteY12" fmla="*/ 1015285 h 2097110"/>
                <a:gd name="connsiteX13" fmla="*/ 1139226 w 2697570"/>
                <a:gd name="connsiteY13" fmla="*/ 641797 h 2097110"/>
                <a:gd name="connsiteX14" fmla="*/ 1396804 w 2697570"/>
                <a:gd name="connsiteY14" fmla="*/ 590282 h 2097110"/>
                <a:gd name="connsiteX15" fmla="*/ 1461198 w 2697570"/>
                <a:gd name="connsiteY15" fmla="*/ 719070 h 2097110"/>
                <a:gd name="connsiteX16" fmla="*/ 1383925 w 2697570"/>
                <a:gd name="connsiteY16" fmla="*/ 796344 h 2097110"/>
                <a:gd name="connsiteX17" fmla="*/ 1332409 w 2697570"/>
                <a:gd name="connsiteY17" fmla="*/ 731949 h 2097110"/>
                <a:gd name="connsiteX18" fmla="*/ 1386742 w 2697570"/>
                <a:gd name="connsiteY18" fmla="*/ 693313 h 2097110"/>
                <a:gd name="connsiteX19" fmla="*/ 1229378 w 2697570"/>
                <a:gd name="connsiteY19" fmla="*/ 704346 h 2097110"/>
                <a:gd name="connsiteX20" fmla="*/ 1126347 w 2697570"/>
                <a:gd name="connsiteY20" fmla="*/ 963769 h 2097110"/>
                <a:gd name="connsiteX21" fmla="*/ 1100590 w 2697570"/>
                <a:gd name="connsiteY21" fmla="*/ 1453166 h 2097110"/>
                <a:gd name="connsiteX22" fmla="*/ 1332409 w 2697570"/>
                <a:gd name="connsiteY22" fmla="*/ 1968321 h 2097110"/>
                <a:gd name="connsiteX23" fmla="*/ 1796049 w 2697570"/>
                <a:gd name="connsiteY23" fmla="*/ 2058473 h 2097110"/>
                <a:gd name="connsiteX24" fmla="*/ 2221052 w 2697570"/>
                <a:gd name="connsiteY24" fmla="*/ 1981200 h 2097110"/>
                <a:gd name="connsiteX25" fmla="*/ 2697570 w 2697570"/>
                <a:gd name="connsiteY25" fmla="*/ 2097110 h 2097110"/>
                <a:gd name="connsiteX0" fmla="*/ 0 w 2397059"/>
                <a:gd name="connsiteY0" fmla="*/ 1041277 h 2433381"/>
                <a:gd name="connsiteX1" fmla="*/ 508161 w 2397059"/>
                <a:gd name="connsiteY1" fmla="*/ 384220 h 2433381"/>
                <a:gd name="connsiteX2" fmla="*/ 984680 w 2397059"/>
                <a:gd name="connsiteY2" fmla="*/ 49369 h 2433381"/>
                <a:gd name="connsiteX3" fmla="*/ 1461198 w 2397059"/>
                <a:gd name="connsiteY3" fmla="*/ 88006 h 2433381"/>
                <a:gd name="connsiteX4" fmla="*/ 1731654 w 2397059"/>
                <a:gd name="connsiteY4" fmla="*/ 358462 h 2433381"/>
                <a:gd name="connsiteX5" fmla="*/ 1713577 w 2397059"/>
                <a:gd name="connsiteY5" fmla="*/ 513008 h 2433381"/>
                <a:gd name="connsiteX6" fmla="*/ 1602866 w 2397059"/>
                <a:gd name="connsiteY6" fmla="*/ 551645 h 2433381"/>
                <a:gd name="connsiteX7" fmla="*/ 1537935 w 2397059"/>
                <a:gd name="connsiteY7" fmla="*/ 465283 h 2433381"/>
                <a:gd name="connsiteX8" fmla="*/ 1595185 w 2397059"/>
                <a:gd name="connsiteY8" fmla="*/ 349810 h 2433381"/>
                <a:gd name="connsiteX9" fmla="*/ 1358167 w 2397059"/>
                <a:gd name="connsiteY9" fmla="*/ 306947 h 2433381"/>
                <a:gd name="connsiteX10" fmla="*/ 1126347 w 2397059"/>
                <a:gd name="connsiteY10" fmla="*/ 435735 h 2433381"/>
                <a:gd name="connsiteX11" fmla="*/ 984680 w 2397059"/>
                <a:gd name="connsiteY11" fmla="*/ 641797 h 2433381"/>
                <a:gd name="connsiteX12" fmla="*/ 881649 w 2397059"/>
                <a:gd name="connsiteY12" fmla="*/ 1015285 h 2433381"/>
                <a:gd name="connsiteX13" fmla="*/ 1139226 w 2397059"/>
                <a:gd name="connsiteY13" fmla="*/ 641797 h 2433381"/>
                <a:gd name="connsiteX14" fmla="*/ 1396804 w 2397059"/>
                <a:gd name="connsiteY14" fmla="*/ 590282 h 2433381"/>
                <a:gd name="connsiteX15" fmla="*/ 1461198 w 2397059"/>
                <a:gd name="connsiteY15" fmla="*/ 719070 h 2433381"/>
                <a:gd name="connsiteX16" fmla="*/ 1383925 w 2397059"/>
                <a:gd name="connsiteY16" fmla="*/ 796344 h 2433381"/>
                <a:gd name="connsiteX17" fmla="*/ 1332409 w 2397059"/>
                <a:gd name="connsiteY17" fmla="*/ 731949 h 2433381"/>
                <a:gd name="connsiteX18" fmla="*/ 1386742 w 2397059"/>
                <a:gd name="connsiteY18" fmla="*/ 693313 h 2433381"/>
                <a:gd name="connsiteX19" fmla="*/ 1229378 w 2397059"/>
                <a:gd name="connsiteY19" fmla="*/ 704346 h 2433381"/>
                <a:gd name="connsiteX20" fmla="*/ 1126347 w 2397059"/>
                <a:gd name="connsiteY20" fmla="*/ 963769 h 2433381"/>
                <a:gd name="connsiteX21" fmla="*/ 1100590 w 2397059"/>
                <a:gd name="connsiteY21" fmla="*/ 1453166 h 2433381"/>
                <a:gd name="connsiteX22" fmla="*/ 1332409 w 2397059"/>
                <a:gd name="connsiteY22" fmla="*/ 1968321 h 2433381"/>
                <a:gd name="connsiteX23" fmla="*/ 1796049 w 2397059"/>
                <a:gd name="connsiteY23" fmla="*/ 2058473 h 2433381"/>
                <a:gd name="connsiteX24" fmla="*/ 2221052 w 2397059"/>
                <a:gd name="connsiteY24" fmla="*/ 1981200 h 2433381"/>
                <a:gd name="connsiteX25" fmla="*/ 740002 w 2397059"/>
                <a:gd name="connsiteY25" fmla="*/ 2433381 h 2433381"/>
                <a:gd name="connsiteX0" fmla="*/ 0 w 2363051"/>
                <a:gd name="connsiteY0" fmla="*/ 1052840 h 2433381"/>
                <a:gd name="connsiteX1" fmla="*/ 474153 w 2363051"/>
                <a:gd name="connsiteY1" fmla="*/ 384220 h 2433381"/>
                <a:gd name="connsiteX2" fmla="*/ 950672 w 2363051"/>
                <a:gd name="connsiteY2" fmla="*/ 49369 h 2433381"/>
                <a:gd name="connsiteX3" fmla="*/ 1427190 w 2363051"/>
                <a:gd name="connsiteY3" fmla="*/ 88006 h 2433381"/>
                <a:gd name="connsiteX4" fmla="*/ 1697646 w 2363051"/>
                <a:gd name="connsiteY4" fmla="*/ 358462 h 2433381"/>
                <a:gd name="connsiteX5" fmla="*/ 1679569 w 2363051"/>
                <a:gd name="connsiteY5" fmla="*/ 513008 h 2433381"/>
                <a:gd name="connsiteX6" fmla="*/ 1568858 w 2363051"/>
                <a:gd name="connsiteY6" fmla="*/ 551645 h 2433381"/>
                <a:gd name="connsiteX7" fmla="*/ 1503927 w 2363051"/>
                <a:gd name="connsiteY7" fmla="*/ 465283 h 2433381"/>
                <a:gd name="connsiteX8" fmla="*/ 1561177 w 2363051"/>
                <a:gd name="connsiteY8" fmla="*/ 349810 h 2433381"/>
                <a:gd name="connsiteX9" fmla="*/ 1324159 w 2363051"/>
                <a:gd name="connsiteY9" fmla="*/ 306947 h 2433381"/>
                <a:gd name="connsiteX10" fmla="*/ 1092339 w 2363051"/>
                <a:gd name="connsiteY10" fmla="*/ 435735 h 2433381"/>
                <a:gd name="connsiteX11" fmla="*/ 950672 w 2363051"/>
                <a:gd name="connsiteY11" fmla="*/ 641797 h 2433381"/>
                <a:gd name="connsiteX12" fmla="*/ 847641 w 2363051"/>
                <a:gd name="connsiteY12" fmla="*/ 1015285 h 2433381"/>
                <a:gd name="connsiteX13" fmla="*/ 1105218 w 2363051"/>
                <a:gd name="connsiteY13" fmla="*/ 641797 h 2433381"/>
                <a:gd name="connsiteX14" fmla="*/ 1362796 w 2363051"/>
                <a:gd name="connsiteY14" fmla="*/ 590282 h 2433381"/>
                <a:gd name="connsiteX15" fmla="*/ 1427190 w 2363051"/>
                <a:gd name="connsiteY15" fmla="*/ 719070 h 2433381"/>
                <a:gd name="connsiteX16" fmla="*/ 1349917 w 2363051"/>
                <a:gd name="connsiteY16" fmla="*/ 796344 h 2433381"/>
                <a:gd name="connsiteX17" fmla="*/ 1298401 w 2363051"/>
                <a:gd name="connsiteY17" fmla="*/ 731949 h 2433381"/>
                <a:gd name="connsiteX18" fmla="*/ 1352734 w 2363051"/>
                <a:gd name="connsiteY18" fmla="*/ 693313 h 2433381"/>
                <a:gd name="connsiteX19" fmla="*/ 1195370 w 2363051"/>
                <a:gd name="connsiteY19" fmla="*/ 704346 h 2433381"/>
                <a:gd name="connsiteX20" fmla="*/ 1092339 w 2363051"/>
                <a:gd name="connsiteY20" fmla="*/ 963769 h 2433381"/>
                <a:gd name="connsiteX21" fmla="*/ 1066582 w 2363051"/>
                <a:gd name="connsiteY21" fmla="*/ 1453166 h 2433381"/>
                <a:gd name="connsiteX22" fmla="*/ 1298401 w 2363051"/>
                <a:gd name="connsiteY22" fmla="*/ 1968321 h 2433381"/>
                <a:gd name="connsiteX23" fmla="*/ 1762041 w 2363051"/>
                <a:gd name="connsiteY23" fmla="*/ 2058473 h 2433381"/>
                <a:gd name="connsiteX24" fmla="*/ 2187044 w 2363051"/>
                <a:gd name="connsiteY24" fmla="*/ 1981200 h 2433381"/>
                <a:gd name="connsiteX25" fmla="*/ 705994 w 2363051"/>
                <a:gd name="connsiteY25" fmla="*/ 2433381 h 2433381"/>
                <a:gd name="connsiteX0" fmla="*/ 0 w 2329040"/>
                <a:gd name="connsiteY0" fmla="*/ 1087534 h 2433381"/>
                <a:gd name="connsiteX1" fmla="*/ 440142 w 2329040"/>
                <a:gd name="connsiteY1" fmla="*/ 384220 h 2433381"/>
                <a:gd name="connsiteX2" fmla="*/ 916661 w 2329040"/>
                <a:gd name="connsiteY2" fmla="*/ 49369 h 2433381"/>
                <a:gd name="connsiteX3" fmla="*/ 1393179 w 2329040"/>
                <a:gd name="connsiteY3" fmla="*/ 88006 h 2433381"/>
                <a:gd name="connsiteX4" fmla="*/ 1663635 w 2329040"/>
                <a:gd name="connsiteY4" fmla="*/ 358462 h 2433381"/>
                <a:gd name="connsiteX5" fmla="*/ 1645558 w 2329040"/>
                <a:gd name="connsiteY5" fmla="*/ 513008 h 2433381"/>
                <a:gd name="connsiteX6" fmla="*/ 1534847 w 2329040"/>
                <a:gd name="connsiteY6" fmla="*/ 551645 h 2433381"/>
                <a:gd name="connsiteX7" fmla="*/ 1469916 w 2329040"/>
                <a:gd name="connsiteY7" fmla="*/ 465283 h 2433381"/>
                <a:gd name="connsiteX8" fmla="*/ 1527166 w 2329040"/>
                <a:gd name="connsiteY8" fmla="*/ 349810 h 2433381"/>
                <a:gd name="connsiteX9" fmla="*/ 1290148 w 2329040"/>
                <a:gd name="connsiteY9" fmla="*/ 306947 h 2433381"/>
                <a:gd name="connsiteX10" fmla="*/ 1058328 w 2329040"/>
                <a:gd name="connsiteY10" fmla="*/ 435735 h 2433381"/>
                <a:gd name="connsiteX11" fmla="*/ 916661 w 2329040"/>
                <a:gd name="connsiteY11" fmla="*/ 641797 h 2433381"/>
                <a:gd name="connsiteX12" fmla="*/ 813630 w 2329040"/>
                <a:gd name="connsiteY12" fmla="*/ 1015285 h 2433381"/>
                <a:gd name="connsiteX13" fmla="*/ 1071207 w 2329040"/>
                <a:gd name="connsiteY13" fmla="*/ 641797 h 2433381"/>
                <a:gd name="connsiteX14" fmla="*/ 1328785 w 2329040"/>
                <a:gd name="connsiteY14" fmla="*/ 590282 h 2433381"/>
                <a:gd name="connsiteX15" fmla="*/ 1393179 w 2329040"/>
                <a:gd name="connsiteY15" fmla="*/ 719070 h 2433381"/>
                <a:gd name="connsiteX16" fmla="*/ 1315906 w 2329040"/>
                <a:gd name="connsiteY16" fmla="*/ 796344 h 2433381"/>
                <a:gd name="connsiteX17" fmla="*/ 1264390 w 2329040"/>
                <a:gd name="connsiteY17" fmla="*/ 731949 h 2433381"/>
                <a:gd name="connsiteX18" fmla="*/ 1318723 w 2329040"/>
                <a:gd name="connsiteY18" fmla="*/ 693313 h 2433381"/>
                <a:gd name="connsiteX19" fmla="*/ 1161359 w 2329040"/>
                <a:gd name="connsiteY19" fmla="*/ 704346 h 2433381"/>
                <a:gd name="connsiteX20" fmla="*/ 1058328 w 2329040"/>
                <a:gd name="connsiteY20" fmla="*/ 963769 h 2433381"/>
                <a:gd name="connsiteX21" fmla="*/ 1032571 w 2329040"/>
                <a:gd name="connsiteY21" fmla="*/ 1453166 h 2433381"/>
                <a:gd name="connsiteX22" fmla="*/ 1264390 w 2329040"/>
                <a:gd name="connsiteY22" fmla="*/ 1968321 h 2433381"/>
                <a:gd name="connsiteX23" fmla="*/ 1728030 w 2329040"/>
                <a:gd name="connsiteY23" fmla="*/ 2058473 h 2433381"/>
                <a:gd name="connsiteX24" fmla="*/ 2153033 w 2329040"/>
                <a:gd name="connsiteY24" fmla="*/ 1981200 h 2433381"/>
                <a:gd name="connsiteX25" fmla="*/ 671983 w 2329040"/>
                <a:gd name="connsiteY25" fmla="*/ 2433381 h 2433381"/>
                <a:gd name="connsiteX0" fmla="*/ 0 w 2206374"/>
                <a:gd name="connsiteY0" fmla="*/ 1087534 h 2433381"/>
                <a:gd name="connsiteX1" fmla="*/ 440142 w 2206374"/>
                <a:gd name="connsiteY1" fmla="*/ 384220 h 2433381"/>
                <a:gd name="connsiteX2" fmla="*/ 916661 w 2206374"/>
                <a:gd name="connsiteY2" fmla="*/ 49369 h 2433381"/>
                <a:gd name="connsiteX3" fmla="*/ 1393179 w 2206374"/>
                <a:gd name="connsiteY3" fmla="*/ 88006 h 2433381"/>
                <a:gd name="connsiteX4" fmla="*/ 1663635 w 2206374"/>
                <a:gd name="connsiteY4" fmla="*/ 358462 h 2433381"/>
                <a:gd name="connsiteX5" fmla="*/ 1645558 w 2206374"/>
                <a:gd name="connsiteY5" fmla="*/ 513008 h 2433381"/>
                <a:gd name="connsiteX6" fmla="*/ 1534847 w 2206374"/>
                <a:gd name="connsiteY6" fmla="*/ 551645 h 2433381"/>
                <a:gd name="connsiteX7" fmla="*/ 1469916 w 2206374"/>
                <a:gd name="connsiteY7" fmla="*/ 465283 h 2433381"/>
                <a:gd name="connsiteX8" fmla="*/ 1527166 w 2206374"/>
                <a:gd name="connsiteY8" fmla="*/ 349810 h 2433381"/>
                <a:gd name="connsiteX9" fmla="*/ 1290148 w 2206374"/>
                <a:gd name="connsiteY9" fmla="*/ 306947 h 2433381"/>
                <a:gd name="connsiteX10" fmla="*/ 1058328 w 2206374"/>
                <a:gd name="connsiteY10" fmla="*/ 435735 h 2433381"/>
                <a:gd name="connsiteX11" fmla="*/ 916661 w 2206374"/>
                <a:gd name="connsiteY11" fmla="*/ 641797 h 2433381"/>
                <a:gd name="connsiteX12" fmla="*/ 813630 w 2206374"/>
                <a:gd name="connsiteY12" fmla="*/ 1015285 h 2433381"/>
                <a:gd name="connsiteX13" fmla="*/ 1071207 w 2206374"/>
                <a:gd name="connsiteY13" fmla="*/ 641797 h 2433381"/>
                <a:gd name="connsiteX14" fmla="*/ 1328785 w 2206374"/>
                <a:gd name="connsiteY14" fmla="*/ 590282 h 2433381"/>
                <a:gd name="connsiteX15" fmla="*/ 1393179 w 2206374"/>
                <a:gd name="connsiteY15" fmla="*/ 719070 h 2433381"/>
                <a:gd name="connsiteX16" fmla="*/ 1315906 w 2206374"/>
                <a:gd name="connsiteY16" fmla="*/ 796344 h 2433381"/>
                <a:gd name="connsiteX17" fmla="*/ 1264390 w 2206374"/>
                <a:gd name="connsiteY17" fmla="*/ 731949 h 2433381"/>
                <a:gd name="connsiteX18" fmla="*/ 1318723 w 2206374"/>
                <a:gd name="connsiteY18" fmla="*/ 693313 h 2433381"/>
                <a:gd name="connsiteX19" fmla="*/ 1161359 w 2206374"/>
                <a:gd name="connsiteY19" fmla="*/ 704346 h 2433381"/>
                <a:gd name="connsiteX20" fmla="*/ 1058328 w 2206374"/>
                <a:gd name="connsiteY20" fmla="*/ 963769 h 2433381"/>
                <a:gd name="connsiteX21" fmla="*/ 1032571 w 2206374"/>
                <a:gd name="connsiteY21" fmla="*/ 1453166 h 2433381"/>
                <a:gd name="connsiteX22" fmla="*/ 1264390 w 2206374"/>
                <a:gd name="connsiteY22" fmla="*/ 1968321 h 2433381"/>
                <a:gd name="connsiteX23" fmla="*/ 1728030 w 2206374"/>
                <a:gd name="connsiteY23" fmla="*/ 2058473 h 2433381"/>
                <a:gd name="connsiteX24" fmla="*/ 2153033 w 2206374"/>
                <a:gd name="connsiteY24" fmla="*/ 1981200 h 2433381"/>
                <a:gd name="connsiteX25" fmla="*/ 1407981 w 2206374"/>
                <a:gd name="connsiteY25" fmla="*/ 2164635 h 2433381"/>
                <a:gd name="connsiteX26" fmla="*/ 671983 w 2206374"/>
                <a:gd name="connsiteY26" fmla="*/ 2433381 h 2433381"/>
                <a:gd name="connsiteX0" fmla="*/ 0 w 2631624"/>
                <a:gd name="connsiteY0" fmla="*/ 1087534 h 2472183"/>
                <a:gd name="connsiteX1" fmla="*/ 440142 w 2631624"/>
                <a:gd name="connsiteY1" fmla="*/ 384220 h 2472183"/>
                <a:gd name="connsiteX2" fmla="*/ 916661 w 2631624"/>
                <a:gd name="connsiteY2" fmla="*/ 49369 h 2472183"/>
                <a:gd name="connsiteX3" fmla="*/ 1393179 w 2631624"/>
                <a:gd name="connsiteY3" fmla="*/ 88006 h 2472183"/>
                <a:gd name="connsiteX4" fmla="*/ 1663635 w 2631624"/>
                <a:gd name="connsiteY4" fmla="*/ 358462 h 2472183"/>
                <a:gd name="connsiteX5" fmla="*/ 1645558 w 2631624"/>
                <a:gd name="connsiteY5" fmla="*/ 513008 h 2472183"/>
                <a:gd name="connsiteX6" fmla="*/ 1534847 w 2631624"/>
                <a:gd name="connsiteY6" fmla="*/ 551645 h 2472183"/>
                <a:gd name="connsiteX7" fmla="*/ 1469916 w 2631624"/>
                <a:gd name="connsiteY7" fmla="*/ 465283 h 2472183"/>
                <a:gd name="connsiteX8" fmla="*/ 1527166 w 2631624"/>
                <a:gd name="connsiteY8" fmla="*/ 349810 h 2472183"/>
                <a:gd name="connsiteX9" fmla="*/ 1290148 w 2631624"/>
                <a:gd name="connsiteY9" fmla="*/ 306947 h 2472183"/>
                <a:gd name="connsiteX10" fmla="*/ 1058328 w 2631624"/>
                <a:gd name="connsiteY10" fmla="*/ 435735 h 2472183"/>
                <a:gd name="connsiteX11" fmla="*/ 916661 w 2631624"/>
                <a:gd name="connsiteY11" fmla="*/ 641797 h 2472183"/>
                <a:gd name="connsiteX12" fmla="*/ 813630 w 2631624"/>
                <a:gd name="connsiteY12" fmla="*/ 1015285 h 2472183"/>
                <a:gd name="connsiteX13" fmla="*/ 1071207 w 2631624"/>
                <a:gd name="connsiteY13" fmla="*/ 641797 h 2472183"/>
                <a:gd name="connsiteX14" fmla="*/ 1328785 w 2631624"/>
                <a:gd name="connsiteY14" fmla="*/ 590282 h 2472183"/>
                <a:gd name="connsiteX15" fmla="*/ 1393179 w 2631624"/>
                <a:gd name="connsiteY15" fmla="*/ 719070 h 2472183"/>
                <a:gd name="connsiteX16" fmla="*/ 1315906 w 2631624"/>
                <a:gd name="connsiteY16" fmla="*/ 796344 h 2472183"/>
                <a:gd name="connsiteX17" fmla="*/ 1264390 w 2631624"/>
                <a:gd name="connsiteY17" fmla="*/ 731949 h 2472183"/>
                <a:gd name="connsiteX18" fmla="*/ 1318723 w 2631624"/>
                <a:gd name="connsiteY18" fmla="*/ 693313 h 2472183"/>
                <a:gd name="connsiteX19" fmla="*/ 1161359 w 2631624"/>
                <a:gd name="connsiteY19" fmla="*/ 704346 h 2472183"/>
                <a:gd name="connsiteX20" fmla="*/ 1058328 w 2631624"/>
                <a:gd name="connsiteY20" fmla="*/ 963769 h 2472183"/>
                <a:gd name="connsiteX21" fmla="*/ 1032571 w 2631624"/>
                <a:gd name="connsiteY21" fmla="*/ 1453166 h 2472183"/>
                <a:gd name="connsiteX22" fmla="*/ 1264390 w 2631624"/>
                <a:gd name="connsiteY22" fmla="*/ 1968321 h 2472183"/>
                <a:gd name="connsiteX23" fmla="*/ 1728030 w 2631624"/>
                <a:gd name="connsiteY23" fmla="*/ 2058473 h 2472183"/>
                <a:gd name="connsiteX24" fmla="*/ 2153033 w 2631624"/>
                <a:gd name="connsiteY24" fmla="*/ 1981200 h 2472183"/>
                <a:gd name="connsiteX25" fmla="*/ 2384781 w 2631624"/>
                <a:gd name="connsiteY25" fmla="*/ 2396820 h 2472183"/>
                <a:gd name="connsiteX26" fmla="*/ 671983 w 2631624"/>
                <a:gd name="connsiteY26" fmla="*/ 2433381 h 2472183"/>
                <a:gd name="connsiteX0" fmla="*/ 0 w 2631624"/>
                <a:gd name="connsiteY0" fmla="*/ 1087534 h 2433381"/>
                <a:gd name="connsiteX1" fmla="*/ 440142 w 2631624"/>
                <a:gd name="connsiteY1" fmla="*/ 384220 h 2433381"/>
                <a:gd name="connsiteX2" fmla="*/ 916661 w 2631624"/>
                <a:gd name="connsiteY2" fmla="*/ 49369 h 2433381"/>
                <a:gd name="connsiteX3" fmla="*/ 1393179 w 2631624"/>
                <a:gd name="connsiteY3" fmla="*/ 88006 h 2433381"/>
                <a:gd name="connsiteX4" fmla="*/ 1663635 w 2631624"/>
                <a:gd name="connsiteY4" fmla="*/ 358462 h 2433381"/>
                <a:gd name="connsiteX5" fmla="*/ 1645558 w 2631624"/>
                <a:gd name="connsiteY5" fmla="*/ 513008 h 2433381"/>
                <a:gd name="connsiteX6" fmla="*/ 1534847 w 2631624"/>
                <a:gd name="connsiteY6" fmla="*/ 551645 h 2433381"/>
                <a:gd name="connsiteX7" fmla="*/ 1469916 w 2631624"/>
                <a:gd name="connsiteY7" fmla="*/ 465283 h 2433381"/>
                <a:gd name="connsiteX8" fmla="*/ 1527166 w 2631624"/>
                <a:gd name="connsiteY8" fmla="*/ 349810 h 2433381"/>
                <a:gd name="connsiteX9" fmla="*/ 1290148 w 2631624"/>
                <a:gd name="connsiteY9" fmla="*/ 306947 h 2433381"/>
                <a:gd name="connsiteX10" fmla="*/ 1058328 w 2631624"/>
                <a:gd name="connsiteY10" fmla="*/ 435735 h 2433381"/>
                <a:gd name="connsiteX11" fmla="*/ 916661 w 2631624"/>
                <a:gd name="connsiteY11" fmla="*/ 641797 h 2433381"/>
                <a:gd name="connsiteX12" fmla="*/ 813630 w 2631624"/>
                <a:gd name="connsiteY12" fmla="*/ 1015285 h 2433381"/>
                <a:gd name="connsiteX13" fmla="*/ 1071207 w 2631624"/>
                <a:gd name="connsiteY13" fmla="*/ 641797 h 2433381"/>
                <a:gd name="connsiteX14" fmla="*/ 1328785 w 2631624"/>
                <a:gd name="connsiteY14" fmla="*/ 590282 h 2433381"/>
                <a:gd name="connsiteX15" fmla="*/ 1393179 w 2631624"/>
                <a:gd name="connsiteY15" fmla="*/ 719070 h 2433381"/>
                <a:gd name="connsiteX16" fmla="*/ 1315906 w 2631624"/>
                <a:gd name="connsiteY16" fmla="*/ 796344 h 2433381"/>
                <a:gd name="connsiteX17" fmla="*/ 1264390 w 2631624"/>
                <a:gd name="connsiteY17" fmla="*/ 731949 h 2433381"/>
                <a:gd name="connsiteX18" fmla="*/ 1318723 w 2631624"/>
                <a:gd name="connsiteY18" fmla="*/ 693313 h 2433381"/>
                <a:gd name="connsiteX19" fmla="*/ 1161359 w 2631624"/>
                <a:gd name="connsiteY19" fmla="*/ 704346 h 2433381"/>
                <a:gd name="connsiteX20" fmla="*/ 1058328 w 2631624"/>
                <a:gd name="connsiteY20" fmla="*/ 963769 h 2433381"/>
                <a:gd name="connsiteX21" fmla="*/ 1032571 w 2631624"/>
                <a:gd name="connsiteY21" fmla="*/ 1453166 h 2433381"/>
                <a:gd name="connsiteX22" fmla="*/ 1264390 w 2631624"/>
                <a:gd name="connsiteY22" fmla="*/ 1968321 h 2433381"/>
                <a:gd name="connsiteX23" fmla="*/ 1728030 w 2631624"/>
                <a:gd name="connsiteY23" fmla="*/ 2058473 h 2433381"/>
                <a:gd name="connsiteX24" fmla="*/ 2153033 w 2631624"/>
                <a:gd name="connsiteY24" fmla="*/ 1981200 h 2433381"/>
                <a:gd name="connsiteX25" fmla="*/ 2384781 w 2631624"/>
                <a:gd name="connsiteY25" fmla="*/ 2396820 h 2433381"/>
                <a:gd name="connsiteX26" fmla="*/ 671983 w 2631624"/>
                <a:gd name="connsiteY26" fmla="*/ 2433381 h 2433381"/>
                <a:gd name="connsiteX0" fmla="*/ 0 w 2669939"/>
                <a:gd name="connsiteY0" fmla="*/ 1087534 h 2433381"/>
                <a:gd name="connsiteX1" fmla="*/ 440142 w 2669939"/>
                <a:gd name="connsiteY1" fmla="*/ 384220 h 2433381"/>
                <a:gd name="connsiteX2" fmla="*/ 916661 w 2669939"/>
                <a:gd name="connsiteY2" fmla="*/ 49369 h 2433381"/>
                <a:gd name="connsiteX3" fmla="*/ 1393179 w 2669939"/>
                <a:gd name="connsiteY3" fmla="*/ 88006 h 2433381"/>
                <a:gd name="connsiteX4" fmla="*/ 1663635 w 2669939"/>
                <a:gd name="connsiteY4" fmla="*/ 358462 h 2433381"/>
                <a:gd name="connsiteX5" fmla="*/ 1645558 w 2669939"/>
                <a:gd name="connsiteY5" fmla="*/ 513008 h 2433381"/>
                <a:gd name="connsiteX6" fmla="*/ 1534847 w 2669939"/>
                <a:gd name="connsiteY6" fmla="*/ 551645 h 2433381"/>
                <a:gd name="connsiteX7" fmla="*/ 1469916 w 2669939"/>
                <a:gd name="connsiteY7" fmla="*/ 465283 h 2433381"/>
                <a:gd name="connsiteX8" fmla="*/ 1527166 w 2669939"/>
                <a:gd name="connsiteY8" fmla="*/ 349810 h 2433381"/>
                <a:gd name="connsiteX9" fmla="*/ 1290148 w 2669939"/>
                <a:gd name="connsiteY9" fmla="*/ 306947 h 2433381"/>
                <a:gd name="connsiteX10" fmla="*/ 1058328 w 2669939"/>
                <a:gd name="connsiteY10" fmla="*/ 435735 h 2433381"/>
                <a:gd name="connsiteX11" fmla="*/ 916661 w 2669939"/>
                <a:gd name="connsiteY11" fmla="*/ 641797 h 2433381"/>
                <a:gd name="connsiteX12" fmla="*/ 813630 w 2669939"/>
                <a:gd name="connsiteY12" fmla="*/ 1015285 h 2433381"/>
                <a:gd name="connsiteX13" fmla="*/ 1071207 w 2669939"/>
                <a:gd name="connsiteY13" fmla="*/ 641797 h 2433381"/>
                <a:gd name="connsiteX14" fmla="*/ 1328785 w 2669939"/>
                <a:gd name="connsiteY14" fmla="*/ 590282 h 2433381"/>
                <a:gd name="connsiteX15" fmla="*/ 1393179 w 2669939"/>
                <a:gd name="connsiteY15" fmla="*/ 719070 h 2433381"/>
                <a:gd name="connsiteX16" fmla="*/ 1315906 w 2669939"/>
                <a:gd name="connsiteY16" fmla="*/ 796344 h 2433381"/>
                <a:gd name="connsiteX17" fmla="*/ 1264390 w 2669939"/>
                <a:gd name="connsiteY17" fmla="*/ 731949 h 2433381"/>
                <a:gd name="connsiteX18" fmla="*/ 1318723 w 2669939"/>
                <a:gd name="connsiteY18" fmla="*/ 693313 h 2433381"/>
                <a:gd name="connsiteX19" fmla="*/ 1161359 w 2669939"/>
                <a:gd name="connsiteY19" fmla="*/ 704346 h 2433381"/>
                <a:gd name="connsiteX20" fmla="*/ 1058328 w 2669939"/>
                <a:gd name="connsiteY20" fmla="*/ 963769 h 2433381"/>
                <a:gd name="connsiteX21" fmla="*/ 1032571 w 2669939"/>
                <a:gd name="connsiteY21" fmla="*/ 1453166 h 2433381"/>
                <a:gd name="connsiteX22" fmla="*/ 1264390 w 2669939"/>
                <a:gd name="connsiteY22" fmla="*/ 1968321 h 2433381"/>
                <a:gd name="connsiteX23" fmla="*/ 1728030 w 2669939"/>
                <a:gd name="connsiteY23" fmla="*/ 2058473 h 2433381"/>
                <a:gd name="connsiteX24" fmla="*/ 2153033 w 2669939"/>
                <a:gd name="connsiteY24" fmla="*/ 1981200 h 2433381"/>
                <a:gd name="connsiteX25" fmla="*/ 2382925 w 2669939"/>
                <a:gd name="connsiteY25" fmla="*/ 2176199 h 2433381"/>
                <a:gd name="connsiteX26" fmla="*/ 2384781 w 2669939"/>
                <a:gd name="connsiteY26" fmla="*/ 2396820 h 2433381"/>
                <a:gd name="connsiteX27" fmla="*/ 671983 w 2669939"/>
                <a:gd name="connsiteY27" fmla="*/ 2433381 h 2433381"/>
                <a:gd name="connsiteX0" fmla="*/ 0 w 2677332"/>
                <a:gd name="connsiteY0" fmla="*/ 1087534 h 2433381"/>
                <a:gd name="connsiteX1" fmla="*/ 440142 w 2677332"/>
                <a:gd name="connsiteY1" fmla="*/ 384220 h 2433381"/>
                <a:gd name="connsiteX2" fmla="*/ 916661 w 2677332"/>
                <a:gd name="connsiteY2" fmla="*/ 49369 h 2433381"/>
                <a:gd name="connsiteX3" fmla="*/ 1393179 w 2677332"/>
                <a:gd name="connsiteY3" fmla="*/ 88006 h 2433381"/>
                <a:gd name="connsiteX4" fmla="*/ 1663635 w 2677332"/>
                <a:gd name="connsiteY4" fmla="*/ 358462 h 2433381"/>
                <a:gd name="connsiteX5" fmla="*/ 1645558 w 2677332"/>
                <a:gd name="connsiteY5" fmla="*/ 513008 h 2433381"/>
                <a:gd name="connsiteX6" fmla="*/ 1534847 w 2677332"/>
                <a:gd name="connsiteY6" fmla="*/ 551645 h 2433381"/>
                <a:gd name="connsiteX7" fmla="*/ 1469916 w 2677332"/>
                <a:gd name="connsiteY7" fmla="*/ 465283 h 2433381"/>
                <a:gd name="connsiteX8" fmla="*/ 1527166 w 2677332"/>
                <a:gd name="connsiteY8" fmla="*/ 349810 h 2433381"/>
                <a:gd name="connsiteX9" fmla="*/ 1290148 w 2677332"/>
                <a:gd name="connsiteY9" fmla="*/ 306947 h 2433381"/>
                <a:gd name="connsiteX10" fmla="*/ 1058328 w 2677332"/>
                <a:gd name="connsiteY10" fmla="*/ 435735 h 2433381"/>
                <a:gd name="connsiteX11" fmla="*/ 916661 w 2677332"/>
                <a:gd name="connsiteY11" fmla="*/ 641797 h 2433381"/>
                <a:gd name="connsiteX12" fmla="*/ 813630 w 2677332"/>
                <a:gd name="connsiteY12" fmla="*/ 1015285 h 2433381"/>
                <a:gd name="connsiteX13" fmla="*/ 1071207 w 2677332"/>
                <a:gd name="connsiteY13" fmla="*/ 641797 h 2433381"/>
                <a:gd name="connsiteX14" fmla="*/ 1328785 w 2677332"/>
                <a:gd name="connsiteY14" fmla="*/ 590282 h 2433381"/>
                <a:gd name="connsiteX15" fmla="*/ 1393179 w 2677332"/>
                <a:gd name="connsiteY15" fmla="*/ 719070 h 2433381"/>
                <a:gd name="connsiteX16" fmla="*/ 1315906 w 2677332"/>
                <a:gd name="connsiteY16" fmla="*/ 796344 h 2433381"/>
                <a:gd name="connsiteX17" fmla="*/ 1264390 w 2677332"/>
                <a:gd name="connsiteY17" fmla="*/ 731949 h 2433381"/>
                <a:gd name="connsiteX18" fmla="*/ 1318723 w 2677332"/>
                <a:gd name="connsiteY18" fmla="*/ 693313 h 2433381"/>
                <a:gd name="connsiteX19" fmla="*/ 1161359 w 2677332"/>
                <a:gd name="connsiteY19" fmla="*/ 704346 h 2433381"/>
                <a:gd name="connsiteX20" fmla="*/ 1058328 w 2677332"/>
                <a:gd name="connsiteY20" fmla="*/ 963769 h 2433381"/>
                <a:gd name="connsiteX21" fmla="*/ 1032571 w 2677332"/>
                <a:gd name="connsiteY21" fmla="*/ 1453166 h 2433381"/>
                <a:gd name="connsiteX22" fmla="*/ 1264390 w 2677332"/>
                <a:gd name="connsiteY22" fmla="*/ 1968321 h 2433381"/>
                <a:gd name="connsiteX23" fmla="*/ 1728030 w 2677332"/>
                <a:gd name="connsiteY23" fmla="*/ 2058473 h 2433381"/>
                <a:gd name="connsiteX24" fmla="*/ 2153033 w 2677332"/>
                <a:gd name="connsiteY24" fmla="*/ 1981200 h 2433381"/>
                <a:gd name="connsiteX25" fmla="*/ 2638708 w 2677332"/>
                <a:gd name="connsiteY25" fmla="*/ 2049872 h 2433381"/>
                <a:gd name="connsiteX26" fmla="*/ 2384781 w 2677332"/>
                <a:gd name="connsiteY26" fmla="*/ 2396820 h 2433381"/>
                <a:gd name="connsiteX27" fmla="*/ 671983 w 2677332"/>
                <a:gd name="connsiteY27" fmla="*/ 2433381 h 2433381"/>
                <a:gd name="connsiteX0" fmla="*/ 0 w 2638708"/>
                <a:gd name="connsiteY0" fmla="*/ 1087534 h 2433381"/>
                <a:gd name="connsiteX1" fmla="*/ 440142 w 2638708"/>
                <a:gd name="connsiteY1" fmla="*/ 384220 h 2433381"/>
                <a:gd name="connsiteX2" fmla="*/ 916661 w 2638708"/>
                <a:gd name="connsiteY2" fmla="*/ 49369 h 2433381"/>
                <a:gd name="connsiteX3" fmla="*/ 1393179 w 2638708"/>
                <a:gd name="connsiteY3" fmla="*/ 88006 h 2433381"/>
                <a:gd name="connsiteX4" fmla="*/ 1663635 w 2638708"/>
                <a:gd name="connsiteY4" fmla="*/ 358462 h 2433381"/>
                <a:gd name="connsiteX5" fmla="*/ 1645558 w 2638708"/>
                <a:gd name="connsiteY5" fmla="*/ 513008 h 2433381"/>
                <a:gd name="connsiteX6" fmla="*/ 1534847 w 2638708"/>
                <a:gd name="connsiteY6" fmla="*/ 551645 h 2433381"/>
                <a:gd name="connsiteX7" fmla="*/ 1469916 w 2638708"/>
                <a:gd name="connsiteY7" fmla="*/ 465283 h 2433381"/>
                <a:gd name="connsiteX8" fmla="*/ 1527166 w 2638708"/>
                <a:gd name="connsiteY8" fmla="*/ 349810 h 2433381"/>
                <a:gd name="connsiteX9" fmla="*/ 1290148 w 2638708"/>
                <a:gd name="connsiteY9" fmla="*/ 306947 h 2433381"/>
                <a:gd name="connsiteX10" fmla="*/ 1058328 w 2638708"/>
                <a:gd name="connsiteY10" fmla="*/ 435735 h 2433381"/>
                <a:gd name="connsiteX11" fmla="*/ 916661 w 2638708"/>
                <a:gd name="connsiteY11" fmla="*/ 641797 h 2433381"/>
                <a:gd name="connsiteX12" fmla="*/ 813630 w 2638708"/>
                <a:gd name="connsiteY12" fmla="*/ 1015285 h 2433381"/>
                <a:gd name="connsiteX13" fmla="*/ 1071207 w 2638708"/>
                <a:gd name="connsiteY13" fmla="*/ 641797 h 2433381"/>
                <a:gd name="connsiteX14" fmla="*/ 1328785 w 2638708"/>
                <a:gd name="connsiteY14" fmla="*/ 590282 h 2433381"/>
                <a:gd name="connsiteX15" fmla="*/ 1393179 w 2638708"/>
                <a:gd name="connsiteY15" fmla="*/ 719070 h 2433381"/>
                <a:gd name="connsiteX16" fmla="*/ 1315906 w 2638708"/>
                <a:gd name="connsiteY16" fmla="*/ 796344 h 2433381"/>
                <a:gd name="connsiteX17" fmla="*/ 1264390 w 2638708"/>
                <a:gd name="connsiteY17" fmla="*/ 731949 h 2433381"/>
                <a:gd name="connsiteX18" fmla="*/ 1318723 w 2638708"/>
                <a:gd name="connsiteY18" fmla="*/ 693313 h 2433381"/>
                <a:gd name="connsiteX19" fmla="*/ 1161359 w 2638708"/>
                <a:gd name="connsiteY19" fmla="*/ 704346 h 2433381"/>
                <a:gd name="connsiteX20" fmla="*/ 1058328 w 2638708"/>
                <a:gd name="connsiteY20" fmla="*/ 963769 h 2433381"/>
                <a:gd name="connsiteX21" fmla="*/ 1032571 w 2638708"/>
                <a:gd name="connsiteY21" fmla="*/ 1453166 h 2433381"/>
                <a:gd name="connsiteX22" fmla="*/ 1264390 w 2638708"/>
                <a:gd name="connsiteY22" fmla="*/ 1968321 h 2433381"/>
                <a:gd name="connsiteX23" fmla="*/ 1728030 w 2638708"/>
                <a:gd name="connsiteY23" fmla="*/ 2058473 h 2433381"/>
                <a:gd name="connsiteX24" fmla="*/ 2153033 w 2638708"/>
                <a:gd name="connsiteY24" fmla="*/ 1981200 h 2433381"/>
                <a:gd name="connsiteX25" fmla="*/ 2638708 w 2638708"/>
                <a:gd name="connsiteY25" fmla="*/ 2049872 h 2433381"/>
                <a:gd name="connsiteX26" fmla="*/ 2384781 w 2638708"/>
                <a:gd name="connsiteY26" fmla="*/ 2396820 h 2433381"/>
                <a:gd name="connsiteX27" fmla="*/ 671983 w 2638708"/>
                <a:gd name="connsiteY27" fmla="*/ 2433381 h 2433381"/>
                <a:gd name="connsiteX0" fmla="*/ 0 w 2638708"/>
                <a:gd name="connsiteY0" fmla="*/ 1087534 h 2433381"/>
                <a:gd name="connsiteX1" fmla="*/ 440142 w 2638708"/>
                <a:gd name="connsiteY1" fmla="*/ 384220 h 2433381"/>
                <a:gd name="connsiteX2" fmla="*/ 916661 w 2638708"/>
                <a:gd name="connsiteY2" fmla="*/ 49369 h 2433381"/>
                <a:gd name="connsiteX3" fmla="*/ 1393179 w 2638708"/>
                <a:gd name="connsiteY3" fmla="*/ 88006 h 2433381"/>
                <a:gd name="connsiteX4" fmla="*/ 1663635 w 2638708"/>
                <a:gd name="connsiteY4" fmla="*/ 358462 h 2433381"/>
                <a:gd name="connsiteX5" fmla="*/ 1645558 w 2638708"/>
                <a:gd name="connsiteY5" fmla="*/ 513008 h 2433381"/>
                <a:gd name="connsiteX6" fmla="*/ 1534847 w 2638708"/>
                <a:gd name="connsiteY6" fmla="*/ 551645 h 2433381"/>
                <a:gd name="connsiteX7" fmla="*/ 1469916 w 2638708"/>
                <a:gd name="connsiteY7" fmla="*/ 465283 h 2433381"/>
                <a:gd name="connsiteX8" fmla="*/ 1527166 w 2638708"/>
                <a:gd name="connsiteY8" fmla="*/ 349810 h 2433381"/>
                <a:gd name="connsiteX9" fmla="*/ 1290148 w 2638708"/>
                <a:gd name="connsiteY9" fmla="*/ 306947 h 2433381"/>
                <a:gd name="connsiteX10" fmla="*/ 1058328 w 2638708"/>
                <a:gd name="connsiteY10" fmla="*/ 435735 h 2433381"/>
                <a:gd name="connsiteX11" fmla="*/ 916661 w 2638708"/>
                <a:gd name="connsiteY11" fmla="*/ 641797 h 2433381"/>
                <a:gd name="connsiteX12" fmla="*/ 813630 w 2638708"/>
                <a:gd name="connsiteY12" fmla="*/ 1015285 h 2433381"/>
                <a:gd name="connsiteX13" fmla="*/ 1071207 w 2638708"/>
                <a:gd name="connsiteY13" fmla="*/ 641797 h 2433381"/>
                <a:gd name="connsiteX14" fmla="*/ 1328785 w 2638708"/>
                <a:gd name="connsiteY14" fmla="*/ 590282 h 2433381"/>
                <a:gd name="connsiteX15" fmla="*/ 1393179 w 2638708"/>
                <a:gd name="connsiteY15" fmla="*/ 719070 h 2433381"/>
                <a:gd name="connsiteX16" fmla="*/ 1315906 w 2638708"/>
                <a:gd name="connsiteY16" fmla="*/ 796344 h 2433381"/>
                <a:gd name="connsiteX17" fmla="*/ 1264390 w 2638708"/>
                <a:gd name="connsiteY17" fmla="*/ 731949 h 2433381"/>
                <a:gd name="connsiteX18" fmla="*/ 1318723 w 2638708"/>
                <a:gd name="connsiteY18" fmla="*/ 693313 h 2433381"/>
                <a:gd name="connsiteX19" fmla="*/ 1161359 w 2638708"/>
                <a:gd name="connsiteY19" fmla="*/ 704346 h 2433381"/>
                <a:gd name="connsiteX20" fmla="*/ 1058328 w 2638708"/>
                <a:gd name="connsiteY20" fmla="*/ 963769 h 2433381"/>
                <a:gd name="connsiteX21" fmla="*/ 1032571 w 2638708"/>
                <a:gd name="connsiteY21" fmla="*/ 1453166 h 2433381"/>
                <a:gd name="connsiteX22" fmla="*/ 1264390 w 2638708"/>
                <a:gd name="connsiteY22" fmla="*/ 1968321 h 2433381"/>
                <a:gd name="connsiteX23" fmla="*/ 1728030 w 2638708"/>
                <a:gd name="connsiteY23" fmla="*/ 2058473 h 2433381"/>
                <a:gd name="connsiteX24" fmla="*/ 2153033 w 2638708"/>
                <a:gd name="connsiteY24" fmla="*/ 1981200 h 2433381"/>
                <a:gd name="connsiteX25" fmla="*/ 2638708 w 2638708"/>
                <a:gd name="connsiteY25" fmla="*/ 2049872 h 2433381"/>
                <a:gd name="connsiteX26" fmla="*/ 2384781 w 2638708"/>
                <a:gd name="connsiteY26" fmla="*/ 2396820 h 2433381"/>
                <a:gd name="connsiteX27" fmla="*/ 671983 w 2638708"/>
                <a:gd name="connsiteY27" fmla="*/ 2433381 h 2433381"/>
                <a:gd name="connsiteX0" fmla="*/ 0 w 2638708"/>
                <a:gd name="connsiteY0" fmla="*/ 1087534 h 2396820"/>
                <a:gd name="connsiteX1" fmla="*/ 440142 w 2638708"/>
                <a:gd name="connsiteY1" fmla="*/ 384220 h 2396820"/>
                <a:gd name="connsiteX2" fmla="*/ 916661 w 2638708"/>
                <a:gd name="connsiteY2" fmla="*/ 49369 h 2396820"/>
                <a:gd name="connsiteX3" fmla="*/ 1393179 w 2638708"/>
                <a:gd name="connsiteY3" fmla="*/ 88006 h 2396820"/>
                <a:gd name="connsiteX4" fmla="*/ 1663635 w 2638708"/>
                <a:gd name="connsiteY4" fmla="*/ 358462 h 2396820"/>
                <a:gd name="connsiteX5" fmla="*/ 1645558 w 2638708"/>
                <a:gd name="connsiteY5" fmla="*/ 513008 h 2396820"/>
                <a:gd name="connsiteX6" fmla="*/ 1534847 w 2638708"/>
                <a:gd name="connsiteY6" fmla="*/ 551645 h 2396820"/>
                <a:gd name="connsiteX7" fmla="*/ 1469916 w 2638708"/>
                <a:gd name="connsiteY7" fmla="*/ 465283 h 2396820"/>
                <a:gd name="connsiteX8" fmla="*/ 1527166 w 2638708"/>
                <a:gd name="connsiteY8" fmla="*/ 349810 h 2396820"/>
                <a:gd name="connsiteX9" fmla="*/ 1290148 w 2638708"/>
                <a:gd name="connsiteY9" fmla="*/ 306947 h 2396820"/>
                <a:gd name="connsiteX10" fmla="*/ 1058328 w 2638708"/>
                <a:gd name="connsiteY10" fmla="*/ 435735 h 2396820"/>
                <a:gd name="connsiteX11" fmla="*/ 916661 w 2638708"/>
                <a:gd name="connsiteY11" fmla="*/ 641797 h 2396820"/>
                <a:gd name="connsiteX12" fmla="*/ 813630 w 2638708"/>
                <a:gd name="connsiteY12" fmla="*/ 1015285 h 2396820"/>
                <a:gd name="connsiteX13" fmla="*/ 1071207 w 2638708"/>
                <a:gd name="connsiteY13" fmla="*/ 641797 h 2396820"/>
                <a:gd name="connsiteX14" fmla="*/ 1328785 w 2638708"/>
                <a:gd name="connsiteY14" fmla="*/ 590282 h 2396820"/>
                <a:gd name="connsiteX15" fmla="*/ 1393179 w 2638708"/>
                <a:gd name="connsiteY15" fmla="*/ 719070 h 2396820"/>
                <a:gd name="connsiteX16" fmla="*/ 1315906 w 2638708"/>
                <a:gd name="connsiteY16" fmla="*/ 796344 h 2396820"/>
                <a:gd name="connsiteX17" fmla="*/ 1264390 w 2638708"/>
                <a:gd name="connsiteY17" fmla="*/ 731949 h 2396820"/>
                <a:gd name="connsiteX18" fmla="*/ 1318723 w 2638708"/>
                <a:gd name="connsiteY18" fmla="*/ 693313 h 2396820"/>
                <a:gd name="connsiteX19" fmla="*/ 1161359 w 2638708"/>
                <a:gd name="connsiteY19" fmla="*/ 704346 h 2396820"/>
                <a:gd name="connsiteX20" fmla="*/ 1058328 w 2638708"/>
                <a:gd name="connsiteY20" fmla="*/ 963769 h 2396820"/>
                <a:gd name="connsiteX21" fmla="*/ 1032571 w 2638708"/>
                <a:gd name="connsiteY21" fmla="*/ 1453166 h 2396820"/>
                <a:gd name="connsiteX22" fmla="*/ 1264390 w 2638708"/>
                <a:gd name="connsiteY22" fmla="*/ 1968321 h 2396820"/>
                <a:gd name="connsiteX23" fmla="*/ 1728030 w 2638708"/>
                <a:gd name="connsiteY23" fmla="*/ 2058473 h 2396820"/>
                <a:gd name="connsiteX24" fmla="*/ 2153033 w 2638708"/>
                <a:gd name="connsiteY24" fmla="*/ 1981200 h 2396820"/>
                <a:gd name="connsiteX25" fmla="*/ 2638708 w 2638708"/>
                <a:gd name="connsiteY25" fmla="*/ 2049872 h 2396820"/>
                <a:gd name="connsiteX26" fmla="*/ 2384781 w 2638708"/>
                <a:gd name="connsiteY26" fmla="*/ 2396820 h 2396820"/>
                <a:gd name="connsiteX27" fmla="*/ 656618 w 2638708"/>
                <a:gd name="connsiteY27" fmla="*/ 2373663 h 2396820"/>
                <a:gd name="connsiteX0" fmla="*/ 0 w 2638708"/>
                <a:gd name="connsiteY0" fmla="*/ 1087534 h 2396820"/>
                <a:gd name="connsiteX1" fmla="*/ 440142 w 2638708"/>
                <a:gd name="connsiteY1" fmla="*/ 384220 h 2396820"/>
                <a:gd name="connsiteX2" fmla="*/ 916661 w 2638708"/>
                <a:gd name="connsiteY2" fmla="*/ 49369 h 2396820"/>
                <a:gd name="connsiteX3" fmla="*/ 1393179 w 2638708"/>
                <a:gd name="connsiteY3" fmla="*/ 88006 h 2396820"/>
                <a:gd name="connsiteX4" fmla="*/ 1663635 w 2638708"/>
                <a:gd name="connsiteY4" fmla="*/ 358462 h 2396820"/>
                <a:gd name="connsiteX5" fmla="*/ 1645558 w 2638708"/>
                <a:gd name="connsiteY5" fmla="*/ 513008 h 2396820"/>
                <a:gd name="connsiteX6" fmla="*/ 1534847 w 2638708"/>
                <a:gd name="connsiteY6" fmla="*/ 551645 h 2396820"/>
                <a:gd name="connsiteX7" fmla="*/ 1469916 w 2638708"/>
                <a:gd name="connsiteY7" fmla="*/ 465283 h 2396820"/>
                <a:gd name="connsiteX8" fmla="*/ 1527166 w 2638708"/>
                <a:gd name="connsiteY8" fmla="*/ 349810 h 2396820"/>
                <a:gd name="connsiteX9" fmla="*/ 1290148 w 2638708"/>
                <a:gd name="connsiteY9" fmla="*/ 306947 h 2396820"/>
                <a:gd name="connsiteX10" fmla="*/ 1058328 w 2638708"/>
                <a:gd name="connsiteY10" fmla="*/ 435735 h 2396820"/>
                <a:gd name="connsiteX11" fmla="*/ 916661 w 2638708"/>
                <a:gd name="connsiteY11" fmla="*/ 641797 h 2396820"/>
                <a:gd name="connsiteX12" fmla="*/ 813630 w 2638708"/>
                <a:gd name="connsiteY12" fmla="*/ 1015285 h 2396820"/>
                <a:gd name="connsiteX13" fmla="*/ 1071207 w 2638708"/>
                <a:gd name="connsiteY13" fmla="*/ 641797 h 2396820"/>
                <a:gd name="connsiteX14" fmla="*/ 1328785 w 2638708"/>
                <a:gd name="connsiteY14" fmla="*/ 590282 h 2396820"/>
                <a:gd name="connsiteX15" fmla="*/ 1393179 w 2638708"/>
                <a:gd name="connsiteY15" fmla="*/ 719070 h 2396820"/>
                <a:gd name="connsiteX16" fmla="*/ 1315906 w 2638708"/>
                <a:gd name="connsiteY16" fmla="*/ 796344 h 2396820"/>
                <a:gd name="connsiteX17" fmla="*/ 1264390 w 2638708"/>
                <a:gd name="connsiteY17" fmla="*/ 731949 h 2396820"/>
                <a:gd name="connsiteX18" fmla="*/ 1318723 w 2638708"/>
                <a:gd name="connsiteY18" fmla="*/ 693313 h 2396820"/>
                <a:gd name="connsiteX19" fmla="*/ 1161359 w 2638708"/>
                <a:gd name="connsiteY19" fmla="*/ 704346 h 2396820"/>
                <a:gd name="connsiteX20" fmla="*/ 1058328 w 2638708"/>
                <a:gd name="connsiteY20" fmla="*/ 963769 h 2396820"/>
                <a:gd name="connsiteX21" fmla="*/ 1032571 w 2638708"/>
                <a:gd name="connsiteY21" fmla="*/ 1453166 h 2396820"/>
                <a:gd name="connsiteX22" fmla="*/ 1264390 w 2638708"/>
                <a:gd name="connsiteY22" fmla="*/ 1968321 h 2396820"/>
                <a:gd name="connsiteX23" fmla="*/ 1728030 w 2638708"/>
                <a:gd name="connsiteY23" fmla="*/ 2058473 h 2396820"/>
                <a:gd name="connsiteX24" fmla="*/ 2153033 w 2638708"/>
                <a:gd name="connsiteY24" fmla="*/ 1981200 h 2396820"/>
                <a:gd name="connsiteX25" fmla="*/ 2638708 w 2638708"/>
                <a:gd name="connsiteY25" fmla="*/ 2049872 h 2396820"/>
                <a:gd name="connsiteX26" fmla="*/ 2384781 w 2638708"/>
                <a:gd name="connsiteY26" fmla="*/ 2396820 h 2396820"/>
                <a:gd name="connsiteX27" fmla="*/ 684958 w 2638708"/>
                <a:gd name="connsiteY27" fmla="*/ 2385227 h 2396820"/>
                <a:gd name="connsiteX0" fmla="*/ 0 w 2568675"/>
                <a:gd name="connsiteY0" fmla="*/ 1087534 h 2396820"/>
                <a:gd name="connsiteX1" fmla="*/ 440142 w 2568675"/>
                <a:gd name="connsiteY1" fmla="*/ 384220 h 2396820"/>
                <a:gd name="connsiteX2" fmla="*/ 916661 w 2568675"/>
                <a:gd name="connsiteY2" fmla="*/ 49369 h 2396820"/>
                <a:gd name="connsiteX3" fmla="*/ 1393179 w 2568675"/>
                <a:gd name="connsiteY3" fmla="*/ 88006 h 2396820"/>
                <a:gd name="connsiteX4" fmla="*/ 1663635 w 2568675"/>
                <a:gd name="connsiteY4" fmla="*/ 358462 h 2396820"/>
                <a:gd name="connsiteX5" fmla="*/ 1645558 w 2568675"/>
                <a:gd name="connsiteY5" fmla="*/ 513008 h 2396820"/>
                <a:gd name="connsiteX6" fmla="*/ 1534847 w 2568675"/>
                <a:gd name="connsiteY6" fmla="*/ 551645 h 2396820"/>
                <a:gd name="connsiteX7" fmla="*/ 1469916 w 2568675"/>
                <a:gd name="connsiteY7" fmla="*/ 465283 h 2396820"/>
                <a:gd name="connsiteX8" fmla="*/ 1527166 w 2568675"/>
                <a:gd name="connsiteY8" fmla="*/ 349810 h 2396820"/>
                <a:gd name="connsiteX9" fmla="*/ 1290148 w 2568675"/>
                <a:gd name="connsiteY9" fmla="*/ 306947 h 2396820"/>
                <a:gd name="connsiteX10" fmla="*/ 1058328 w 2568675"/>
                <a:gd name="connsiteY10" fmla="*/ 435735 h 2396820"/>
                <a:gd name="connsiteX11" fmla="*/ 916661 w 2568675"/>
                <a:gd name="connsiteY11" fmla="*/ 641797 h 2396820"/>
                <a:gd name="connsiteX12" fmla="*/ 813630 w 2568675"/>
                <a:gd name="connsiteY12" fmla="*/ 1015285 h 2396820"/>
                <a:gd name="connsiteX13" fmla="*/ 1071207 w 2568675"/>
                <a:gd name="connsiteY13" fmla="*/ 641797 h 2396820"/>
                <a:gd name="connsiteX14" fmla="*/ 1328785 w 2568675"/>
                <a:gd name="connsiteY14" fmla="*/ 590282 h 2396820"/>
                <a:gd name="connsiteX15" fmla="*/ 1393179 w 2568675"/>
                <a:gd name="connsiteY15" fmla="*/ 719070 h 2396820"/>
                <a:gd name="connsiteX16" fmla="*/ 1315906 w 2568675"/>
                <a:gd name="connsiteY16" fmla="*/ 796344 h 2396820"/>
                <a:gd name="connsiteX17" fmla="*/ 1264390 w 2568675"/>
                <a:gd name="connsiteY17" fmla="*/ 731949 h 2396820"/>
                <a:gd name="connsiteX18" fmla="*/ 1318723 w 2568675"/>
                <a:gd name="connsiteY18" fmla="*/ 693313 h 2396820"/>
                <a:gd name="connsiteX19" fmla="*/ 1161359 w 2568675"/>
                <a:gd name="connsiteY19" fmla="*/ 704346 h 2396820"/>
                <a:gd name="connsiteX20" fmla="*/ 1058328 w 2568675"/>
                <a:gd name="connsiteY20" fmla="*/ 963769 h 2396820"/>
                <a:gd name="connsiteX21" fmla="*/ 1032571 w 2568675"/>
                <a:gd name="connsiteY21" fmla="*/ 1453166 h 2396820"/>
                <a:gd name="connsiteX22" fmla="*/ 1264390 w 2568675"/>
                <a:gd name="connsiteY22" fmla="*/ 1968321 h 2396820"/>
                <a:gd name="connsiteX23" fmla="*/ 1728030 w 2568675"/>
                <a:gd name="connsiteY23" fmla="*/ 2058473 h 2396820"/>
                <a:gd name="connsiteX24" fmla="*/ 2153033 w 2568675"/>
                <a:gd name="connsiteY24" fmla="*/ 1981200 h 2396820"/>
                <a:gd name="connsiteX25" fmla="*/ 2568675 w 2568675"/>
                <a:gd name="connsiteY25" fmla="*/ 1923545 h 2396820"/>
                <a:gd name="connsiteX26" fmla="*/ 2384781 w 2568675"/>
                <a:gd name="connsiteY26" fmla="*/ 2396820 h 2396820"/>
                <a:gd name="connsiteX27" fmla="*/ 684958 w 2568675"/>
                <a:gd name="connsiteY27" fmla="*/ 2385227 h 2396820"/>
                <a:gd name="connsiteX0" fmla="*/ 0 w 2602683"/>
                <a:gd name="connsiteY0" fmla="*/ 1087534 h 2396820"/>
                <a:gd name="connsiteX1" fmla="*/ 440142 w 2602683"/>
                <a:gd name="connsiteY1" fmla="*/ 384220 h 2396820"/>
                <a:gd name="connsiteX2" fmla="*/ 916661 w 2602683"/>
                <a:gd name="connsiteY2" fmla="*/ 49369 h 2396820"/>
                <a:gd name="connsiteX3" fmla="*/ 1393179 w 2602683"/>
                <a:gd name="connsiteY3" fmla="*/ 88006 h 2396820"/>
                <a:gd name="connsiteX4" fmla="*/ 1663635 w 2602683"/>
                <a:gd name="connsiteY4" fmla="*/ 358462 h 2396820"/>
                <a:gd name="connsiteX5" fmla="*/ 1645558 w 2602683"/>
                <a:gd name="connsiteY5" fmla="*/ 513008 h 2396820"/>
                <a:gd name="connsiteX6" fmla="*/ 1534847 w 2602683"/>
                <a:gd name="connsiteY6" fmla="*/ 551645 h 2396820"/>
                <a:gd name="connsiteX7" fmla="*/ 1469916 w 2602683"/>
                <a:gd name="connsiteY7" fmla="*/ 465283 h 2396820"/>
                <a:gd name="connsiteX8" fmla="*/ 1527166 w 2602683"/>
                <a:gd name="connsiteY8" fmla="*/ 349810 h 2396820"/>
                <a:gd name="connsiteX9" fmla="*/ 1290148 w 2602683"/>
                <a:gd name="connsiteY9" fmla="*/ 306947 h 2396820"/>
                <a:gd name="connsiteX10" fmla="*/ 1058328 w 2602683"/>
                <a:gd name="connsiteY10" fmla="*/ 435735 h 2396820"/>
                <a:gd name="connsiteX11" fmla="*/ 916661 w 2602683"/>
                <a:gd name="connsiteY11" fmla="*/ 641797 h 2396820"/>
                <a:gd name="connsiteX12" fmla="*/ 813630 w 2602683"/>
                <a:gd name="connsiteY12" fmla="*/ 1015285 h 2396820"/>
                <a:gd name="connsiteX13" fmla="*/ 1071207 w 2602683"/>
                <a:gd name="connsiteY13" fmla="*/ 641797 h 2396820"/>
                <a:gd name="connsiteX14" fmla="*/ 1328785 w 2602683"/>
                <a:gd name="connsiteY14" fmla="*/ 590282 h 2396820"/>
                <a:gd name="connsiteX15" fmla="*/ 1393179 w 2602683"/>
                <a:gd name="connsiteY15" fmla="*/ 719070 h 2396820"/>
                <a:gd name="connsiteX16" fmla="*/ 1315906 w 2602683"/>
                <a:gd name="connsiteY16" fmla="*/ 796344 h 2396820"/>
                <a:gd name="connsiteX17" fmla="*/ 1264390 w 2602683"/>
                <a:gd name="connsiteY17" fmla="*/ 731949 h 2396820"/>
                <a:gd name="connsiteX18" fmla="*/ 1318723 w 2602683"/>
                <a:gd name="connsiteY18" fmla="*/ 693313 h 2396820"/>
                <a:gd name="connsiteX19" fmla="*/ 1161359 w 2602683"/>
                <a:gd name="connsiteY19" fmla="*/ 704346 h 2396820"/>
                <a:gd name="connsiteX20" fmla="*/ 1058328 w 2602683"/>
                <a:gd name="connsiteY20" fmla="*/ 963769 h 2396820"/>
                <a:gd name="connsiteX21" fmla="*/ 1032571 w 2602683"/>
                <a:gd name="connsiteY21" fmla="*/ 1453166 h 2396820"/>
                <a:gd name="connsiteX22" fmla="*/ 1264390 w 2602683"/>
                <a:gd name="connsiteY22" fmla="*/ 1968321 h 2396820"/>
                <a:gd name="connsiteX23" fmla="*/ 1728030 w 2602683"/>
                <a:gd name="connsiteY23" fmla="*/ 2058473 h 2396820"/>
                <a:gd name="connsiteX24" fmla="*/ 2153033 w 2602683"/>
                <a:gd name="connsiteY24" fmla="*/ 1981200 h 2396820"/>
                <a:gd name="connsiteX25" fmla="*/ 2602683 w 2602683"/>
                <a:gd name="connsiteY25" fmla="*/ 1987153 h 2396820"/>
                <a:gd name="connsiteX26" fmla="*/ 2384781 w 2602683"/>
                <a:gd name="connsiteY26" fmla="*/ 2396820 h 2396820"/>
                <a:gd name="connsiteX27" fmla="*/ 684958 w 2602683"/>
                <a:gd name="connsiteY27" fmla="*/ 2385227 h 2396820"/>
                <a:gd name="connsiteX0" fmla="*/ 0 w 2548268"/>
                <a:gd name="connsiteY0" fmla="*/ 1087534 h 2396820"/>
                <a:gd name="connsiteX1" fmla="*/ 385727 w 2548268"/>
                <a:gd name="connsiteY1" fmla="*/ 384220 h 2396820"/>
                <a:gd name="connsiteX2" fmla="*/ 862246 w 2548268"/>
                <a:gd name="connsiteY2" fmla="*/ 49369 h 2396820"/>
                <a:gd name="connsiteX3" fmla="*/ 1338764 w 2548268"/>
                <a:gd name="connsiteY3" fmla="*/ 88006 h 2396820"/>
                <a:gd name="connsiteX4" fmla="*/ 1609220 w 2548268"/>
                <a:gd name="connsiteY4" fmla="*/ 358462 h 2396820"/>
                <a:gd name="connsiteX5" fmla="*/ 1591143 w 2548268"/>
                <a:gd name="connsiteY5" fmla="*/ 513008 h 2396820"/>
                <a:gd name="connsiteX6" fmla="*/ 1480432 w 2548268"/>
                <a:gd name="connsiteY6" fmla="*/ 551645 h 2396820"/>
                <a:gd name="connsiteX7" fmla="*/ 1415501 w 2548268"/>
                <a:gd name="connsiteY7" fmla="*/ 465283 h 2396820"/>
                <a:gd name="connsiteX8" fmla="*/ 1472751 w 2548268"/>
                <a:gd name="connsiteY8" fmla="*/ 349810 h 2396820"/>
                <a:gd name="connsiteX9" fmla="*/ 1235733 w 2548268"/>
                <a:gd name="connsiteY9" fmla="*/ 306947 h 2396820"/>
                <a:gd name="connsiteX10" fmla="*/ 1003913 w 2548268"/>
                <a:gd name="connsiteY10" fmla="*/ 435735 h 2396820"/>
                <a:gd name="connsiteX11" fmla="*/ 862246 w 2548268"/>
                <a:gd name="connsiteY11" fmla="*/ 641797 h 2396820"/>
                <a:gd name="connsiteX12" fmla="*/ 759215 w 2548268"/>
                <a:gd name="connsiteY12" fmla="*/ 1015285 h 2396820"/>
                <a:gd name="connsiteX13" fmla="*/ 1016792 w 2548268"/>
                <a:gd name="connsiteY13" fmla="*/ 641797 h 2396820"/>
                <a:gd name="connsiteX14" fmla="*/ 1274370 w 2548268"/>
                <a:gd name="connsiteY14" fmla="*/ 590282 h 2396820"/>
                <a:gd name="connsiteX15" fmla="*/ 1338764 w 2548268"/>
                <a:gd name="connsiteY15" fmla="*/ 719070 h 2396820"/>
                <a:gd name="connsiteX16" fmla="*/ 1261491 w 2548268"/>
                <a:gd name="connsiteY16" fmla="*/ 796344 h 2396820"/>
                <a:gd name="connsiteX17" fmla="*/ 1209975 w 2548268"/>
                <a:gd name="connsiteY17" fmla="*/ 731949 h 2396820"/>
                <a:gd name="connsiteX18" fmla="*/ 1264308 w 2548268"/>
                <a:gd name="connsiteY18" fmla="*/ 693313 h 2396820"/>
                <a:gd name="connsiteX19" fmla="*/ 1106944 w 2548268"/>
                <a:gd name="connsiteY19" fmla="*/ 704346 h 2396820"/>
                <a:gd name="connsiteX20" fmla="*/ 1003913 w 2548268"/>
                <a:gd name="connsiteY20" fmla="*/ 963769 h 2396820"/>
                <a:gd name="connsiteX21" fmla="*/ 978156 w 2548268"/>
                <a:gd name="connsiteY21" fmla="*/ 1453166 h 2396820"/>
                <a:gd name="connsiteX22" fmla="*/ 1209975 w 2548268"/>
                <a:gd name="connsiteY22" fmla="*/ 1968321 h 2396820"/>
                <a:gd name="connsiteX23" fmla="*/ 1673615 w 2548268"/>
                <a:gd name="connsiteY23" fmla="*/ 2058473 h 2396820"/>
                <a:gd name="connsiteX24" fmla="*/ 2098618 w 2548268"/>
                <a:gd name="connsiteY24" fmla="*/ 1981200 h 2396820"/>
                <a:gd name="connsiteX25" fmla="*/ 2548268 w 2548268"/>
                <a:gd name="connsiteY25" fmla="*/ 1987153 h 2396820"/>
                <a:gd name="connsiteX26" fmla="*/ 2330366 w 2548268"/>
                <a:gd name="connsiteY26" fmla="*/ 2396820 h 2396820"/>
                <a:gd name="connsiteX27" fmla="*/ 630543 w 2548268"/>
                <a:gd name="connsiteY27" fmla="*/ 2385227 h 2396820"/>
                <a:gd name="connsiteX0" fmla="*/ 0 w 2565740"/>
                <a:gd name="connsiteY0" fmla="*/ 1110783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2565740"/>
                <a:gd name="connsiteY0" fmla="*/ 1110783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2565740"/>
                <a:gd name="connsiteY0" fmla="*/ 1110783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2565740"/>
                <a:gd name="connsiteY0" fmla="*/ 1118055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327131 w 3388999"/>
                <a:gd name="connsiteY26" fmla="*/ 2098456 h 2396820"/>
                <a:gd name="connsiteX27" fmla="*/ 3171097 w 3388999"/>
                <a:gd name="connsiteY27" fmla="*/ 2396820 h 2396820"/>
                <a:gd name="connsiteX28" fmla="*/ 1471274 w 3388999"/>
                <a:gd name="connsiteY28" fmla="*/ 2385227 h 2396820"/>
                <a:gd name="connsiteX0" fmla="*/ 0 w 4703761"/>
                <a:gd name="connsiteY0" fmla="*/ 2263122 h 2396820"/>
                <a:gd name="connsiteX1" fmla="*/ 1226458 w 4703761"/>
                <a:gd name="connsiteY1" fmla="*/ 384220 h 2396820"/>
                <a:gd name="connsiteX2" fmla="*/ 1702977 w 4703761"/>
                <a:gd name="connsiteY2" fmla="*/ 49369 h 2396820"/>
                <a:gd name="connsiteX3" fmla="*/ 2179495 w 4703761"/>
                <a:gd name="connsiteY3" fmla="*/ 88006 h 2396820"/>
                <a:gd name="connsiteX4" fmla="*/ 2449951 w 4703761"/>
                <a:gd name="connsiteY4" fmla="*/ 358462 h 2396820"/>
                <a:gd name="connsiteX5" fmla="*/ 2431874 w 4703761"/>
                <a:gd name="connsiteY5" fmla="*/ 513008 h 2396820"/>
                <a:gd name="connsiteX6" fmla="*/ 2321163 w 4703761"/>
                <a:gd name="connsiteY6" fmla="*/ 551645 h 2396820"/>
                <a:gd name="connsiteX7" fmla="*/ 2256232 w 4703761"/>
                <a:gd name="connsiteY7" fmla="*/ 465283 h 2396820"/>
                <a:gd name="connsiteX8" fmla="*/ 2313482 w 4703761"/>
                <a:gd name="connsiteY8" fmla="*/ 349810 h 2396820"/>
                <a:gd name="connsiteX9" fmla="*/ 2076464 w 4703761"/>
                <a:gd name="connsiteY9" fmla="*/ 306947 h 2396820"/>
                <a:gd name="connsiteX10" fmla="*/ 1844644 w 4703761"/>
                <a:gd name="connsiteY10" fmla="*/ 435735 h 2396820"/>
                <a:gd name="connsiteX11" fmla="*/ 1702977 w 4703761"/>
                <a:gd name="connsiteY11" fmla="*/ 641797 h 2396820"/>
                <a:gd name="connsiteX12" fmla="*/ 1599946 w 4703761"/>
                <a:gd name="connsiteY12" fmla="*/ 1015285 h 2396820"/>
                <a:gd name="connsiteX13" fmla="*/ 1857523 w 4703761"/>
                <a:gd name="connsiteY13" fmla="*/ 641797 h 2396820"/>
                <a:gd name="connsiteX14" fmla="*/ 2115101 w 4703761"/>
                <a:gd name="connsiteY14" fmla="*/ 590282 h 2396820"/>
                <a:gd name="connsiteX15" fmla="*/ 2179495 w 4703761"/>
                <a:gd name="connsiteY15" fmla="*/ 719070 h 2396820"/>
                <a:gd name="connsiteX16" fmla="*/ 2102222 w 4703761"/>
                <a:gd name="connsiteY16" fmla="*/ 796344 h 2396820"/>
                <a:gd name="connsiteX17" fmla="*/ 2050706 w 4703761"/>
                <a:gd name="connsiteY17" fmla="*/ 731949 h 2396820"/>
                <a:gd name="connsiteX18" fmla="*/ 2105039 w 4703761"/>
                <a:gd name="connsiteY18" fmla="*/ 693313 h 2396820"/>
                <a:gd name="connsiteX19" fmla="*/ 1947675 w 4703761"/>
                <a:gd name="connsiteY19" fmla="*/ 704346 h 2396820"/>
                <a:gd name="connsiteX20" fmla="*/ 1844644 w 4703761"/>
                <a:gd name="connsiteY20" fmla="*/ 963769 h 2396820"/>
                <a:gd name="connsiteX21" fmla="*/ 1818887 w 4703761"/>
                <a:gd name="connsiteY21" fmla="*/ 1453166 h 2396820"/>
                <a:gd name="connsiteX22" fmla="*/ 2050706 w 4703761"/>
                <a:gd name="connsiteY22" fmla="*/ 1968321 h 2396820"/>
                <a:gd name="connsiteX23" fmla="*/ 2514346 w 4703761"/>
                <a:gd name="connsiteY23" fmla="*/ 2058473 h 2396820"/>
                <a:gd name="connsiteX24" fmla="*/ 2939349 w 4703761"/>
                <a:gd name="connsiteY24" fmla="*/ 1981200 h 2396820"/>
                <a:gd name="connsiteX25" fmla="*/ 3388999 w 4703761"/>
                <a:gd name="connsiteY25" fmla="*/ 1987153 h 2396820"/>
                <a:gd name="connsiteX26" fmla="*/ 4703761 w 4703761"/>
                <a:gd name="connsiteY26" fmla="*/ 2011664 h 2396820"/>
                <a:gd name="connsiteX27" fmla="*/ 3171097 w 4703761"/>
                <a:gd name="connsiteY27" fmla="*/ 2396820 h 2396820"/>
                <a:gd name="connsiteX28" fmla="*/ 1471274 w 4703761"/>
                <a:gd name="connsiteY28" fmla="*/ 2385227 h 2396820"/>
                <a:gd name="connsiteX0" fmla="*/ 0 w 4703761"/>
                <a:gd name="connsiteY0" fmla="*/ 2263122 h 2396820"/>
                <a:gd name="connsiteX1" fmla="*/ 1226458 w 4703761"/>
                <a:gd name="connsiteY1" fmla="*/ 384220 h 2396820"/>
                <a:gd name="connsiteX2" fmla="*/ 1702977 w 4703761"/>
                <a:gd name="connsiteY2" fmla="*/ 49369 h 2396820"/>
                <a:gd name="connsiteX3" fmla="*/ 2179495 w 4703761"/>
                <a:gd name="connsiteY3" fmla="*/ 88006 h 2396820"/>
                <a:gd name="connsiteX4" fmla="*/ 2449951 w 4703761"/>
                <a:gd name="connsiteY4" fmla="*/ 358462 h 2396820"/>
                <a:gd name="connsiteX5" fmla="*/ 2431874 w 4703761"/>
                <a:gd name="connsiteY5" fmla="*/ 513008 h 2396820"/>
                <a:gd name="connsiteX6" fmla="*/ 2321163 w 4703761"/>
                <a:gd name="connsiteY6" fmla="*/ 551645 h 2396820"/>
                <a:gd name="connsiteX7" fmla="*/ 2256232 w 4703761"/>
                <a:gd name="connsiteY7" fmla="*/ 465283 h 2396820"/>
                <a:gd name="connsiteX8" fmla="*/ 2313482 w 4703761"/>
                <a:gd name="connsiteY8" fmla="*/ 349810 h 2396820"/>
                <a:gd name="connsiteX9" fmla="*/ 2076464 w 4703761"/>
                <a:gd name="connsiteY9" fmla="*/ 306947 h 2396820"/>
                <a:gd name="connsiteX10" fmla="*/ 1844644 w 4703761"/>
                <a:gd name="connsiteY10" fmla="*/ 435735 h 2396820"/>
                <a:gd name="connsiteX11" fmla="*/ 1702977 w 4703761"/>
                <a:gd name="connsiteY11" fmla="*/ 641797 h 2396820"/>
                <a:gd name="connsiteX12" fmla="*/ 1599946 w 4703761"/>
                <a:gd name="connsiteY12" fmla="*/ 1015285 h 2396820"/>
                <a:gd name="connsiteX13" fmla="*/ 1857523 w 4703761"/>
                <a:gd name="connsiteY13" fmla="*/ 641797 h 2396820"/>
                <a:gd name="connsiteX14" fmla="*/ 2115101 w 4703761"/>
                <a:gd name="connsiteY14" fmla="*/ 590282 h 2396820"/>
                <a:gd name="connsiteX15" fmla="*/ 2179495 w 4703761"/>
                <a:gd name="connsiteY15" fmla="*/ 719070 h 2396820"/>
                <a:gd name="connsiteX16" fmla="*/ 2102222 w 4703761"/>
                <a:gd name="connsiteY16" fmla="*/ 796344 h 2396820"/>
                <a:gd name="connsiteX17" fmla="*/ 2050706 w 4703761"/>
                <a:gd name="connsiteY17" fmla="*/ 731949 h 2396820"/>
                <a:gd name="connsiteX18" fmla="*/ 2105039 w 4703761"/>
                <a:gd name="connsiteY18" fmla="*/ 693313 h 2396820"/>
                <a:gd name="connsiteX19" fmla="*/ 1947675 w 4703761"/>
                <a:gd name="connsiteY19" fmla="*/ 704346 h 2396820"/>
                <a:gd name="connsiteX20" fmla="*/ 1844644 w 4703761"/>
                <a:gd name="connsiteY20" fmla="*/ 963769 h 2396820"/>
                <a:gd name="connsiteX21" fmla="*/ 1818887 w 4703761"/>
                <a:gd name="connsiteY21" fmla="*/ 1453166 h 2396820"/>
                <a:gd name="connsiteX22" fmla="*/ 2050706 w 4703761"/>
                <a:gd name="connsiteY22" fmla="*/ 1968321 h 2396820"/>
                <a:gd name="connsiteX23" fmla="*/ 2514346 w 4703761"/>
                <a:gd name="connsiteY23" fmla="*/ 2058473 h 2396820"/>
                <a:gd name="connsiteX24" fmla="*/ 2939349 w 4703761"/>
                <a:gd name="connsiteY24" fmla="*/ 1981200 h 2396820"/>
                <a:gd name="connsiteX25" fmla="*/ 3658477 w 4703761"/>
                <a:gd name="connsiteY25" fmla="*/ 2011664 h 2396820"/>
                <a:gd name="connsiteX26" fmla="*/ 4703761 w 4703761"/>
                <a:gd name="connsiteY26" fmla="*/ 2011664 h 2396820"/>
                <a:gd name="connsiteX27" fmla="*/ 3171097 w 4703761"/>
                <a:gd name="connsiteY27" fmla="*/ 2396820 h 2396820"/>
                <a:gd name="connsiteX28" fmla="*/ 1471274 w 4703761"/>
                <a:gd name="connsiteY28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1249693 w 7521371"/>
                <a:gd name="connsiteY0" fmla="*/ 2263122 h 2576271"/>
                <a:gd name="connsiteX1" fmla="*/ 204409 w 7521371"/>
                <a:gd name="connsiteY1" fmla="*/ 2263122 h 2576271"/>
                <a:gd name="connsiteX2" fmla="*/ 2476151 w 7521371"/>
                <a:gd name="connsiteY2" fmla="*/ 384220 h 2576271"/>
                <a:gd name="connsiteX3" fmla="*/ 2952670 w 7521371"/>
                <a:gd name="connsiteY3" fmla="*/ 49369 h 2576271"/>
                <a:gd name="connsiteX4" fmla="*/ 3429188 w 7521371"/>
                <a:gd name="connsiteY4" fmla="*/ 88006 h 2576271"/>
                <a:gd name="connsiteX5" fmla="*/ 3699644 w 7521371"/>
                <a:gd name="connsiteY5" fmla="*/ 358462 h 2576271"/>
                <a:gd name="connsiteX6" fmla="*/ 3681567 w 7521371"/>
                <a:gd name="connsiteY6" fmla="*/ 513008 h 2576271"/>
                <a:gd name="connsiteX7" fmla="*/ 3570856 w 7521371"/>
                <a:gd name="connsiteY7" fmla="*/ 551645 h 2576271"/>
                <a:gd name="connsiteX8" fmla="*/ 3505925 w 7521371"/>
                <a:gd name="connsiteY8" fmla="*/ 465283 h 2576271"/>
                <a:gd name="connsiteX9" fmla="*/ 3563175 w 7521371"/>
                <a:gd name="connsiteY9" fmla="*/ 349810 h 2576271"/>
                <a:gd name="connsiteX10" fmla="*/ 3326157 w 7521371"/>
                <a:gd name="connsiteY10" fmla="*/ 306947 h 2576271"/>
                <a:gd name="connsiteX11" fmla="*/ 3094337 w 7521371"/>
                <a:gd name="connsiteY11" fmla="*/ 435735 h 2576271"/>
                <a:gd name="connsiteX12" fmla="*/ 2952670 w 7521371"/>
                <a:gd name="connsiteY12" fmla="*/ 641797 h 2576271"/>
                <a:gd name="connsiteX13" fmla="*/ 2849639 w 7521371"/>
                <a:gd name="connsiteY13" fmla="*/ 1015285 h 2576271"/>
                <a:gd name="connsiteX14" fmla="*/ 3107216 w 7521371"/>
                <a:gd name="connsiteY14" fmla="*/ 641797 h 2576271"/>
                <a:gd name="connsiteX15" fmla="*/ 3364794 w 7521371"/>
                <a:gd name="connsiteY15" fmla="*/ 590282 h 2576271"/>
                <a:gd name="connsiteX16" fmla="*/ 3429188 w 7521371"/>
                <a:gd name="connsiteY16" fmla="*/ 719070 h 2576271"/>
                <a:gd name="connsiteX17" fmla="*/ 3351915 w 7521371"/>
                <a:gd name="connsiteY17" fmla="*/ 796344 h 2576271"/>
                <a:gd name="connsiteX18" fmla="*/ 3300399 w 7521371"/>
                <a:gd name="connsiteY18" fmla="*/ 731949 h 2576271"/>
                <a:gd name="connsiteX19" fmla="*/ 3354732 w 7521371"/>
                <a:gd name="connsiteY19" fmla="*/ 693313 h 2576271"/>
                <a:gd name="connsiteX20" fmla="*/ 3197368 w 7521371"/>
                <a:gd name="connsiteY20" fmla="*/ 704346 h 2576271"/>
                <a:gd name="connsiteX21" fmla="*/ 3094337 w 7521371"/>
                <a:gd name="connsiteY21" fmla="*/ 963769 h 2576271"/>
                <a:gd name="connsiteX22" fmla="*/ 3068580 w 7521371"/>
                <a:gd name="connsiteY22" fmla="*/ 1453166 h 2576271"/>
                <a:gd name="connsiteX23" fmla="*/ 3300399 w 7521371"/>
                <a:gd name="connsiteY23" fmla="*/ 1968321 h 2576271"/>
                <a:gd name="connsiteX24" fmla="*/ 3764039 w 7521371"/>
                <a:gd name="connsiteY24" fmla="*/ 2058473 h 2576271"/>
                <a:gd name="connsiteX25" fmla="*/ 4189042 w 7521371"/>
                <a:gd name="connsiteY25" fmla="*/ 1981200 h 2576271"/>
                <a:gd name="connsiteX26" fmla="*/ 4908170 w 7521371"/>
                <a:gd name="connsiteY26" fmla="*/ 2011664 h 2576271"/>
                <a:gd name="connsiteX27" fmla="*/ 5953454 w 7521371"/>
                <a:gd name="connsiteY27" fmla="*/ 2011664 h 2576271"/>
                <a:gd name="connsiteX28" fmla="*/ 7521371 w 7521371"/>
                <a:gd name="connsiteY28" fmla="*/ 2263122 h 2576271"/>
                <a:gd name="connsiteX29" fmla="*/ 4420790 w 7521371"/>
                <a:gd name="connsiteY29" fmla="*/ 2396820 h 2576271"/>
                <a:gd name="connsiteX30" fmla="*/ 2720967 w 7521371"/>
                <a:gd name="connsiteY30" fmla="*/ 2385227 h 2576271"/>
                <a:gd name="connsiteX0" fmla="*/ 1249693 w 7521371"/>
                <a:gd name="connsiteY0" fmla="*/ 2263122 h 2576271"/>
                <a:gd name="connsiteX1" fmla="*/ 204409 w 7521371"/>
                <a:gd name="connsiteY1" fmla="*/ 2263122 h 2576271"/>
                <a:gd name="connsiteX2" fmla="*/ 2476151 w 7521371"/>
                <a:gd name="connsiteY2" fmla="*/ 384220 h 2576271"/>
                <a:gd name="connsiteX3" fmla="*/ 2952670 w 7521371"/>
                <a:gd name="connsiteY3" fmla="*/ 49369 h 2576271"/>
                <a:gd name="connsiteX4" fmla="*/ 3429188 w 7521371"/>
                <a:gd name="connsiteY4" fmla="*/ 88006 h 2576271"/>
                <a:gd name="connsiteX5" fmla="*/ 3699644 w 7521371"/>
                <a:gd name="connsiteY5" fmla="*/ 358462 h 2576271"/>
                <a:gd name="connsiteX6" fmla="*/ 3681567 w 7521371"/>
                <a:gd name="connsiteY6" fmla="*/ 513008 h 2576271"/>
                <a:gd name="connsiteX7" fmla="*/ 3570856 w 7521371"/>
                <a:gd name="connsiteY7" fmla="*/ 551645 h 2576271"/>
                <a:gd name="connsiteX8" fmla="*/ 3505925 w 7521371"/>
                <a:gd name="connsiteY8" fmla="*/ 465283 h 2576271"/>
                <a:gd name="connsiteX9" fmla="*/ 3563175 w 7521371"/>
                <a:gd name="connsiteY9" fmla="*/ 349810 h 2576271"/>
                <a:gd name="connsiteX10" fmla="*/ 3326157 w 7521371"/>
                <a:gd name="connsiteY10" fmla="*/ 306947 h 2576271"/>
                <a:gd name="connsiteX11" fmla="*/ 3094337 w 7521371"/>
                <a:gd name="connsiteY11" fmla="*/ 435735 h 2576271"/>
                <a:gd name="connsiteX12" fmla="*/ 2952670 w 7521371"/>
                <a:gd name="connsiteY12" fmla="*/ 641797 h 2576271"/>
                <a:gd name="connsiteX13" fmla="*/ 2849639 w 7521371"/>
                <a:gd name="connsiteY13" fmla="*/ 1015285 h 2576271"/>
                <a:gd name="connsiteX14" fmla="*/ 3107216 w 7521371"/>
                <a:gd name="connsiteY14" fmla="*/ 641797 h 2576271"/>
                <a:gd name="connsiteX15" fmla="*/ 3364794 w 7521371"/>
                <a:gd name="connsiteY15" fmla="*/ 590282 h 2576271"/>
                <a:gd name="connsiteX16" fmla="*/ 3429188 w 7521371"/>
                <a:gd name="connsiteY16" fmla="*/ 719070 h 2576271"/>
                <a:gd name="connsiteX17" fmla="*/ 3351915 w 7521371"/>
                <a:gd name="connsiteY17" fmla="*/ 796344 h 2576271"/>
                <a:gd name="connsiteX18" fmla="*/ 3300399 w 7521371"/>
                <a:gd name="connsiteY18" fmla="*/ 731949 h 2576271"/>
                <a:gd name="connsiteX19" fmla="*/ 3354732 w 7521371"/>
                <a:gd name="connsiteY19" fmla="*/ 693313 h 2576271"/>
                <a:gd name="connsiteX20" fmla="*/ 3197368 w 7521371"/>
                <a:gd name="connsiteY20" fmla="*/ 704346 h 2576271"/>
                <a:gd name="connsiteX21" fmla="*/ 3094337 w 7521371"/>
                <a:gd name="connsiteY21" fmla="*/ 963769 h 2576271"/>
                <a:gd name="connsiteX22" fmla="*/ 3068580 w 7521371"/>
                <a:gd name="connsiteY22" fmla="*/ 1453166 h 2576271"/>
                <a:gd name="connsiteX23" fmla="*/ 3300399 w 7521371"/>
                <a:gd name="connsiteY23" fmla="*/ 1968321 h 2576271"/>
                <a:gd name="connsiteX24" fmla="*/ 3764039 w 7521371"/>
                <a:gd name="connsiteY24" fmla="*/ 2058473 h 2576271"/>
                <a:gd name="connsiteX25" fmla="*/ 4189042 w 7521371"/>
                <a:gd name="connsiteY25" fmla="*/ 1981200 h 2576271"/>
                <a:gd name="connsiteX26" fmla="*/ 4908170 w 7521371"/>
                <a:gd name="connsiteY26" fmla="*/ 2011664 h 2576271"/>
                <a:gd name="connsiteX27" fmla="*/ 5953454 w 7521371"/>
                <a:gd name="connsiteY27" fmla="*/ 2011664 h 2576271"/>
                <a:gd name="connsiteX28" fmla="*/ 7521371 w 7521371"/>
                <a:gd name="connsiteY28" fmla="*/ 2263122 h 2576271"/>
                <a:gd name="connsiteX29" fmla="*/ 4420790 w 7521371"/>
                <a:gd name="connsiteY29" fmla="*/ 2396820 h 2576271"/>
                <a:gd name="connsiteX30" fmla="*/ 2720967 w 7521371"/>
                <a:gd name="connsiteY30" fmla="*/ 2385227 h 2576271"/>
                <a:gd name="connsiteX0" fmla="*/ 1334308 w 7605986"/>
                <a:gd name="connsiteY0" fmla="*/ 2263122 h 2542660"/>
                <a:gd name="connsiteX1" fmla="*/ 289024 w 7605986"/>
                <a:gd name="connsiteY1" fmla="*/ 2263122 h 2542660"/>
                <a:gd name="connsiteX2" fmla="*/ 2560766 w 7605986"/>
                <a:gd name="connsiteY2" fmla="*/ 384220 h 2542660"/>
                <a:gd name="connsiteX3" fmla="*/ 3037285 w 7605986"/>
                <a:gd name="connsiteY3" fmla="*/ 49369 h 2542660"/>
                <a:gd name="connsiteX4" fmla="*/ 3513803 w 7605986"/>
                <a:gd name="connsiteY4" fmla="*/ 88006 h 2542660"/>
                <a:gd name="connsiteX5" fmla="*/ 3784259 w 7605986"/>
                <a:gd name="connsiteY5" fmla="*/ 358462 h 2542660"/>
                <a:gd name="connsiteX6" fmla="*/ 3766182 w 7605986"/>
                <a:gd name="connsiteY6" fmla="*/ 513008 h 2542660"/>
                <a:gd name="connsiteX7" fmla="*/ 3655471 w 7605986"/>
                <a:gd name="connsiteY7" fmla="*/ 551645 h 2542660"/>
                <a:gd name="connsiteX8" fmla="*/ 3590540 w 7605986"/>
                <a:gd name="connsiteY8" fmla="*/ 465283 h 2542660"/>
                <a:gd name="connsiteX9" fmla="*/ 3647790 w 7605986"/>
                <a:gd name="connsiteY9" fmla="*/ 349810 h 2542660"/>
                <a:gd name="connsiteX10" fmla="*/ 3410772 w 7605986"/>
                <a:gd name="connsiteY10" fmla="*/ 306947 h 2542660"/>
                <a:gd name="connsiteX11" fmla="*/ 3178952 w 7605986"/>
                <a:gd name="connsiteY11" fmla="*/ 435735 h 2542660"/>
                <a:gd name="connsiteX12" fmla="*/ 3037285 w 7605986"/>
                <a:gd name="connsiteY12" fmla="*/ 641797 h 2542660"/>
                <a:gd name="connsiteX13" fmla="*/ 2934254 w 7605986"/>
                <a:gd name="connsiteY13" fmla="*/ 1015285 h 2542660"/>
                <a:gd name="connsiteX14" fmla="*/ 3191831 w 7605986"/>
                <a:gd name="connsiteY14" fmla="*/ 641797 h 2542660"/>
                <a:gd name="connsiteX15" fmla="*/ 3449409 w 7605986"/>
                <a:gd name="connsiteY15" fmla="*/ 590282 h 2542660"/>
                <a:gd name="connsiteX16" fmla="*/ 3513803 w 7605986"/>
                <a:gd name="connsiteY16" fmla="*/ 719070 h 2542660"/>
                <a:gd name="connsiteX17" fmla="*/ 3436530 w 7605986"/>
                <a:gd name="connsiteY17" fmla="*/ 796344 h 2542660"/>
                <a:gd name="connsiteX18" fmla="*/ 3385014 w 7605986"/>
                <a:gd name="connsiteY18" fmla="*/ 731949 h 2542660"/>
                <a:gd name="connsiteX19" fmla="*/ 3439347 w 7605986"/>
                <a:gd name="connsiteY19" fmla="*/ 693313 h 2542660"/>
                <a:gd name="connsiteX20" fmla="*/ 3281983 w 7605986"/>
                <a:gd name="connsiteY20" fmla="*/ 704346 h 2542660"/>
                <a:gd name="connsiteX21" fmla="*/ 3178952 w 7605986"/>
                <a:gd name="connsiteY21" fmla="*/ 963769 h 2542660"/>
                <a:gd name="connsiteX22" fmla="*/ 3153195 w 7605986"/>
                <a:gd name="connsiteY22" fmla="*/ 1453166 h 2542660"/>
                <a:gd name="connsiteX23" fmla="*/ 3385014 w 7605986"/>
                <a:gd name="connsiteY23" fmla="*/ 1968321 h 2542660"/>
                <a:gd name="connsiteX24" fmla="*/ 3848654 w 7605986"/>
                <a:gd name="connsiteY24" fmla="*/ 2058473 h 2542660"/>
                <a:gd name="connsiteX25" fmla="*/ 4273657 w 7605986"/>
                <a:gd name="connsiteY25" fmla="*/ 1981200 h 2542660"/>
                <a:gd name="connsiteX26" fmla="*/ 4992785 w 7605986"/>
                <a:gd name="connsiteY26" fmla="*/ 2011664 h 2542660"/>
                <a:gd name="connsiteX27" fmla="*/ 6038069 w 7605986"/>
                <a:gd name="connsiteY27" fmla="*/ 2011664 h 2542660"/>
                <a:gd name="connsiteX28" fmla="*/ 7605986 w 7605986"/>
                <a:gd name="connsiteY28" fmla="*/ 2263122 h 2542660"/>
                <a:gd name="connsiteX29" fmla="*/ 4505405 w 7605986"/>
                <a:gd name="connsiteY29" fmla="*/ 2396820 h 2542660"/>
                <a:gd name="connsiteX30" fmla="*/ 2805582 w 7605986"/>
                <a:gd name="connsiteY30" fmla="*/ 2385227 h 2542660"/>
                <a:gd name="connsiteX0" fmla="*/ 1856945 w 7605986"/>
                <a:gd name="connsiteY0" fmla="*/ 2514584 h 2542660"/>
                <a:gd name="connsiteX1" fmla="*/ 289024 w 7605986"/>
                <a:gd name="connsiteY1" fmla="*/ 2263122 h 2542660"/>
                <a:gd name="connsiteX2" fmla="*/ 2560766 w 7605986"/>
                <a:gd name="connsiteY2" fmla="*/ 384220 h 2542660"/>
                <a:gd name="connsiteX3" fmla="*/ 3037285 w 7605986"/>
                <a:gd name="connsiteY3" fmla="*/ 49369 h 2542660"/>
                <a:gd name="connsiteX4" fmla="*/ 3513803 w 7605986"/>
                <a:gd name="connsiteY4" fmla="*/ 88006 h 2542660"/>
                <a:gd name="connsiteX5" fmla="*/ 3784259 w 7605986"/>
                <a:gd name="connsiteY5" fmla="*/ 358462 h 2542660"/>
                <a:gd name="connsiteX6" fmla="*/ 3766182 w 7605986"/>
                <a:gd name="connsiteY6" fmla="*/ 513008 h 2542660"/>
                <a:gd name="connsiteX7" fmla="*/ 3655471 w 7605986"/>
                <a:gd name="connsiteY7" fmla="*/ 551645 h 2542660"/>
                <a:gd name="connsiteX8" fmla="*/ 3590540 w 7605986"/>
                <a:gd name="connsiteY8" fmla="*/ 465283 h 2542660"/>
                <a:gd name="connsiteX9" fmla="*/ 3647790 w 7605986"/>
                <a:gd name="connsiteY9" fmla="*/ 349810 h 2542660"/>
                <a:gd name="connsiteX10" fmla="*/ 3410772 w 7605986"/>
                <a:gd name="connsiteY10" fmla="*/ 306947 h 2542660"/>
                <a:gd name="connsiteX11" fmla="*/ 3178952 w 7605986"/>
                <a:gd name="connsiteY11" fmla="*/ 435735 h 2542660"/>
                <a:gd name="connsiteX12" fmla="*/ 3037285 w 7605986"/>
                <a:gd name="connsiteY12" fmla="*/ 641797 h 2542660"/>
                <a:gd name="connsiteX13" fmla="*/ 2934254 w 7605986"/>
                <a:gd name="connsiteY13" fmla="*/ 1015285 h 2542660"/>
                <a:gd name="connsiteX14" fmla="*/ 3191831 w 7605986"/>
                <a:gd name="connsiteY14" fmla="*/ 641797 h 2542660"/>
                <a:gd name="connsiteX15" fmla="*/ 3449409 w 7605986"/>
                <a:gd name="connsiteY15" fmla="*/ 590282 h 2542660"/>
                <a:gd name="connsiteX16" fmla="*/ 3513803 w 7605986"/>
                <a:gd name="connsiteY16" fmla="*/ 719070 h 2542660"/>
                <a:gd name="connsiteX17" fmla="*/ 3436530 w 7605986"/>
                <a:gd name="connsiteY17" fmla="*/ 796344 h 2542660"/>
                <a:gd name="connsiteX18" fmla="*/ 3385014 w 7605986"/>
                <a:gd name="connsiteY18" fmla="*/ 731949 h 2542660"/>
                <a:gd name="connsiteX19" fmla="*/ 3439347 w 7605986"/>
                <a:gd name="connsiteY19" fmla="*/ 693313 h 2542660"/>
                <a:gd name="connsiteX20" fmla="*/ 3281983 w 7605986"/>
                <a:gd name="connsiteY20" fmla="*/ 704346 h 2542660"/>
                <a:gd name="connsiteX21" fmla="*/ 3178952 w 7605986"/>
                <a:gd name="connsiteY21" fmla="*/ 963769 h 2542660"/>
                <a:gd name="connsiteX22" fmla="*/ 3153195 w 7605986"/>
                <a:gd name="connsiteY22" fmla="*/ 1453166 h 2542660"/>
                <a:gd name="connsiteX23" fmla="*/ 3385014 w 7605986"/>
                <a:gd name="connsiteY23" fmla="*/ 1968321 h 2542660"/>
                <a:gd name="connsiteX24" fmla="*/ 3848654 w 7605986"/>
                <a:gd name="connsiteY24" fmla="*/ 2058473 h 2542660"/>
                <a:gd name="connsiteX25" fmla="*/ 4273657 w 7605986"/>
                <a:gd name="connsiteY25" fmla="*/ 1981200 h 2542660"/>
                <a:gd name="connsiteX26" fmla="*/ 4992785 w 7605986"/>
                <a:gd name="connsiteY26" fmla="*/ 2011664 h 2542660"/>
                <a:gd name="connsiteX27" fmla="*/ 6038069 w 7605986"/>
                <a:gd name="connsiteY27" fmla="*/ 2011664 h 2542660"/>
                <a:gd name="connsiteX28" fmla="*/ 7605986 w 7605986"/>
                <a:gd name="connsiteY28" fmla="*/ 2263122 h 2542660"/>
                <a:gd name="connsiteX29" fmla="*/ 4505405 w 7605986"/>
                <a:gd name="connsiteY29" fmla="*/ 2396820 h 2542660"/>
                <a:gd name="connsiteX30" fmla="*/ 2805582 w 7605986"/>
                <a:gd name="connsiteY30" fmla="*/ 2385227 h 2542660"/>
                <a:gd name="connsiteX0" fmla="*/ 0 w 7316962"/>
                <a:gd name="connsiteY0" fmla="*/ 2263122 h 2396820"/>
                <a:gd name="connsiteX1" fmla="*/ 2271742 w 7316962"/>
                <a:gd name="connsiteY1" fmla="*/ 384220 h 2396820"/>
                <a:gd name="connsiteX2" fmla="*/ 2748261 w 7316962"/>
                <a:gd name="connsiteY2" fmla="*/ 49369 h 2396820"/>
                <a:gd name="connsiteX3" fmla="*/ 3224779 w 7316962"/>
                <a:gd name="connsiteY3" fmla="*/ 88006 h 2396820"/>
                <a:gd name="connsiteX4" fmla="*/ 3495235 w 7316962"/>
                <a:gd name="connsiteY4" fmla="*/ 358462 h 2396820"/>
                <a:gd name="connsiteX5" fmla="*/ 3477158 w 7316962"/>
                <a:gd name="connsiteY5" fmla="*/ 513008 h 2396820"/>
                <a:gd name="connsiteX6" fmla="*/ 3366447 w 7316962"/>
                <a:gd name="connsiteY6" fmla="*/ 551645 h 2396820"/>
                <a:gd name="connsiteX7" fmla="*/ 3301516 w 7316962"/>
                <a:gd name="connsiteY7" fmla="*/ 465283 h 2396820"/>
                <a:gd name="connsiteX8" fmla="*/ 3358766 w 7316962"/>
                <a:gd name="connsiteY8" fmla="*/ 349810 h 2396820"/>
                <a:gd name="connsiteX9" fmla="*/ 3121748 w 7316962"/>
                <a:gd name="connsiteY9" fmla="*/ 306947 h 2396820"/>
                <a:gd name="connsiteX10" fmla="*/ 2889928 w 7316962"/>
                <a:gd name="connsiteY10" fmla="*/ 435735 h 2396820"/>
                <a:gd name="connsiteX11" fmla="*/ 2748261 w 7316962"/>
                <a:gd name="connsiteY11" fmla="*/ 641797 h 2396820"/>
                <a:gd name="connsiteX12" fmla="*/ 2645230 w 7316962"/>
                <a:gd name="connsiteY12" fmla="*/ 1015285 h 2396820"/>
                <a:gd name="connsiteX13" fmla="*/ 2902807 w 7316962"/>
                <a:gd name="connsiteY13" fmla="*/ 641797 h 2396820"/>
                <a:gd name="connsiteX14" fmla="*/ 3160385 w 7316962"/>
                <a:gd name="connsiteY14" fmla="*/ 590282 h 2396820"/>
                <a:gd name="connsiteX15" fmla="*/ 3224779 w 7316962"/>
                <a:gd name="connsiteY15" fmla="*/ 719070 h 2396820"/>
                <a:gd name="connsiteX16" fmla="*/ 3147506 w 7316962"/>
                <a:gd name="connsiteY16" fmla="*/ 796344 h 2396820"/>
                <a:gd name="connsiteX17" fmla="*/ 3095990 w 7316962"/>
                <a:gd name="connsiteY17" fmla="*/ 731949 h 2396820"/>
                <a:gd name="connsiteX18" fmla="*/ 3150323 w 7316962"/>
                <a:gd name="connsiteY18" fmla="*/ 693313 h 2396820"/>
                <a:gd name="connsiteX19" fmla="*/ 2992959 w 7316962"/>
                <a:gd name="connsiteY19" fmla="*/ 704346 h 2396820"/>
                <a:gd name="connsiteX20" fmla="*/ 2889928 w 7316962"/>
                <a:gd name="connsiteY20" fmla="*/ 963769 h 2396820"/>
                <a:gd name="connsiteX21" fmla="*/ 2864171 w 7316962"/>
                <a:gd name="connsiteY21" fmla="*/ 1453166 h 2396820"/>
                <a:gd name="connsiteX22" fmla="*/ 3095990 w 7316962"/>
                <a:gd name="connsiteY22" fmla="*/ 1968321 h 2396820"/>
                <a:gd name="connsiteX23" fmla="*/ 3559630 w 7316962"/>
                <a:gd name="connsiteY23" fmla="*/ 2058473 h 2396820"/>
                <a:gd name="connsiteX24" fmla="*/ 3984633 w 7316962"/>
                <a:gd name="connsiteY24" fmla="*/ 1981200 h 2396820"/>
                <a:gd name="connsiteX25" fmla="*/ 4703761 w 7316962"/>
                <a:gd name="connsiteY25" fmla="*/ 2011664 h 2396820"/>
                <a:gd name="connsiteX26" fmla="*/ 5749045 w 7316962"/>
                <a:gd name="connsiteY26" fmla="*/ 2011664 h 2396820"/>
                <a:gd name="connsiteX27" fmla="*/ 7316962 w 7316962"/>
                <a:gd name="connsiteY27" fmla="*/ 2263122 h 2396820"/>
                <a:gd name="connsiteX28" fmla="*/ 4216381 w 7316962"/>
                <a:gd name="connsiteY28" fmla="*/ 2396820 h 2396820"/>
                <a:gd name="connsiteX29" fmla="*/ 2516558 w 7316962"/>
                <a:gd name="connsiteY29" fmla="*/ 2385227 h 2396820"/>
                <a:gd name="connsiteX0" fmla="*/ 0 w 7316962"/>
                <a:gd name="connsiteY0" fmla="*/ 2263122 h 2396820"/>
                <a:gd name="connsiteX1" fmla="*/ 2271742 w 7316962"/>
                <a:gd name="connsiteY1" fmla="*/ 384220 h 2396820"/>
                <a:gd name="connsiteX2" fmla="*/ 2748261 w 7316962"/>
                <a:gd name="connsiteY2" fmla="*/ 49369 h 2396820"/>
                <a:gd name="connsiteX3" fmla="*/ 3224779 w 7316962"/>
                <a:gd name="connsiteY3" fmla="*/ 88006 h 2396820"/>
                <a:gd name="connsiteX4" fmla="*/ 3495235 w 7316962"/>
                <a:gd name="connsiteY4" fmla="*/ 358462 h 2396820"/>
                <a:gd name="connsiteX5" fmla="*/ 3477158 w 7316962"/>
                <a:gd name="connsiteY5" fmla="*/ 513008 h 2396820"/>
                <a:gd name="connsiteX6" fmla="*/ 3366447 w 7316962"/>
                <a:gd name="connsiteY6" fmla="*/ 551645 h 2396820"/>
                <a:gd name="connsiteX7" fmla="*/ 3301516 w 7316962"/>
                <a:gd name="connsiteY7" fmla="*/ 465283 h 2396820"/>
                <a:gd name="connsiteX8" fmla="*/ 3358766 w 7316962"/>
                <a:gd name="connsiteY8" fmla="*/ 349810 h 2396820"/>
                <a:gd name="connsiteX9" fmla="*/ 3121748 w 7316962"/>
                <a:gd name="connsiteY9" fmla="*/ 306947 h 2396820"/>
                <a:gd name="connsiteX10" fmla="*/ 2889928 w 7316962"/>
                <a:gd name="connsiteY10" fmla="*/ 435735 h 2396820"/>
                <a:gd name="connsiteX11" fmla="*/ 2748261 w 7316962"/>
                <a:gd name="connsiteY11" fmla="*/ 641797 h 2396820"/>
                <a:gd name="connsiteX12" fmla="*/ 2645230 w 7316962"/>
                <a:gd name="connsiteY12" fmla="*/ 1015285 h 2396820"/>
                <a:gd name="connsiteX13" fmla="*/ 2902807 w 7316962"/>
                <a:gd name="connsiteY13" fmla="*/ 641797 h 2396820"/>
                <a:gd name="connsiteX14" fmla="*/ 3160385 w 7316962"/>
                <a:gd name="connsiteY14" fmla="*/ 590282 h 2396820"/>
                <a:gd name="connsiteX15" fmla="*/ 3224779 w 7316962"/>
                <a:gd name="connsiteY15" fmla="*/ 719070 h 2396820"/>
                <a:gd name="connsiteX16" fmla="*/ 3147506 w 7316962"/>
                <a:gd name="connsiteY16" fmla="*/ 796344 h 2396820"/>
                <a:gd name="connsiteX17" fmla="*/ 3095990 w 7316962"/>
                <a:gd name="connsiteY17" fmla="*/ 731949 h 2396820"/>
                <a:gd name="connsiteX18" fmla="*/ 3150323 w 7316962"/>
                <a:gd name="connsiteY18" fmla="*/ 693313 h 2396820"/>
                <a:gd name="connsiteX19" fmla="*/ 2992959 w 7316962"/>
                <a:gd name="connsiteY19" fmla="*/ 704346 h 2396820"/>
                <a:gd name="connsiteX20" fmla="*/ 2889928 w 7316962"/>
                <a:gd name="connsiteY20" fmla="*/ 963769 h 2396820"/>
                <a:gd name="connsiteX21" fmla="*/ 2864171 w 7316962"/>
                <a:gd name="connsiteY21" fmla="*/ 1453166 h 2396820"/>
                <a:gd name="connsiteX22" fmla="*/ 3095990 w 7316962"/>
                <a:gd name="connsiteY22" fmla="*/ 1968321 h 2396820"/>
                <a:gd name="connsiteX23" fmla="*/ 3559630 w 7316962"/>
                <a:gd name="connsiteY23" fmla="*/ 2058473 h 2396820"/>
                <a:gd name="connsiteX24" fmla="*/ 3984633 w 7316962"/>
                <a:gd name="connsiteY24" fmla="*/ 1981200 h 2396820"/>
                <a:gd name="connsiteX25" fmla="*/ 4703761 w 7316962"/>
                <a:gd name="connsiteY25" fmla="*/ 2011664 h 2396820"/>
                <a:gd name="connsiteX26" fmla="*/ 5749045 w 7316962"/>
                <a:gd name="connsiteY26" fmla="*/ 2011664 h 2396820"/>
                <a:gd name="connsiteX27" fmla="*/ 7316962 w 7316962"/>
                <a:gd name="connsiteY27" fmla="*/ 2263122 h 2396820"/>
                <a:gd name="connsiteX28" fmla="*/ 4216381 w 7316962"/>
                <a:gd name="connsiteY28" fmla="*/ 2396820 h 2396820"/>
                <a:gd name="connsiteX0" fmla="*/ 0 w 7316962"/>
                <a:gd name="connsiteY0" fmla="*/ 2263122 h 2263122"/>
                <a:gd name="connsiteX1" fmla="*/ 2271742 w 7316962"/>
                <a:gd name="connsiteY1" fmla="*/ 384220 h 2263122"/>
                <a:gd name="connsiteX2" fmla="*/ 2748261 w 7316962"/>
                <a:gd name="connsiteY2" fmla="*/ 49369 h 2263122"/>
                <a:gd name="connsiteX3" fmla="*/ 3224779 w 7316962"/>
                <a:gd name="connsiteY3" fmla="*/ 88006 h 2263122"/>
                <a:gd name="connsiteX4" fmla="*/ 3495235 w 7316962"/>
                <a:gd name="connsiteY4" fmla="*/ 358462 h 2263122"/>
                <a:gd name="connsiteX5" fmla="*/ 3477158 w 7316962"/>
                <a:gd name="connsiteY5" fmla="*/ 513008 h 2263122"/>
                <a:gd name="connsiteX6" fmla="*/ 3366447 w 7316962"/>
                <a:gd name="connsiteY6" fmla="*/ 551645 h 2263122"/>
                <a:gd name="connsiteX7" fmla="*/ 3301516 w 7316962"/>
                <a:gd name="connsiteY7" fmla="*/ 465283 h 2263122"/>
                <a:gd name="connsiteX8" fmla="*/ 3358766 w 7316962"/>
                <a:gd name="connsiteY8" fmla="*/ 349810 h 2263122"/>
                <a:gd name="connsiteX9" fmla="*/ 3121748 w 7316962"/>
                <a:gd name="connsiteY9" fmla="*/ 306947 h 2263122"/>
                <a:gd name="connsiteX10" fmla="*/ 2889928 w 7316962"/>
                <a:gd name="connsiteY10" fmla="*/ 435735 h 2263122"/>
                <a:gd name="connsiteX11" fmla="*/ 2748261 w 7316962"/>
                <a:gd name="connsiteY11" fmla="*/ 641797 h 2263122"/>
                <a:gd name="connsiteX12" fmla="*/ 2645230 w 7316962"/>
                <a:gd name="connsiteY12" fmla="*/ 1015285 h 2263122"/>
                <a:gd name="connsiteX13" fmla="*/ 2902807 w 7316962"/>
                <a:gd name="connsiteY13" fmla="*/ 641797 h 2263122"/>
                <a:gd name="connsiteX14" fmla="*/ 3160385 w 7316962"/>
                <a:gd name="connsiteY14" fmla="*/ 590282 h 2263122"/>
                <a:gd name="connsiteX15" fmla="*/ 3224779 w 7316962"/>
                <a:gd name="connsiteY15" fmla="*/ 719070 h 2263122"/>
                <a:gd name="connsiteX16" fmla="*/ 3147506 w 7316962"/>
                <a:gd name="connsiteY16" fmla="*/ 796344 h 2263122"/>
                <a:gd name="connsiteX17" fmla="*/ 3095990 w 7316962"/>
                <a:gd name="connsiteY17" fmla="*/ 731949 h 2263122"/>
                <a:gd name="connsiteX18" fmla="*/ 3150323 w 7316962"/>
                <a:gd name="connsiteY18" fmla="*/ 693313 h 2263122"/>
                <a:gd name="connsiteX19" fmla="*/ 2992959 w 7316962"/>
                <a:gd name="connsiteY19" fmla="*/ 704346 h 2263122"/>
                <a:gd name="connsiteX20" fmla="*/ 2889928 w 7316962"/>
                <a:gd name="connsiteY20" fmla="*/ 963769 h 2263122"/>
                <a:gd name="connsiteX21" fmla="*/ 2864171 w 7316962"/>
                <a:gd name="connsiteY21" fmla="*/ 1453166 h 2263122"/>
                <a:gd name="connsiteX22" fmla="*/ 3095990 w 7316962"/>
                <a:gd name="connsiteY22" fmla="*/ 1968321 h 2263122"/>
                <a:gd name="connsiteX23" fmla="*/ 3559630 w 7316962"/>
                <a:gd name="connsiteY23" fmla="*/ 2058473 h 2263122"/>
                <a:gd name="connsiteX24" fmla="*/ 3984633 w 7316962"/>
                <a:gd name="connsiteY24" fmla="*/ 1981200 h 2263122"/>
                <a:gd name="connsiteX25" fmla="*/ 4703761 w 7316962"/>
                <a:gd name="connsiteY25" fmla="*/ 2011664 h 2263122"/>
                <a:gd name="connsiteX26" fmla="*/ 5749045 w 7316962"/>
                <a:gd name="connsiteY26" fmla="*/ 2011664 h 2263122"/>
                <a:gd name="connsiteX27" fmla="*/ 7316962 w 7316962"/>
                <a:gd name="connsiteY27" fmla="*/ 2263122 h 2263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316962" h="2263122">
                  <a:moveTo>
                    <a:pt x="0" y="2263122"/>
                  </a:moveTo>
                  <a:cubicBezTo>
                    <a:pt x="1550171" y="1304999"/>
                    <a:pt x="1986487" y="747909"/>
                    <a:pt x="2271742" y="384220"/>
                  </a:cubicBezTo>
                  <a:cubicBezTo>
                    <a:pt x="2418362" y="207318"/>
                    <a:pt x="2589422" y="98738"/>
                    <a:pt x="2748261" y="49369"/>
                  </a:cubicBezTo>
                  <a:cubicBezTo>
                    <a:pt x="2907100" y="0"/>
                    <a:pt x="3100283" y="36491"/>
                    <a:pt x="3224779" y="88006"/>
                  </a:cubicBezTo>
                  <a:cubicBezTo>
                    <a:pt x="3349275" y="139521"/>
                    <a:pt x="3455157" y="244766"/>
                    <a:pt x="3495235" y="358462"/>
                  </a:cubicBezTo>
                  <a:cubicBezTo>
                    <a:pt x="3525788" y="448346"/>
                    <a:pt x="3493860" y="480811"/>
                    <a:pt x="3477158" y="513008"/>
                  </a:cubicBezTo>
                  <a:cubicBezTo>
                    <a:pt x="3443788" y="540442"/>
                    <a:pt x="3412390" y="557218"/>
                    <a:pt x="3366447" y="551645"/>
                  </a:cubicBezTo>
                  <a:cubicBezTo>
                    <a:pt x="3337173" y="543691"/>
                    <a:pt x="3307956" y="506066"/>
                    <a:pt x="3301516" y="465283"/>
                  </a:cubicBezTo>
                  <a:cubicBezTo>
                    <a:pt x="3290314" y="410212"/>
                    <a:pt x="3306176" y="366277"/>
                    <a:pt x="3358766" y="349810"/>
                  </a:cubicBezTo>
                  <a:cubicBezTo>
                    <a:pt x="3294674" y="290481"/>
                    <a:pt x="3199888" y="292626"/>
                    <a:pt x="3121748" y="306947"/>
                  </a:cubicBezTo>
                  <a:cubicBezTo>
                    <a:pt x="3043608" y="321268"/>
                    <a:pt x="2952176" y="379927"/>
                    <a:pt x="2889928" y="435735"/>
                  </a:cubicBezTo>
                  <a:cubicBezTo>
                    <a:pt x="2827680" y="491543"/>
                    <a:pt x="2789044" y="545205"/>
                    <a:pt x="2748261" y="641797"/>
                  </a:cubicBezTo>
                  <a:cubicBezTo>
                    <a:pt x="2707478" y="738389"/>
                    <a:pt x="2679003" y="827166"/>
                    <a:pt x="2645230" y="1015285"/>
                  </a:cubicBezTo>
                  <a:cubicBezTo>
                    <a:pt x="2745780" y="807814"/>
                    <a:pt x="2816948" y="712631"/>
                    <a:pt x="2902807" y="641797"/>
                  </a:cubicBezTo>
                  <a:cubicBezTo>
                    <a:pt x="2978638" y="572205"/>
                    <a:pt x="3099580" y="553591"/>
                    <a:pt x="3160385" y="590282"/>
                  </a:cubicBezTo>
                  <a:cubicBezTo>
                    <a:pt x="3221191" y="638880"/>
                    <a:pt x="3226925" y="684726"/>
                    <a:pt x="3224779" y="719070"/>
                  </a:cubicBezTo>
                  <a:cubicBezTo>
                    <a:pt x="3222633" y="753414"/>
                    <a:pt x="3168971" y="794198"/>
                    <a:pt x="3147506" y="796344"/>
                  </a:cubicBezTo>
                  <a:cubicBezTo>
                    <a:pt x="3126041" y="798491"/>
                    <a:pt x="3093139" y="782459"/>
                    <a:pt x="3095990" y="731949"/>
                  </a:cubicBezTo>
                  <a:cubicBezTo>
                    <a:pt x="3096460" y="700490"/>
                    <a:pt x="3167495" y="691167"/>
                    <a:pt x="3150323" y="693313"/>
                  </a:cubicBezTo>
                  <a:cubicBezTo>
                    <a:pt x="3154583" y="638309"/>
                    <a:pt x="3024452" y="652127"/>
                    <a:pt x="2992959" y="704346"/>
                  </a:cubicBezTo>
                  <a:cubicBezTo>
                    <a:pt x="2949560" y="749422"/>
                    <a:pt x="2911393" y="838966"/>
                    <a:pt x="2889928" y="963769"/>
                  </a:cubicBezTo>
                  <a:cubicBezTo>
                    <a:pt x="2868463" y="1088572"/>
                    <a:pt x="2829827" y="1285741"/>
                    <a:pt x="2864171" y="1453166"/>
                  </a:cubicBezTo>
                  <a:cubicBezTo>
                    <a:pt x="2898515" y="1620591"/>
                    <a:pt x="2980080" y="1867437"/>
                    <a:pt x="3095990" y="1968321"/>
                  </a:cubicBezTo>
                  <a:cubicBezTo>
                    <a:pt x="3211900" y="2069206"/>
                    <a:pt x="3411523" y="2056327"/>
                    <a:pt x="3559630" y="2058473"/>
                  </a:cubicBezTo>
                  <a:cubicBezTo>
                    <a:pt x="3707737" y="2060619"/>
                    <a:pt x="3920244" y="2092422"/>
                    <a:pt x="3984633" y="1981200"/>
                  </a:cubicBezTo>
                  <a:cubicBezTo>
                    <a:pt x="4175321" y="1973399"/>
                    <a:pt x="4151334" y="2182336"/>
                    <a:pt x="4703761" y="2011664"/>
                  </a:cubicBezTo>
                  <a:cubicBezTo>
                    <a:pt x="5052189" y="2011664"/>
                    <a:pt x="5166755" y="2198243"/>
                    <a:pt x="5749045" y="2011664"/>
                  </a:cubicBezTo>
                  <a:cubicBezTo>
                    <a:pt x="6152595" y="2198906"/>
                    <a:pt x="5858780" y="2232835"/>
                    <a:pt x="7316962" y="2263122"/>
                  </a:cubicBezTo>
                </a:path>
              </a:pathLst>
            </a:custGeom>
            <a:solidFill>
              <a:sysClr val="window" lastClr="FFFFFF"/>
            </a:solidFill>
            <a:ln w="762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8" name="手繪多邊形 147"/>
            <p:cNvSpPr/>
            <p:nvPr/>
          </p:nvSpPr>
          <p:spPr>
            <a:xfrm>
              <a:off x="5881563" y="1368277"/>
              <a:ext cx="970818" cy="385564"/>
            </a:xfrm>
            <a:custGeom>
              <a:avLst/>
              <a:gdLst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983346 w 3541690"/>
                <a:gd name="connsiteY15" fmla="*/ 641797 h 2097110"/>
                <a:gd name="connsiteX16" fmla="*/ 2240924 w 3541690"/>
                <a:gd name="connsiteY16" fmla="*/ 590282 h 2097110"/>
                <a:gd name="connsiteX17" fmla="*/ 2305318 w 3541690"/>
                <a:gd name="connsiteY17" fmla="*/ 719070 h 2097110"/>
                <a:gd name="connsiteX18" fmla="*/ 2228045 w 3541690"/>
                <a:gd name="connsiteY18" fmla="*/ 796344 h 2097110"/>
                <a:gd name="connsiteX19" fmla="*/ 2176529 w 3541690"/>
                <a:gd name="connsiteY19" fmla="*/ 731949 h 2097110"/>
                <a:gd name="connsiteX20" fmla="*/ 2202287 w 3541690"/>
                <a:gd name="connsiteY20" fmla="*/ 693313 h 2097110"/>
                <a:gd name="connsiteX21" fmla="*/ 2073498 w 3541690"/>
                <a:gd name="connsiteY21" fmla="*/ 744828 h 2097110"/>
                <a:gd name="connsiteX22" fmla="*/ 1970467 w 3541690"/>
                <a:gd name="connsiteY22" fmla="*/ 963769 h 2097110"/>
                <a:gd name="connsiteX23" fmla="*/ 1944710 w 3541690"/>
                <a:gd name="connsiteY23" fmla="*/ 1453166 h 2097110"/>
                <a:gd name="connsiteX24" fmla="*/ 2176529 w 3541690"/>
                <a:gd name="connsiteY24" fmla="*/ 1968321 h 2097110"/>
                <a:gd name="connsiteX25" fmla="*/ 2640169 w 3541690"/>
                <a:gd name="connsiteY25" fmla="*/ 2058473 h 2097110"/>
                <a:gd name="connsiteX26" fmla="*/ 3065172 w 3541690"/>
                <a:gd name="connsiteY26" fmla="*/ 1981200 h 2097110"/>
                <a:gd name="connsiteX27" fmla="*/ 3541690 w 3541690"/>
                <a:gd name="connsiteY27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983346 w 3541690"/>
                <a:gd name="connsiteY15" fmla="*/ 641797 h 2097110"/>
                <a:gd name="connsiteX16" fmla="*/ 2240924 w 3541690"/>
                <a:gd name="connsiteY16" fmla="*/ 590282 h 2097110"/>
                <a:gd name="connsiteX17" fmla="*/ 2305318 w 3541690"/>
                <a:gd name="connsiteY17" fmla="*/ 719070 h 2097110"/>
                <a:gd name="connsiteX18" fmla="*/ 2228045 w 3541690"/>
                <a:gd name="connsiteY18" fmla="*/ 796344 h 2097110"/>
                <a:gd name="connsiteX19" fmla="*/ 2176529 w 3541690"/>
                <a:gd name="connsiteY19" fmla="*/ 731949 h 2097110"/>
                <a:gd name="connsiteX20" fmla="*/ 2202287 w 3541690"/>
                <a:gd name="connsiteY20" fmla="*/ 693313 h 2097110"/>
                <a:gd name="connsiteX21" fmla="*/ 2073498 w 3541690"/>
                <a:gd name="connsiteY21" fmla="*/ 744828 h 2097110"/>
                <a:gd name="connsiteX22" fmla="*/ 1970467 w 3541690"/>
                <a:gd name="connsiteY22" fmla="*/ 963769 h 2097110"/>
                <a:gd name="connsiteX23" fmla="*/ 1944710 w 3541690"/>
                <a:gd name="connsiteY23" fmla="*/ 1453166 h 2097110"/>
                <a:gd name="connsiteX24" fmla="*/ 2176529 w 3541690"/>
                <a:gd name="connsiteY24" fmla="*/ 1968321 h 2097110"/>
                <a:gd name="connsiteX25" fmla="*/ 2640169 w 3541690"/>
                <a:gd name="connsiteY25" fmla="*/ 2058473 h 2097110"/>
                <a:gd name="connsiteX26" fmla="*/ 3065172 w 3541690"/>
                <a:gd name="connsiteY26" fmla="*/ 1981200 h 2097110"/>
                <a:gd name="connsiteX27" fmla="*/ 3541690 w 3541690"/>
                <a:gd name="connsiteY27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93858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93858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108597 w 3650287"/>
                <a:gd name="connsiteY0" fmla="*/ 1710744 h 2097110"/>
                <a:gd name="connsiteX1" fmla="*/ 115910 w 3650287"/>
                <a:gd name="connsiteY1" fmla="*/ 1699525 h 2097110"/>
                <a:gd name="connsiteX2" fmla="*/ 804056 w 3650287"/>
                <a:gd name="connsiteY2" fmla="*/ 1195589 h 2097110"/>
                <a:gd name="connsiteX3" fmla="*/ 1460878 w 3650287"/>
                <a:gd name="connsiteY3" fmla="*/ 384220 h 2097110"/>
                <a:gd name="connsiteX4" fmla="*/ 1937397 w 3650287"/>
                <a:gd name="connsiteY4" fmla="*/ 49369 h 2097110"/>
                <a:gd name="connsiteX5" fmla="*/ 2413915 w 3650287"/>
                <a:gd name="connsiteY5" fmla="*/ 88006 h 2097110"/>
                <a:gd name="connsiteX6" fmla="*/ 2684371 w 3650287"/>
                <a:gd name="connsiteY6" fmla="*/ 358462 h 2097110"/>
                <a:gd name="connsiteX7" fmla="*/ 2666294 w 3650287"/>
                <a:gd name="connsiteY7" fmla="*/ 513008 h 2097110"/>
                <a:gd name="connsiteX8" fmla="*/ 2555583 w 3650287"/>
                <a:gd name="connsiteY8" fmla="*/ 551645 h 2097110"/>
                <a:gd name="connsiteX9" fmla="*/ 2490652 w 3650287"/>
                <a:gd name="connsiteY9" fmla="*/ 465283 h 2097110"/>
                <a:gd name="connsiteX10" fmla="*/ 2547902 w 3650287"/>
                <a:gd name="connsiteY10" fmla="*/ 349810 h 2097110"/>
                <a:gd name="connsiteX11" fmla="*/ 2310884 w 3650287"/>
                <a:gd name="connsiteY11" fmla="*/ 306947 h 2097110"/>
                <a:gd name="connsiteX12" fmla="*/ 2079064 w 3650287"/>
                <a:gd name="connsiteY12" fmla="*/ 435735 h 2097110"/>
                <a:gd name="connsiteX13" fmla="*/ 1937397 w 3650287"/>
                <a:gd name="connsiteY13" fmla="*/ 641797 h 2097110"/>
                <a:gd name="connsiteX14" fmla="*/ 1834366 w 3650287"/>
                <a:gd name="connsiteY14" fmla="*/ 1015285 h 2097110"/>
                <a:gd name="connsiteX15" fmla="*/ 2091943 w 3650287"/>
                <a:gd name="connsiteY15" fmla="*/ 641797 h 2097110"/>
                <a:gd name="connsiteX16" fmla="*/ 2349521 w 3650287"/>
                <a:gd name="connsiteY16" fmla="*/ 590282 h 2097110"/>
                <a:gd name="connsiteX17" fmla="*/ 2413915 w 3650287"/>
                <a:gd name="connsiteY17" fmla="*/ 719070 h 2097110"/>
                <a:gd name="connsiteX18" fmla="*/ 2336642 w 3650287"/>
                <a:gd name="connsiteY18" fmla="*/ 796344 h 2097110"/>
                <a:gd name="connsiteX19" fmla="*/ 2285126 w 3650287"/>
                <a:gd name="connsiteY19" fmla="*/ 731949 h 2097110"/>
                <a:gd name="connsiteX20" fmla="*/ 2339459 w 3650287"/>
                <a:gd name="connsiteY20" fmla="*/ 693313 h 2097110"/>
                <a:gd name="connsiteX21" fmla="*/ 2182095 w 3650287"/>
                <a:gd name="connsiteY21" fmla="*/ 704346 h 2097110"/>
                <a:gd name="connsiteX22" fmla="*/ 2079064 w 3650287"/>
                <a:gd name="connsiteY22" fmla="*/ 963769 h 2097110"/>
                <a:gd name="connsiteX23" fmla="*/ 2053307 w 3650287"/>
                <a:gd name="connsiteY23" fmla="*/ 1453166 h 2097110"/>
                <a:gd name="connsiteX24" fmla="*/ 2285126 w 3650287"/>
                <a:gd name="connsiteY24" fmla="*/ 1968321 h 2097110"/>
                <a:gd name="connsiteX25" fmla="*/ 2748766 w 3650287"/>
                <a:gd name="connsiteY25" fmla="*/ 2058473 h 2097110"/>
                <a:gd name="connsiteX26" fmla="*/ 3173769 w 3650287"/>
                <a:gd name="connsiteY26" fmla="*/ 1981200 h 2097110"/>
                <a:gd name="connsiteX27" fmla="*/ 3650287 w 3650287"/>
                <a:gd name="connsiteY27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2846231"/>
                <a:gd name="connsiteY0" fmla="*/ 1195589 h 2097110"/>
                <a:gd name="connsiteX1" fmla="*/ 656822 w 2846231"/>
                <a:gd name="connsiteY1" fmla="*/ 384220 h 2097110"/>
                <a:gd name="connsiteX2" fmla="*/ 1133341 w 2846231"/>
                <a:gd name="connsiteY2" fmla="*/ 49369 h 2097110"/>
                <a:gd name="connsiteX3" fmla="*/ 1609859 w 2846231"/>
                <a:gd name="connsiteY3" fmla="*/ 88006 h 2097110"/>
                <a:gd name="connsiteX4" fmla="*/ 1880315 w 2846231"/>
                <a:gd name="connsiteY4" fmla="*/ 358462 h 2097110"/>
                <a:gd name="connsiteX5" fmla="*/ 1862238 w 2846231"/>
                <a:gd name="connsiteY5" fmla="*/ 513008 h 2097110"/>
                <a:gd name="connsiteX6" fmla="*/ 1751527 w 2846231"/>
                <a:gd name="connsiteY6" fmla="*/ 551645 h 2097110"/>
                <a:gd name="connsiteX7" fmla="*/ 1686596 w 2846231"/>
                <a:gd name="connsiteY7" fmla="*/ 465283 h 2097110"/>
                <a:gd name="connsiteX8" fmla="*/ 1743846 w 2846231"/>
                <a:gd name="connsiteY8" fmla="*/ 349810 h 2097110"/>
                <a:gd name="connsiteX9" fmla="*/ 1506828 w 2846231"/>
                <a:gd name="connsiteY9" fmla="*/ 306947 h 2097110"/>
                <a:gd name="connsiteX10" fmla="*/ 1275008 w 2846231"/>
                <a:gd name="connsiteY10" fmla="*/ 435735 h 2097110"/>
                <a:gd name="connsiteX11" fmla="*/ 1133341 w 2846231"/>
                <a:gd name="connsiteY11" fmla="*/ 641797 h 2097110"/>
                <a:gd name="connsiteX12" fmla="*/ 1030310 w 2846231"/>
                <a:gd name="connsiteY12" fmla="*/ 1015285 h 2097110"/>
                <a:gd name="connsiteX13" fmla="*/ 1287887 w 2846231"/>
                <a:gd name="connsiteY13" fmla="*/ 641797 h 2097110"/>
                <a:gd name="connsiteX14" fmla="*/ 1545465 w 2846231"/>
                <a:gd name="connsiteY14" fmla="*/ 590282 h 2097110"/>
                <a:gd name="connsiteX15" fmla="*/ 1609859 w 2846231"/>
                <a:gd name="connsiteY15" fmla="*/ 719070 h 2097110"/>
                <a:gd name="connsiteX16" fmla="*/ 1532586 w 2846231"/>
                <a:gd name="connsiteY16" fmla="*/ 796344 h 2097110"/>
                <a:gd name="connsiteX17" fmla="*/ 1481070 w 2846231"/>
                <a:gd name="connsiteY17" fmla="*/ 731949 h 2097110"/>
                <a:gd name="connsiteX18" fmla="*/ 1535403 w 2846231"/>
                <a:gd name="connsiteY18" fmla="*/ 693313 h 2097110"/>
                <a:gd name="connsiteX19" fmla="*/ 1378039 w 2846231"/>
                <a:gd name="connsiteY19" fmla="*/ 704346 h 2097110"/>
                <a:gd name="connsiteX20" fmla="*/ 1275008 w 2846231"/>
                <a:gd name="connsiteY20" fmla="*/ 963769 h 2097110"/>
                <a:gd name="connsiteX21" fmla="*/ 1249251 w 2846231"/>
                <a:gd name="connsiteY21" fmla="*/ 1453166 h 2097110"/>
                <a:gd name="connsiteX22" fmla="*/ 1481070 w 2846231"/>
                <a:gd name="connsiteY22" fmla="*/ 1968321 h 2097110"/>
                <a:gd name="connsiteX23" fmla="*/ 1944710 w 2846231"/>
                <a:gd name="connsiteY23" fmla="*/ 2058473 h 2097110"/>
                <a:gd name="connsiteX24" fmla="*/ 2369713 w 2846231"/>
                <a:gd name="connsiteY24" fmla="*/ 1981200 h 2097110"/>
                <a:gd name="connsiteX25" fmla="*/ 2846231 w 2846231"/>
                <a:gd name="connsiteY25" fmla="*/ 2097110 h 2097110"/>
                <a:gd name="connsiteX0" fmla="*/ 0 w 2846231"/>
                <a:gd name="connsiteY0" fmla="*/ 1195589 h 2097110"/>
                <a:gd name="connsiteX1" fmla="*/ 148661 w 2846231"/>
                <a:gd name="connsiteY1" fmla="*/ 1041277 h 2097110"/>
                <a:gd name="connsiteX2" fmla="*/ 656822 w 2846231"/>
                <a:gd name="connsiteY2" fmla="*/ 384220 h 2097110"/>
                <a:gd name="connsiteX3" fmla="*/ 1133341 w 2846231"/>
                <a:gd name="connsiteY3" fmla="*/ 49369 h 2097110"/>
                <a:gd name="connsiteX4" fmla="*/ 1609859 w 2846231"/>
                <a:gd name="connsiteY4" fmla="*/ 88006 h 2097110"/>
                <a:gd name="connsiteX5" fmla="*/ 1880315 w 2846231"/>
                <a:gd name="connsiteY5" fmla="*/ 358462 h 2097110"/>
                <a:gd name="connsiteX6" fmla="*/ 1862238 w 2846231"/>
                <a:gd name="connsiteY6" fmla="*/ 513008 h 2097110"/>
                <a:gd name="connsiteX7" fmla="*/ 1751527 w 2846231"/>
                <a:gd name="connsiteY7" fmla="*/ 551645 h 2097110"/>
                <a:gd name="connsiteX8" fmla="*/ 1686596 w 2846231"/>
                <a:gd name="connsiteY8" fmla="*/ 465283 h 2097110"/>
                <a:gd name="connsiteX9" fmla="*/ 1743846 w 2846231"/>
                <a:gd name="connsiteY9" fmla="*/ 349810 h 2097110"/>
                <a:gd name="connsiteX10" fmla="*/ 1506828 w 2846231"/>
                <a:gd name="connsiteY10" fmla="*/ 306947 h 2097110"/>
                <a:gd name="connsiteX11" fmla="*/ 1275008 w 2846231"/>
                <a:gd name="connsiteY11" fmla="*/ 435735 h 2097110"/>
                <a:gd name="connsiteX12" fmla="*/ 1133341 w 2846231"/>
                <a:gd name="connsiteY12" fmla="*/ 641797 h 2097110"/>
                <a:gd name="connsiteX13" fmla="*/ 1030310 w 2846231"/>
                <a:gd name="connsiteY13" fmla="*/ 1015285 h 2097110"/>
                <a:gd name="connsiteX14" fmla="*/ 1287887 w 2846231"/>
                <a:gd name="connsiteY14" fmla="*/ 641797 h 2097110"/>
                <a:gd name="connsiteX15" fmla="*/ 1545465 w 2846231"/>
                <a:gd name="connsiteY15" fmla="*/ 590282 h 2097110"/>
                <a:gd name="connsiteX16" fmla="*/ 1609859 w 2846231"/>
                <a:gd name="connsiteY16" fmla="*/ 719070 h 2097110"/>
                <a:gd name="connsiteX17" fmla="*/ 1532586 w 2846231"/>
                <a:gd name="connsiteY17" fmla="*/ 796344 h 2097110"/>
                <a:gd name="connsiteX18" fmla="*/ 1481070 w 2846231"/>
                <a:gd name="connsiteY18" fmla="*/ 731949 h 2097110"/>
                <a:gd name="connsiteX19" fmla="*/ 1535403 w 2846231"/>
                <a:gd name="connsiteY19" fmla="*/ 693313 h 2097110"/>
                <a:gd name="connsiteX20" fmla="*/ 1378039 w 2846231"/>
                <a:gd name="connsiteY20" fmla="*/ 704346 h 2097110"/>
                <a:gd name="connsiteX21" fmla="*/ 1275008 w 2846231"/>
                <a:gd name="connsiteY21" fmla="*/ 963769 h 2097110"/>
                <a:gd name="connsiteX22" fmla="*/ 1249251 w 2846231"/>
                <a:gd name="connsiteY22" fmla="*/ 1453166 h 2097110"/>
                <a:gd name="connsiteX23" fmla="*/ 1481070 w 2846231"/>
                <a:gd name="connsiteY23" fmla="*/ 1968321 h 2097110"/>
                <a:gd name="connsiteX24" fmla="*/ 1944710 w 2846231"/>
                <a:gd name="connsiteY24" fmla="*/ 2058473 h 2097110"/>
                <a:gd name="connsiteX25" fmla="*/ 2369713 w 2846231"/>
                <a:gd name="connsiteY25" fmla="*/ 1981200 h 2097110"/>
                <a:gd name="connsiteX26" fmla="*/ 2846231 w 2846231"/>
                <a:gd name="connsiteY26" fmla="*/ 2097110 h 2097110"/>
                <a:gd name="connsiteX0" fmla="*/ 0 w 2846231"/>
                <a:gd name="connsiteY0" fmla="*/ 1195589 h 2097110"/>
                <a:gd name="connsiteX1" fmla="*/ 148661 w 2846231"/>
                <a:gd name="connsiteY1" fmla="*/ 1041277 h 2097110"/>
                <a:gd name="connsiteX2" fmla="*/ 656822 w 2846231"/>
                <a:gd name="connsiteY2" fmla="*/ 384220 h 2097110"/>
                <a:gd name="connsiteX3" fmla="*/ 1133341 w 2846231"/>
                <a:gd name="connsiteY3" fmla="*/ 49369 h 2097110"/>
                <a:gd name="connsiteX4" fmla="*/ 1609859 w 2846231"/>
                <a:gd name="connsiteY4" fmla="*/ 88006 h 2097110"/>
                <a:gd name="connsiteX5" fmla="*/ 1880315 w 2846231"/>
                <a:gd name="connsiteY5" fmla="*/ 358462 h 2097110"/>
                <a:gd name="connsiteX6" fmla="*/ 1862238 w 2846231"/>
                <a:gd name="connsiteY6" fmla="*/ 513008 h 2097110"/>
                <a:gd name="connsiteX7" fmla="*/ 1751527 w 2846231"/>
                <a:gd name="connsiteY7" fmla="*/ 551645 h 2097110"/>
                <a:gd name="connsiteX8" fmla="*/ 1686596 w 2846231"/>
                <a:gd name="connsiteY8" fmla="*/ 465283 h 2097110"/>
                <a:gd name="connsiteX9" fmla="*/ 1743846 w 2846231"/>
                <a:gd name="connsiteY9" fmla="*/ 349810 h 2097110"/>
                <a:gd name="connsiteX10" fmla="*/ 1506828 w 2846231"/>
                <a:gd name="connsiteY10" fmla="*/ 306947 h 2097110"/>
                <a:gd name="connsiteX11" fmla="*/ 1275008 w 2846231"/>
                <a:gd name="connsiteY11" fmla="*/ 435735 h 2097110"/>
                <a:gd name="connsiteX12" fmla="*/ 1133341 w 2846231"/>
                <a:gd name="connsiteY12" fmla="*/ 641797 h 2097110"/>
                <a:gd name="connsiteX13" fmla="*/ 1030310 w 2846231"/>
                <a:gd name="connsiteY13" fmla="*/ 1015285 h 2097110"/>
                <a:gd name="connsiteX14" fmla="*/ 1287887 w 2846231"/>
                <a:gd name="connsiteY14" fmla="*/ 641797 h 2097110"/>
                <a:gd name="connsiteX15" fmla="*/ 1545465 w 2846231"/>
                <a:gd name="connsiteY15" fmla="*/ 590282 h 2097110"/>
                <a:gd name="connsiteX16" fmla="*/ 1609859 w 2846231"/>
                <a:gd name="connsiteY16" fmla="*/ 719070 h 2097110"/>
                <a:gd name="connsiteX17" fmla="*/ 1532586 w 2846231"/>
                <a:gd name="connsiteY17" fmla="*/ 796344 h 2097110"/>
                <a:gd name="connsiteX18" fmla="*/ 1481070 w 2846231"/>
                <a:gd name="connsiteY18" fmla="*/ 731949 h 2097110"/>
                <a:gd name="connsiteX19" fmla="*/ 1535403 w 2846231"/>
                <a:gd name="connsiteY19" fmla="*/ 693313 h 2097110"/>
                <a:gd name="connsiteX20" fmla="*/ 1378039 w 2846231"/>
                <a:gd name="connsiteY20" fmla="*/ 704346 h 2097110"/>
                <a:gd name="connsiteX21" fmla="*/ 1275008 w 2846231"/>
                <a:gd name="connsiteY21" fmla="*/ 963769 h 2097110"/>
                <a:gd name="connsiteX22" fmla="*/ 1249251 w 2846231"/>
                <a:gd name="connsiteY22" fmla="*/ 1453166 h 2097110"/>
                <a:gd name="connsiteX23" fmla="*/ 1481070 w 2846231"/>
                <a:gd name="connsiteY23" fmla="*/ 1968321 h 2097110"/>
                <a:gd name="connsiteX24" fmla="*/ 1944710 w 2846231"/>
                <a:gd name="connsiteY24" fmla="*/ 2058473 h 2097110"/>
                <a:gd name="connsiteX25" fmla="*/ 2369713 w 2846231"/>
                <a:gd name="connsiteY25" fmla="*/ 1981200 h 2097110"/>
                <a:gd name="connsiteX26" fmla="*/ 2846231 w 2846231"/>
                <a:gd name="connsiteY26" fmla="*/ 2097110 h 2097110"/>
                <a:gd name="connsiteX0" fmla="*/ 0 w 2697570"/>
                <a:gd name="connsiteY0" fmla="*/ 1041277 h 2097110"/>
                <a:gd name="connsiteX1" fmla="*/ 508161 w 2697570"/>
                <a:gd name="connsiteY1" fmla="*/ 384220 h 2097110"/>
                <a:gd name="connsiteX2" fmla="*/ 984680 w 2697570"/>
                <a:gd name="connsiteY2" fmla="*/ 49369 h 2097110"/>
                <a:gd name="connsiteX3" fmla="*/ 1461198 w 2697570"/>
                <a:gd name="connsiteY3" fmla="*/ 88006 h 2097110"/>
                <a:gd name="connsiteX4" fmla="*/ 1731654 w 2697570"/>
                <a:gd name="connsiteY4" fmla="*/ 358462 h 2097110"/>
                <a:gd name="connsiteX5" fmla="*/ 1713577 w 2697570"/>
                <a:gd name="connsiteY5" fmla="*/ 513008 h 2097110"/>
                <a:gd name="connsiteX6" fmla="*/ 1602866 w 2697570"/>
                <a:gd name="connsiteY6" fmla="*/ 551645 h 2097110"/>
                <a:gd name="connsiteX7" fmla="*/ 1537935 w 2697570"/>
                <a:gd name="connsiteY7" fmla="*/ 465283 h 2097110"/>
                <a:gd name="connsiteX8" fmla="*/ 1595185 w 2697570"/>
                <a:gd name="connsiteY8" fmla="*/ 349810 h 2097110"/>
                <a:gd name="connsiteX9" fmla="*/ 1358167 w 2697570"/>
                <a:gd name="connsiteY9" fmla="*/ 306947 h 2097110"/>
                <a:gd name="connsiteX10" fmla="*/ 1126347 w 2697570"/>
                <a:gd name="connsiteY10" fmla="*/ 435735 h 2097110"/>
                <a:gd name="connsiteX11" fmla="*/ 984680 w 2697570"/>
                <a:gd name="connsiteY11" fmla="*/ 641797 h 2097110"/>
                <a:gd name="connsiteX12" fmla="*/ 881649 w 2697570"/>
                <a:gd name="connsiteY12" fmla="*/ 1015285 h 2097110"/>
                <a:gd name="connsiteX13" fmla="*/ 1139226 w 2697570"/>
                <a:gd name="connsiteY13" fmla="*/ 641797 h 2097110"/>
                <a:gd name="connsiteX14" fmla="*/ 1396804 w 2697570"/>
                <a:gd name="connsiteY14" fmla="*/ 590282 h 2097110"/>
                <a:gd name="connsiteX15" fmla="*/ 1461198 w 2697570"/>
                <a:gd name="connsiteY15" fmla="*/ 719070 h 2097110"/>
                <a:gd name="connsiteX16" fmla="*/ 1383925 w 2697570"/>
                <a:gd name="connsiteY16" fmla="*/ 796344 h 2097110"/>
                <a:gd name="connsiteX17" fmla="*/ 1332409 w 2697570"/>
                <a:gd name="connsiteY17" fmla="*/ 731949 h 2097110"/>
                <a:gd name="connsiteX18" fmla="*/ 1386742 w 2697570"/>
                <a:gd name="connsiteY18" fmla="*/ 693313 h 2097110"/>
                <a:gd name="connsiteX19" fmla="*/ 1229378 w 2697570"/>
                <a:gd name="connsiteY19" fmla="*/ 704346 h 2097110"/>
                <a:gd name="connsiteX20" fmla="*/ 1126347 w 2697570"/>
                <a:gd name="connsiteY20" fmla="*/ 963769 h 2097110"/>
                <a:gd name="connsiteX21" fmla="*/ 1100590 w 2697570"/>
                <a:gd name="connsiteY21" fmla="*/ 1453166 h 2097110"/>
                <a:gd name="connsiteX22" fmla="*/ 1332409 w 2697570"/>
                <a:gd name="connsiteY22" fmla="*/ 1968321 h 2097110"/>
                <a:gd name="connsiteX23" fmla="*/ 1796049 w 2697570"/>
                <a:gd name="connsiteY23" fmla="*/ 2058473 h 2097110"/>
                <a:gd name="connsiteX24" fmla="*/ 2221052 w 2697570"/>
                <a:gd name="connsiteY24" fmla="*/ 1981200 h 2097110"/>
                <a:gd name="connsiteX25" fmla="*/ 2697570 w 2697570"/>
                <a:gd name="connsiteY25" fmla="*/ 2097110 h 2097110"/>
                <a:gd name="connsiteX0" fmla="*/ 0 w 2397059"/>
                <a:gd name="connsiteY0" fmla="*/ 1041277 h 2433381"/>
                <a:gd name="connsiteX1" fmla="*/ 508161 w 2397059"/>
                <a:gd name="connsiteY1" fmla="*/ 384220 h 2433381"/>
                <a:gd name="connsiteX2" fmla="*/ 984680 w 2397059"/>
                <a:gd name="connsiteY2" fmla="*/ 49369 h 2433381"/>
                <a:gd name="connsiteX3" fmla="*/ 1461198 w 2397059"/>
                <a:gd name="connsiteY3" fmla="*/ 88006 h 2433381"/>
                <a:gd name="connsiteX4" fmla="*/ 1731654 w 2397059"/>
                <a:gd name="connsiteY4" fmla="*/ 358462 h 2433381"/>
                <a:gd name="connsiteX5" fmla="*/ 1713577 w 2397059"/>
                <a:gd name="connsiteY5" fmla="*/ 513008 h 2433381"/>
                <a:gd name="connsiteX6" fmla="*/ 1602866 w 2397059"/>
                <a:gd name="connsiteY6" fmla="*/ 551645 h 2433381"/>
                <a:gd name="connsiteX7" fmla="*/ 1537935 w 2397059"/>
                <a:gd name="connsiteY7" fmla="*/ 465283 h 2433381"/>
                <a:gd name="connsiteX8" fmla="*/ 1595185 w 2397059"/>
                <a:gd name="connsiteY8" fmla="*/ 349810 h 2433381"/>
                <a:gd name="connsiteX9" fmla="*/ 1358167 w 2397059"/>
                <a:gd name="connsiteY9" fmla="*/ 306947 h 2433381"/>
                <a:gd name="connsiteX10" fmla="*/ 1126347 w 2397059"/>
                <a:gd name="connsiteY10" fmla="*/ 435735 h 2433381"/>
                <a:gd name="connsiteX11" fmla="*/ 984680 w 2397059"/>
                <a:gd name="connsiteY11" fmla="*/ 641797 h 2433381"/>
                <a:gd name="connsiteX12" fmla="*/ 881649 w 2397059"/>
                <a:gd name="connsiteY12" fmla="*/ 1015285 h 2433381"/>
                <a:gd name="connsiteX13" fmla="*/ 1139226 w 2397059"/>
                <a:gd name="connsiteY13" fmla="*/ 641797 h 2433381"/>
                <a:gd name="connsiteX14" fmla="*/ 1396804 w 2397059"/>
                <a:gd name="connsiteY14" fmla="*/ 590282 h 2433381"/>
                <a:gd name="connsiteX15" fmla="*/ 1461198 w 2397059"/>
                <a:gd name="connsiteY15" fmla="*/ 719070 h 2433381"/>
                <a:gd name="connsiteX16" fmla="*/ 1383925 w 2397059"/>
                <a:gd name="connsiteY16" fmla="*/ 796344 h 2433381"/>
                <a:gd name="connsiteX17" fmla="*/ 1332409 w 2397059"/>
                <a:gd name="connsiteY17" fmla="*/ 731949 h 2433381"/>
                <a:gd name="connsiteX18" fmla="*/ 1386742 w 2397059"/>
                <a:gd name="connsiteY18" fmla="*/ 693313 h 2433381"/>
                <a:gd name="connsiteX19" fmla="*/ 1229378 w 2397059"/>
                <a:gd name="connsiteY19" fmla="*/ 704346 h 2433381"/>
                <a:gd name="connsiteX20" fmla="*/ 1126347 w 2397059"/>
                <a:gd name="connsiteY20" fmla="*/ 963769 h 2433381"/>
                <a:gd name="connsiteX21" fmla="*/ 1100590 w 2397059"/>
                <a:gd name="connsiteY21" fmla="*/ 1453166 h 2433381"/>
                <a:gd name="connsiteX22" fmla="*/ 1332409 w 2397059"/>
                <a:gd name="connsiteY22" fmla="*/ 1968321 h 2433381"/>
                <a:gd name="connsiteX23" fmla="*/ 1796049 w 2397059"/>
                <a:gd name="connsiteY23" fmla="*/ 2058473 h 2433381"/>
                <a:gd name="connsiteX24" fmla="*/ 2221052 w 2397059"/>
                <a:gd name="connsiteY24" fmla="*/ 1981200 h 2433381"/>
                <a:gd name="connsiteX25" fmla="*/ 740002 w 2397059"/>
                <a:gd name="connsiteY25" fmla="*/ 2433381 h 2433381"/>
                <a:gd name="connsiteX0" fmla="*/ 0 w 2363051"/>
                <a:gd name="connsiteY0" fmla="*/ 1052840 h 2433381"/>
                <a:gd name="connsiteX1" fmla="*/ 474153 w 2363051"/>
                <a:gd name="connsiteY1" fmla="*/ 384220 h 2433381"/>
                <a:gd name="connsiteX2" fmla="*/ 950672 w 2363051"/>
                <a:gd name="connsiteY2" fmla="*/ 49369 h 2433381"/>
                <a:gd name="connsiteX3" fmla="*/ 1427190 w 2363051"/>
                <a:gd name="connsiteY3" fmla="*/ 88006 h 2433381"/>
                <a:gd name="connsiteX4" fmla="*/ 1697646 w 2363051"/>
                <a:gd name="connsiteY4" fmla="*/ 358462 h 2433381"/>
                <a:gd name="connsiteX5" fmla="*/ 1679569 w 2363051"/>
                <a:gd name="connsiteY5" fmla="*/ 513008 h 2433381"/>
                <a:gd name="connsiteX6" fmla="*/ 1568858 w 2363051"/>
                <a:gd name="connsiteY6" fmla="*/ 551645 h 2433381"/>
                <a:gd name="connsiteX7" fmla="*/ 1503927 w 2363051"/>
                <a:gd name="connsiteY7" fmla="*/ 465283 h 2433381"/>
                <a:gd name="connsiteX8" fmla="*/ 1561177 w 2363051"/>
                <a:gd name="connsiteY8" fmla="*/ 349810 h 2433381"/>
                <a:gd name="connsiteX9" fmla="*/ 1324159 w 2363051"/>
                <a:gd name="connsiteY9" fmla="*/ 306947 h 2433381"/>
                <a:gd name="connsiteX10" fmla="*/ 1092339 w 2363051"/>
                <a:gd name="connsiteY10" fmla="*/ 435735 h 2433381"/>
                <a:gd name="connsiteX11" fmla="*/ 950672 w 2363051"/>
                <a:gd name="connsiteY11" fmla="*/ 641797 h 2433381"/>
                <a:gd name="connsiteX12" fmla="*/ 847641 w 2363051"/>
                <a:gd name="connsiteY12" fmla="*/ 1015285 h 2433381"/>
                <a:gd name="connsiteX13" fmla="*/ 1105218 w 2363051"/>
                <a:gd name="connsiteY13" fmla="*/ 641797 h 2433381"/>
                <a:gd name="connsiteX14" fmla="*/ 1362796 w 2363051"/>
                <a:gd name="connsiteY14" fmla="*/ 590282 h 2433381"/>
                <a:gd name="connsiteX15" fmla="*/ 1427190 w 2363051"/>
                <a:gd name="connsiteY15" fmla="*/ 719070 h 2433381"/>
                <a:gd name="connsiteX16" fmla="*/ 1349917 w 2363051"/>
                <a:gd name="connsiteY16" fmla="*/ 796344 h 2433381"/>
                <a:gd name="connsiteX17" fmla="*/ 1298401 w 2363051"/>
                <a:gd name="connsiteY17" fmla="*/ 731949 h 2433381"/>
                <a:gd name="connsiteX18" fmla="*/ 1352734 w 2363051"/>
                <a:gd name="connsiteY18" fmla="*/ 693313 h 2433381"/>
                <a:gd name="connsiteX19" fmla="*/ 1195370 w 2363051"/>
                <a:gd name="connsiteY19" fmla="*/ 704346 h 2433381"/>
                <a:gd name="connsiteX20" fmla="*/ 1092339 w 2363051"/>
                <a:gd name="connsiteY20" fmla="*/ 963769 h 2433381"/>
                <a:gd name="connsiteX21" fmla="*/ 1066582 w 2363051"/>
                <a:gd name="connsiteY21" fmla="*/ 1453166 h 2433381"/>
                <a:gd name="connsiteX22" fmla="*/ 1298401 w 2363051"/>
                <a:gd name="connsiteY22" fmla="*/ 1968321 h 2433381"/>
                <a:gd name="connsiteX23" fmla="*/ 1762041 w 2363051"/>
                <a:gd name="connsiteY23" fmla="*/ 2058473 h 2433381"/>
                <a:gd name="connsiteX24" fmla="*/ 2187044 w 2363051"/>
                <a:gd name="connsiteY24" fmla="*/ 1981200 h 2433381"/>
                <a:gd name="connsiteX25" fmla="*/ 705994 w 2363051"/>
                <a:gd name="connsiteY25" fmla="*/ 2433381 h 2433381"/>
                <a:gd name="connsiteX0" fmla="*/ 0 w 2329040"/>
                <a:gd name="connsiteY0" fmla="*/ 1087534 h 2433381"/>
                <a:gd name="connsiteX1" fmla="*/ 440142 w 2329040"/>
                <a:gd name="connsiteY1" fmla="*/ 384220 h 2433381"/>
                <a:gd name="connsiteX2" fmla="*/ 916661 w 2329040"/>
                <a:gd name="connsiteY2" fmla="*/ 49369 h 2433381"/>
                <a:gd name="connsiteX3" fmla="*/ 1393179 w 2329040"/>
                <a:gd name="connsiteY3" fmla="*/ 88006 h 2433381"/>
                <a:gd name="connsiteX4" fmla="*/ 1663635 w 2329040"/>
                <a:gd name="connsiteY4" fmla="*/ 358462 h 2433381"/>
                <a:gd name="connsiteX5" fmla="*/ 1645558 w 2329040"/>
                <a:gd name="connsiteY5" fmla="*/ 513008 h 2433381"/>
                <a:gd name="connsiteX6" fmla="*/ 1534847 w 2329040"/>
                <a:gd name="connsiteY6" fmla="*/ 551645 h 2433381"/>
                <a:gd name="connsiteX7" fmla="*/ 1469916 w 2329040"/>
                <a:gd name="connsiteY7" fmla="*/ 465283 h 2433381"/>
                <a:gd name="connsiteX8" fmla="*/ 1527166 w 2329040"/>
                <a:gd name="connsiteY8" fmla="*/ 349810 h 2433381"/>
                <a:gd name="connsiteX9" fmla="*/ 1290148 w 2329040"/>
                <a:gd name="connsiteY9" fmla="*/ 306947 h 2433381"/>
                <a:gd name="connsiteX10" fmla="*/ 1058328 w 2329040"/>
                <a:gd name="connsiteY10" fmla="*/ 435735 h 2433381"/>
                <a:gd name="connsiteX11" fmla="*/ 916661 w 2329040"/>
                <a:gd name="connsiteY11" fmla="*/ 641797 h 2433381"/>
                <a:gd name="connsiteX12" fmla="*/ 813630 w 2329040"/>
                <a:gd name="connsiteY12" fmla="*/ 1015285 h 2433381"/>
                <a:gd name="connsiteX13" fmla="*/ 1071207 w 2329040"/>
                <a:gd name="connsiteY13" fmla="*/ 641797 h 2433381"/>
                <a:gd name="connsiteX14" fmla="*/ 1328785 w 2329040"/>
                <a:gd name="connsiteY14" fmla="*/ 590282 h 2433381"/>
                <a:gd name="connsiteX15" fmla="*/ 1393179 w 2329040"/>
                <a:gd name="connsiteY15" fmla="*/ 719070 h 2433381"/>
                <a:gd name="connsiteX16" fmla="*/ 1315906 w 2329040"/>
                <a:gd name="connsiteY16" fmla="*/ 796344 h 2433381"/>
                <a:gd name="connsiteX17" fmla="*/ 1264390 w 2329040"/>
                <a:gd name="connsiteY17" fmla="*/ 731949 h 2433381"/>
                <a:gd name="connsiteX18" fmla="*/ 1318723 w 2329040"/>
                <a:gd name="connsiteY18" fmla="*/ 693313 h 2433381"/>
                <a:gd name="connsiteX19" fmla="*/ 1161359 w 2329040"/>
                <a:gd name="connsiteY19" fmla="*/ 704346 h 2433381"/>
                <a:gd name="connsiteX20" fmla="*/ 1058328 w 2329040"/>
                <a:gd name="connsiteY20" fmla="*/ 963769 h 2433381"/>
                <a:gd name="connsiteX21" fmla="*/ 1032571 w 2329040"/>
                <a:gd name="connsiteY21" fmla="*/ 1453166 h 2433381"/>
                <a:gd name="connsiteX22" fmla="*/ 1264390 w 2329040"/>
                <a:gd name="connsiteY22" fmla="*/ 1968321 h 2433381"/>
                <a:gd name="connsiteX23" fmla="*/ 1728030 w 2329040"/>
                <a:gd name="connsiteY23" fmla="*/ 2058473 h 2433381"/>
                <a:gd name="connsiteX24" fmla="*/ 2153033 w 2329040"/>
                <a:gd name="connsiteY24" fmla="*/ 1981200 h 2433381"/>
                <a:gd name="connsiteX25" fmla="*/ 671983 w 2329040"/>
                <a:gd name="connsiteY25" fmla="*/ 2433381 h 2433381"/>
                <a:gd name="connsiteX0" fmla="*/ 0 w 2206374"/>
                <a:gd name="connsiteY0" fmla="*/ 1087534 h 2433381"/>
                <a:gd name="connsiteX1" fmla="*/ 440142 w 2206374"/>
                <a:gd name="connsiteY1" fmla="*/ 384220 h 2433381"/>
                <a:gd name="connsiteX2" fmla="*/ 916661 w 2206374"/>
                <a:gd name="connsiteY2" fmla="*/ 49369 h 2433381"/>
                <a:gd name="connsiteX3" fmla="*/ 1393179 w 2206374"/>
                <a:gd name="connsiteY3" fmla="*/ 88006 h 2433381"/>
                <a:gd name="connsiteX4" fmla="*/ 1663635 w 2206374"/>
                <a:gd name="connsiteY4" fmla="*/ 358462 h 2433381"/>
                <a:gd name="connsiteX5" fmla="*/ 1645558 w 2206374"/>
                <a:gd name="connsiteY5" fmla="*/ 513008 h 2433381"/>
                <a:gd name="connsiteX6" fmla="*/ 1534847 w 2206374"/>
                <a:gd name="connsiteY6" fmla="*/ 551645 h 2433381"/>
                <a:gd name="connsiteX7" fmla="*/ 1469916 w 2206374"/>
                <a:gd name="connsiteY7" fmla="*/ 465283 h 2433381"/>
                <a:gd name="connsiteX8" fmla="*/ 1527166 w 2206374"/>
                <a:gd name="connsiteY8" fmla="*/ 349810 h 2433381"/>
                <a:gd name="connsiteX9" fmla="*/ 1290148 w 2206374"/>
                <a:gd name="connsiteY9" fmla="*/ 306947 h 2433381"/>
                <a:gd name="connsiteX10" fmla="*/ 1058328 w 2206374"/>
                <a:gd name="connsiteY10" fmla="*/ 435735 h 2433381"/>
                <a:gd name="connsiteX11" fmla="*/ 916661 w 2206374"/>
                <a:gd name="connsiteY11" fmla="*/ 641797 h 2433381"/>
                <a:gd name="connsiteX12" fmla="*/ 813630 w 2206374"/>
                <a:gd name="connsiteY12" fmla="*/ 1015285 h 2433381"/>
                <a:gd name="connsiteX13" fmla="*/ 1071207 w 2206374"/>
                <a:gd name="connsiteY13" fmla="*/ 641797 h 2433381"/>
                <a:gd name="connsiteX14" fmla="*/ 1328785 w 2206374"/>
                <a:gd name="connsiteY14" fmla="*/ 590282 h 2433381"/>
                <a:gd name="connsiteX15" fmla="*/ 1393179 w 2206374"/>
                <a:gd name="connsiteY15" fmla="*/ 719070 h 2433381"/>
                <a:gd name="connsiteX16" fmla="*/ 1315906 w 2206374"/>
                <a:gd name="connsiteY16" fmla="*/ 796344 h 2433381"/>
                <a:gd name="connsiteX17" fmla="*/ 1264390 w 2206374"/>
                <a:gd name="connsiteY17" fmla="*/ 731949 h 2433381"/>
                <a:gd name="connsiteX18" fmla="*/ 1318723 w 2206374"/>
                <a:gd name="connsiteY18" fmla="*/ 693313 h 2433381"/>
                <a:gd name="connsiteX19" fmla="*/ 1161359 w 2206374"/>
                <a:gd name="connsiteY19" fmla="*/ 704346 h 2433381"/>
                <a:gd name="connsiteX20" fmla="*/ 1058328 w 2206374"/>
                <a:gd name="connsiteY20" fmla="*/ 963769 h 2433381"/>
                <a:gd name="connsiteX21" fmla="*/ 1032571 w 2206374"/>
                <a:gd name="connsiteY21" fmla="*/ 1453166 h 2433381"/>
                <a:gd name="connsiteX22" fmla="*/ 1264390 w 2206374"/>
                <a:gd name="connsiteY22" fmla="*/ 1968321 h 2433381"/>
                <a:gd name="connsiteX23" fmla="*/ 1728030 w 2206374"/>
                <a:gd name="connsiteY23" fmla="*/ 2058473 h 2433381"/>
                <a:gd name="connsiteX24" fmla="*/ 2153033 w 2206374"/>
                <a:gd name="connsiteY24" fmla="*/ 1981200 h 2433381"/>
                <a:gd name="connsiteX25" fmla="*/ 1407981 w 2206374"/>
                <a:gd name="connsiteY25" fmla="*/ 2164635 h 2433381"/>
                <a:gd name="connsiteX26" fmla="*/ 671983 w 2206374"/>
                <a:gd name="connsiteY26" fmla="*/ 2433381 h 2433381"/>
                <a:gd name="connsiteX0" fmla="*/ 0 w 2631624"/>
                <a:gd name="connsiteY0" fmla="*/ 1087534 h 2472183"/>
                <a:gd name="connsiteX1" fmla="*/ 440142 w 2631624"/>
                <a:gd name="connsiteY1" fmla="*/ 384220 h 2472183"/>
                <a:gd name="connsiteX2" fmla="*/ 916661 w 2631624"/>
                <a:gd name="connsiteY2" fmla="*/ 49369 h 2472183"/>
                <a:gd name="connsiteX3" fmla="*/ 1393179 w 2631624"/>
                <a:gd name="connsiteY3" fmla="*/ 88006 h 2472183"/>
                <a:gd name="connsiteX4" fmla="*/ 1663635 w 2631624"/>
                <a:gd name="connsiteY4" fmla="*/ 358462 h 2472183"/>
                <a:gd name="connsiteX5" fmla="*/ 1645558 w 2631624"/>
                <a:gd name="connsiteY5" fmla="*/ 513008 h 2472183"/>
                <a:gd name="connsiteX6" fmla="*/ 1534847 w 2631624"/>
                <a:gd name="connsiteY6" fmla="*/ 551645 h 2472183"/>
                <a:gd name="connsiteX7" fmla="*/ 1469916 w 2631624"/>
                <a:gd name="connsiteY7" fmla="*/ 465283 h 2472183"/>
                <a:gd name="connsiteX8" fmla="*/ 1527166 w 2631624"/>
                <a:gd name="connsiteY8" fmla="*/ 349810 h 2472183"/>
                <a:gd name="connsiteX9" fmla="*/ 1290148 w 2631624"/>
                <a:gd name="connsiteY9" fmla="*/ 306947 h 2472183"/>
                <a:gd name="connsiteX10" fmla="*/ 1058328 w 2631624"/>
                <a:gd name="connsiteY10" fmla="*/ 435735 h 2472183"/>
                <a:gd name="connsiteX11" fmla="*/ 916661 w 2631624"/>
                <a:gd name="connsiteY11" fmla="*/ 641797 h 2472183"/>
                <a:gd name="connsiteX12" fmla="*/ 813630 w 2631624"/>
                <a:gd name="connsiteY12" fmla="*/ 1015285 h 2472183"/>
                <a:gd name="connsiteX13" fmla="*/ 1071207 w 2631624"/>
                <a:gd name="connsiteY13" fmla="*/ 641797 h 2472183"/>
                <a:gd name="connsiteX14" fmla="*/ 1328785 w 2631624"/>
                <a:gd name="connsiteY14" fmla="*/ 590282 h 2472183"/>
                <a:gd name="connsiteX15" fmla="*/ 1393179 w 2631624"/>
                <a:gd name="connsiteY15" fmla="*/ 719070 h 2472183"/>
                <a:gd name="connsiteX16" fmla="*/ 1315906 w 2631624"/>
                <a:gd name="connsiteY16" fmla="*/ 796344 h 2472183"/>
                <a:gd name="connsiteX17" fmla="*/ 1264390 w 2631624"/>
                <a:gd name="connsiteY17" fmla="*/ 731949 h 2472183"/>
                <a:gd name="connsiteX18" fmla="*/ 1318723 w 2631624"/>
                <a:gd name="connsiteY18" fmla="*/ 693313 h 2472183"/>
                <a:gd name="connsiteX19" fmla="*/ 1161359 w 2631624"/>
                <a:gd name="connsiteY19" fmla="*/ 704346 h 2472183"/>
                <a:gd name="connsiteX20" fmla="*/ 1058328 w 2631624"/>
                <a:gd name="connsiteY20" fmla="*/ 963769 h 2472183"/>
                <a:gd name="connsiteX21" fmla="*/ 1032571 w 2631624"/>
                <a:gd name="connsiteY21" fmla="*/ 1453166 h 2472183"/>
                <a:gd name="connsiteX22" fmla="*/ 1264390 w 2631624"/>
                <a:gd name="connsiteY22" fmla="*/ 1968321 h 2472183"/>
                <a:gd name="connsiteX23" fmla="*/ 1728030 w 2631624"/>
                <a:gd name="connsiteY23" fmla="*/ 2058473 h 2472183"/>
                <a:gd name="connsiteX24" fmla="*/ 2153033 w 2631624"/>
                <a:gd name="connsiteY24" fmla="*/ 1981200 h 2472183"/>
                <a:gd name="connsiteX25" fmla="*/ 2384781 w 2631624"/>
                <a:gd name="connsiteY25" fmla="*/ 2396820 h 2472183"/>
                <a:gd name="connsiteX26" fmla="*/ 671983 w 2631624"/>
                <a:gd name="connsiteY26" fmla="*/ 2433381 h 2472183"/>
                <a:gd name="connsiteX0" fmla="*/ 0 w 2631624"/>
                <a:gd name="connsiteY0" fmla="*/ 1087534 h 2433381"/>
                <a:gd name="connsiteX1" fmla="*/ 440142 w 2631624"/>
                <a:gd name="connsiteY1" fmla="*/ 384220 h 2433381"/>
                <a:gd name="connsiteX2" fmla="*/ 916661 w 2631624"/>
                <a:gd name="connsiteY2" fmla="*/ 49369 h 2433381"/>
                <a:gd name="connsiteX3" fmla="*/ 1393179 w 2631624"/>
                <a:gd name="connsiteY3" fmla="*/ 88006 h 2433381"/>
                <a:gd name="connsiteX4" fmla="*/ 1663635 w 2631624"/>
                <a:gd name="connsiteY4" fmla="*/ 358462 h 2433381"/>
                <a:gd name="connsiteX5" fmla="*/ 1645558 w 2631624"/>
                <a:gd name="connsiteY5" fmla="*/ 513008 h 2433381"/>
                <a:gd name="connsiteX6" fmla="*/ 1534847 w 2631624"/>
                <a:gd name="connsiteY6" fmla="*/ 551645 h 2433381"/>
                <a:gd name="connsiteX7" fmla="*/ 1469916 w 2631624"/>
                <a:gd name="connsiteY7" fmla="*/ 465283 h 2433381"/>
                <a:gd name="connsiteX8" fmla="*/ 1527166 w 2631624"/>
                <a:gd name="connsiteY8" fmla="*/ 349810 h 2433381"/>
                <a:gd name="connsiteX9" fmla="*/ 1290148 w 2631624"/>
                <a:gd name="connsiteY9" fmla="*/ 306947 h 2433381"/>
                <a:gd name="connsiteX10" fmla="*/ 1058328 w 2631624"/>
                <a:gd name="connsiteY10" fmla="*/ 435735 h 2433381"/>
                <a:gd name="connsiteX11" fmla="*/ 916661 w 2631624"/>
                <a:gd name="connsiteY11" fmla="*/ 641797 h 2433381"/>
                <a:gd name="connsiteX12" fmla="*/ 813630 w 2631624"/>
                <a:gd name="connsiteY12" fmla="*/ 1015285 h 2433381"/>
                <a:gd name="connsiteX13" fmla="*/ 1071207 w 2631624"/>
                <a:gd name="connsiteY13" fmla="*/ 641797 h 2433381"/>
                <a:gd name="connsiteX14" fmla="*/ 1328785 w 2631624"/>
                <a:gd name="connsiteY14" fmla="*/ 590282 h 2433381"/>
                <a:gd name="connsiteX15" fmla="*/ 1393179 w 2631624"/>
                <a:gd name="connsiteY15" fmla="*/ 719070 h 2433381"/>
                <a:gd name="connsiteX16" fmla="*/ 1315906 w 2631624"/>
                <a:gd name="connsiteY16" fmla="*/ 796344 h 2433381"/>
                <a:gd name="connsiteX17" fmla="*/ 1264390 w 2631624"/>
                <a:gd name="connsiteY17" fmla="*/ 731949 h 2433381"/>
                <a:gd name="connsiteX18" fmla="*/ 1318723 w 2631624"/>
                <a:gd name="connsiteY18" fmla="*/ 693313 h 2433381"/>
                <a:gd name="connsiteX19" fmla="*/ 1161359 w 2631624"/>
                <a:gd name="connsiteY19" fmla="*/ 704346 h 2433381"/>
                <a:gd name="connsiteX20" fmla="*/ 1058328 w 2631624"/>
                <a:gd name="connsiteY20" fmla="*/ 963769 h 2433381"/>
                <a:gd name="connsiteX21" fmla="*/ 1032571 w 2631624"/>
                <a:gd name="connsiteY21" fmla="*/ 1453166 h 2433381"/>
                <a:gd name="connsiteX22" fmla="*/ 1264390 w 2631624"/>
                <a:gd name="connsiteY22" fmla="*/ 1968321 h 2433381"/>
                <a:gd name="connsiteX23" fmla="*/ 1728030 w 2631624"/>
                <a:gd name="connsiteY23" fmla="*/ 2058473 h 2433381"/>
                <a:gd name="connsiteX24" fmla="*/ 2153033 w 2631624"/>
                <a:gd name="connsiteY24" fmla="*/ 1981200 h 2433381"/>
                <a:gd name="connsiteX25" fmla="*/ 2384781 w 2631624"/>
                <a:gd name="connsiteY25" fmla="*/ 2396820 h 2433381"/>
                <a:gd name="connsiteX26" fmla="*/ 671983 w 2631624"/>
                <a:gd name="connsiteY26" fmla="*/ 2433381 h 2433381"/>
                <a:gd name="connsiteX0" fmla="*/ 0 w 2669939"/>
                <a:gd name="connsiteY0" fmla="*/ 1087534 h 2433381"/>
                <a:gd name="connsiteX1" fmla="*/ 440142 w 2669939"/>
                <a:gd name="connsiteY1" fmla="*/ 384220 h 2433381"/>
                <a:gd name="connsiteX2" fmla="*/ 916661 w 2669939"/>
                <a:gd name="connsiteY2" fmla="*/ 49369 h 2433381"/>
                <a:gd name="connsiteX3" fmla="*/ 1393179 w 2669939"/>
                <a:gd name="connsiteY3" fmla="*/ 88006 h 2433381"/>
                <a:gd name="connsiteX4" fmla="*/ 1663635 w 2669939"/>
                <a:gd name="connsiteY4" fmla="*/ 358462 h 2433381"/>
                <a:gd name="connsiteX5" fmla="*/ 1645558 w 2669939"/>
                <a:gd name="connsiteY5" fmla="*/ 513008 h 2433381"/>
                <a:gd name="connsiteX6" fmla="*/ 1534847 w 2669939"/>
                <a:gd name="connsiteY6" fmla="*/ 551645 h 2433381"/>
                <a:gd name="connsiteX7" fmla="*/ 1469916 w 2669939"/>
                <a:gd name="connsiteY7" fmla="*/ 465283 h 2433381"/>
                <a:gd name="connsiteX8" fmla="*/ 1527166 w 2669939"/>
                <a:gd name="connsiteY8" fmla="*/ 349810 h 2433381"/>
                <a:gd name="connsiteX9" fmla="*/ 1290148 w 2669939"/>
                <a:gd name="connsiteY9" fmla="*/ 306947 h 2433381"/>
                <a:gd name="connsiteX10" fmla="*/ 1058328 w 2669939"/>
                <a:gd name="connsiteY10" fmla="*/ 435735 h 2433381"/>
                <a:gd name="connsiteX11" fmla="*/ 916661 w 2669939"/>
                <a:gd name="connsiteY11" fmla="*/ 641797 h 2433381"/>
                <a:gd name="connsiteX12" fmla="*/ 813630 w 2669939"/>
                <a:gd name="connsiteY12" fmla="*/ 1015285 h 2433381"/>
                <a:gd name="connsiteX13" fmla="*/ 1071207 w 2669939"/>
                <a:gd name="connsiteY13" fmla="*/ 641797 h 2433381"/>
                <a:gd name="connsiteX14" fmla="*/ 1328785 w 2669939"/>
                <a:gd name="connsiteY14" fmla="*/ 590282 h 2433381"/>
                <a:gd name="connsiteX15" fmla="*/ 1393179 w 2669939"/>
                <a:gd name="connsiteY15" fmla="*/ 719070 h 2433381"/>
                <a:gd name="connsiteX16" fmla="*/ 1315906 w 2669939"/>
                <a:gd name="connsiteY16" fmla="*/ 796344 h 2433381"/>
                <a:gd name="connsiteX17" fmla="*/ 1264390 w 2669939"/>
                <a:gd name="connsiteY17" fmla="*/ 731949 h 2433381"/>
                <a:gd name="connsiteX18" fmla="*/ 1318723 w 2669939"/>
                <a:gd name="connsiteY18" fmla="*/ 693313 h 2433381"/>
                <a:gd name="connsiteX19" fmla="*/ 1161359 w 2669939"/>
                <a:gd name="connsiteY19" fmla="*/ 704346 h 2433381"/>
                <a:gd name="connsiteX20" fmla="*/ 1058328 w 2669939"/>
                <a:gd name="connsiteY20" fmla="*/ 963769 h 2433381"/>
                <a:gd name="connsiteX21" fmla="*/ 1032571 w 2669939"/>
                <a:gd name="connsiteY21" fmla="*/ 1453166 h 2433381"/>
                <a:gd name="connsiteX22" fmla="*/ 1264390 w 2669939"/>
                <a:gd name="connsiteY22" fmla="*/ 1968321 h 2433381"/>
                <a:gd name="connsiteX23" fmla="*/ 1728030 w 2669939"/>
                <a:gd name="connsiteY23" fmla="*/ 2058473 h 2433381"/>
                <a:gd name="connsiteX24" fmla="*/ 2153033 w 2669939"/>
                <a:gd name="connsiteY24" fmla="*/ 1981200 h 2433381"/>
                <a:gd name="connsiteX25" fmla="*/ 2382925 w 2669939"/>
                <a:gd name="connsiteY25" fmla="*/ 2176199 h 2433381"/>
                <a:gd name="connsiteX26" fmla="*/ 2384781 w 2669939"/>
                <a:gd name="connsiteY26" fmla="*/ 2396820 h 2433381"/>
                <a:gd name="connsiteX27" fmla="*/ 671983 w 2669939"/>
                <a:gd name="connsiteY27" fmla="*/ 2433381 h 2433381"/>
                <a:gd name="connsiteX0" fmla="*/ 0 w 2677332"/>
                <a:gd name="connsiteY0" fmla="*/ 1087534 h 2433381"/>
                <a:gd name="connsiteX1" fmla="*/ 440142 w 2677332"/>
                <a:gd name="connsiteY1" fmla="*/ 384220 h 2433381"/>
                <a:gd name="connsiteX2" fmla="*/ 916661 w 2677332"/>
                <a:gd name="connsiteY2" fmla="*/ 49369 h 2433381"/>
                <a:gd name="connsiteX3" fmla="*/ 1393179 w 2677332"/>
                <a:gd name="connsiteY3" fmla="*/ 88006 h 2433381"/>
                <a:gd name="connsiteX4" fmla="*/ 1663635 w 2677332"/>
                <a:gd name="connsiteY4" fmla="*/ 358462 h 2433381"/>
                <a:gd name="connsiteX5" fmla="*/ 1645558 w 2677332"/>
                <a:gd name="connsiteY5" fmla="*/ 513008 h 2433381"/>
                <a:gd name="connsiteX6" fmla="*/ 1534847 w 2677332"/>
                <a:gd name="connsiteY6" fmla="*/ 551645 h 2433381"/>
                <a:gd name="connsiteX7" fmla="*/ 1469916 w 2677332"/>
                <a:gd name="connsiteY7" fmla="*/ 465283 h 2433381"/>
                <a:gd name="connsiteX8" fmla="*/ 1527166 w 2677332"/>
                <a:gd name="connsiteY8" fmla="*/ 349810 h 2433381"/>
                <a:gd name="connsiteX9" fmla="*/ 1290148 w 2677332"/>
                <a:gd name="connsiteY9" fmla="*/ 306947 h 2433381"/>
                <a:gd name="connsiteX10" fmla="*/ 1058328 w 2677332"/>
                <a:gd name="connsiteY10" fmla="*/ 435735 h 2433381"/>
                <a:gd name="connsiteX11" fmla="*/ 916661 w 2677332"/>
                <a:gd name="connsiteY11" fmla="*/ 641797 h 2433381"/>
                <a:gd name="connsiteX12" fmla="*/ 813630 w 2677332"/>
                <a:gd name="connsiteY12" fmla="*/ 1015285 h 2433381"/>
                <a:gd name="connsiteX13" fmla="*/ 1071207 w 2677332"/>
                <a:gd name="connsiteY13" fmla="*/ 641797 h 2433381"/>
                <a:gd name="connsiteX14" fmla="*/ 1328785 w 2677332"/>
                <a:gd name="connsiteY14" fmla="*/ 590282 h 2433381"/>
                <a:gd name="connsiteX15" fmla="*/ 1393179 w 2677332"/>
                <a:gd name="connsiteY15" fmla="*/ 719070 h 2433381"/>
                <a:gd name="connsiteX16" fmla="*/ 1315906 w 2677332"/>
                <a:gd name="connsiteY16" fmla="*/ 796344 h 2433381"/>
                <a:gd name="connsiteX17" fmla="*/ 1264390 w 2677332"/>
                <a:gd name="connsiteY17" fmla="*/ 731949 h 2433381"/>
                <a:gd name="connsiteX18" fmla="*/ 1318723 w 2677332"/>
                <a:gd name="connsiteY18" fmla="*/ 693313 h 2433381"/>
                <a:gd name="connsiteX19" fmla="*/ 1161359 w 2677332"/>
                <a:gd name="connsiteY19" fmla="*/ 704346 h 2433381"/>
                <a:gd name="connsiteX20" fmla="*/ 1058328 w 2677332"/>
                <a:gd name="connsiteY20" fmla="*/ 963769 h 2433381"/>
                <a:gd name="connsiteX21" fmla="*/ 1032571 w 2677332"/>
                <a:gd name="connsiteY21" fmla="*/ 1453166 h 2433381"/>
                <a:gd name="connsiteX22" fmla="*/ 1264390 w 2677332"/>
                <a:gd name="connsiteY22" fmla="*/ 1968321 h 2433381"/>
                <a:gd name="connsiteX23" fmla="*/ 1728030 w 2677332"/>
                <a:gd name="connsiteY23" fmla="*/ 2058473 h 2433381"/>
                <a:gd name="connsiteX24" fmla="*/ 2153033 w 2677332"/>
                <a:gd name="connsiteY24" fmla="*/ 1981200 h 2433381"/>
                <a:gd name="connsiteX25" fmla="*/ 2638708 w 2677332"/>
                <a:gd name="connsiteY25" fmla="*/ 2049872 h 2433381"/>
                <a:gd name="connsiteX26" fmla="*/ 2384781 w 2677332"/>
                <a:gd name="connsiteY26" fmla="*/ 2396820 h 2433381"/>
                <a:gd name="connsiteX27" fmla="*/ 671983 w 2677332"/>
                <a:gd name="connsiteY27" fmla="*/ 2433381 h 2433381"/>
                <a:gd name="connsiteX0" fmla="*/ 0 w 2638708"/>
                <a:gd name="connsiteY0" fmla="*/ 1087534 h 2433381"/>
                <a:gd name="connsiteX1" fmla="*/ 440142 w 2638708"/>
                <a:gd name="connsiteY1" fmla="*/ 384220 h 2433381"/>
                <a:gd name="connsiteX2" fmla="*/ 916661 w 2638708"/>
                <a:gd name="connsiteY2" fmla="*/ 49369 h 2433381"/>
                <a:gd name="connsiteX3" fmla="*/ 1393179 w 2638708"/>
                <a:gd name="connsiteY3" fmla="*/ 88006 h 2433381"/>
                <a:gd name="connsiteX4" fmla="*/ 1663635 w 2638708"/>
                <a:gd name="connsiteY4" fmla="*/ 358462 h 2433381"/>
                <a:gd name="connsiteX5" fmla="*/ 1645558 w 2638708"/>
                <a:gd name="connsiteY5" fmla="*/ 513008 h 2433381"/>
                <a:gd name="connsiteX6" fmla="*/ 1534847 w 2638708"/>
                <a:gd name="connsiteY6" fmla="*/ 551645 h 2433381"/>
                <a:gd name="connsiteX7" fmla="*/ 1469916 w 2638708"/>
                <a:gd name="connsiteY7" fmla="*/ 465283 h 2433381"/>
                <a:gd name="connsiteX8" fmla="*/ 1527166 w 2638708"/>
                <a:gd name="connsiteY8" fmla="*/ 349810 h 2433381"/>
                <a:gd name="connsiteX9" fmla="*/ 1290148 w 2638708"/>
                <a:gd name="connsiteY9" fmla="*/ 306947 h 2433381"/>
                <a:gd name="connsiteX10" fmla="*/ 1058328 w 2638708"/>
                <a:gd name="connsiteY10" fmla="*/ 435735 h 2433381"/>
                <a:gd name="connsiteX11" fmla="*/ 916661 w 2638708"/>
                <a:gd name="connsiteY11" fmla="*/ 641797 h 2433381"/>
                <a:gd name="connsiteX12" fmla="*/ 813630 w 2638708"/>
                <a:gd name="connsiteY12" fmla="*/ 1015285 h 2433381"/>
                <a:gd name="connsiteX13" fmla="*/ 1071207 w 2638708"/>
                <a:gd name="connsiteY13" fmla="*/ 641797 h 2433381"/>
                <a:gd name="connsiteX14" fmla="*/ 1328785 w 2638708"/>
                <a:gd name="connsiteY14" fmla="*/ 590282 h 2433381"/>
                <a:gd name="connsiteX15" fmla="*/ 1393179 w 2638708"/>
                <a:gd name="connsiteY15" fmla="*/ 719070 h 2433381"/>
                <a:gd name="connsiteX16" fmla="*/ 1315906 w 2638708"/>
                <a:gd name="connsiteY16" fmla="*/ 796344 h 2433381"/>
                <a:gd name="connsiteX17" fmla="*/ 1264390 w 2638708"/>
                <a:gd name="connsiteY17" fmla="*/ 731949 h 2433381"/>
                <a:gd name="connsiteX18" fmla="*/ 1318723 w 2638708"/>
                <a:gd name="connsiteY18" fmla="*/ 693313 h 2433381"/>
                <a:gd name="connsiteX19" fmla="*/ 1161359 w 2638708"/>
                <a:gd name="connsiteY19" fmla="*/ 704346 h 2433381"/>
                <a:gd name="connsiteX20" fmla="*/ 1058328 w 2638708"/>
                <a:gd name="connsiteY20" fmla="*/ 963769 h 2433381"/>
                <a:gd name="connsiteX21" fmla="*/ 1032571 w 2638708"/>
                <a:gd name="connsiteY21" fmla="*/ 1453166 h 2433381"/>
                <a:gd name="connsiteX22" fmla="*/ 1264390 w 2638708"/>
                <a:gd name="connsiteY22" fmla="*/ 1968321 h 2433381"/>
                <a:gd name="connsiteX23" fmla="*/ 1728030 w 2638708"/>
                <a:gd name="connsiteY23" fmla="*/ 2058473 h 2433381"/>
                <a:gd name="connsiteX24" fmla="*/ 2153033 w 2638708"/>
                <a:gd name="connsiteY24" fmla="*/ 1981200 h 2433381"/>
                <a:gd name="connsiteX25" fmla="*/ 2638708 w 2638708"/>
                <a:gd name="connsiteY25" fmla="*/ 2049872 h 2433381"/>
                <a:gd name="connsiteX26" fmla="*/ 2384781 w 2638708"/>
                <a:gd name="connsiteY26" fmla="*/ 2396820 h 2433381"/>
                <a:gd name="connsiteX27" fmla="*/ 671983 w 2638708"/>
                <a:gd name="connsiteY27" fmla="*/ 2433381 h 2433381"/>
                <a:gd name="connsiteX0" fmla="*/ 0 w 2638708"/>
                <a:gd name="connsiteY0" fmla="*/ 1087534 h 2433381"/>
                <a:gd name="connsiteX1" fmla="*/ 440142 w 2638708"/>
                <a:gd name="connsiteY1" fmla="*/ 384220 h 2433381"/>
                <a:gd name="connsiteX2" fmla="*/ 916661 w 2638708"/>
                <a:gd name="connsiteY2" fmla="*/ 49369 h 2433381"/>
                <a:gd name="connsiteX3" fmla="*/ 1393179 w 2638708"/>
                <a:gd name="connsiteY3" fmla="*/ 88006 h 2433381"/>
                <a:gd name="connsiteX4" fmla="*/ 1663635 w 2638708"/>
                <a:gd name="connsiteY4" fmla="*/ 358462 h 2433381"/>
                <a:gd name="connsiteX5" fmla="*/ 1645558 w 2638708"/>
                <a:gd name="connsiteY5" fmla="*/ 513008 h 2433381"/>
                <a:gd name="connsiteX6" fmla="*/ 1534847 w 2638708"/>
                <a:gd name="connsiteY6" fmla="*/ 551645 h 2433381"/>
                <a:gd name="connsiteX7" fmla="*/ 1469916 w 2638708"/>
                <a:gd name="connsiteY7" fmla="*/ 465283 h 2433381"/>
                <a:gd name="connsiteX8" fmla="*/ 1527166 w 2638708"/>
                <a:gd name="connsiteY8" fmla="*/ 349810 h 2433381"/>
                <a:gd name="connsiteX9" fmla="*/ 1290148 w 2638708"/>
                <a:gd name="connsiteY9" fmla="*/ 306947 h 2433381"/>
                <a:gd name="connsiteX10" fmla="*/ 1058328 w 2638708"/>
                <a:gd name="connsiteY10" fmla="*/ 435735 h 2433381"/>
                <a:gd name="connsiteX11" fmla="*/ 916661 w 2638708"/>
                <a:gd name="connsiteY11" fmla="*/ 641797 h 2433381"/>
                <a:gd name="connsiteX12" fmla="*/ 813630 w 2638708"/>
                <a:gd name="connsiteY12" fmla="*/ 1015285 h 2433381"/>
                <a:gd name="connsiteX13" fmla="*/ 1071207 w 2638708"/>
                <a:gd name="connsiteY13" fmla="*/ 641797 h 2433381"/>
                <a:gd name="connsiteX14" fmla="*/ 1328785 w 2638708"/>
                <a:gd name="connsiteY14" fmla="*/ 590282 h 2433381"/>
                <a:gd name="connsiteX15" fmla="*/ 1393179 w 2638708"/>
                <a:gd name="connsiteY15" fmla="*/ 719070 h 2433381"/>
                <a:gd name="connsiteX16" fmla="*/ 1315906 w 2638708"/>
                <a:gd name="connsiteY16" fmla="*/ 796344 h 2433381"/>
                <a:gd name="connsiteX17" fmla="*/ 1264390 w 2638708"/>
                <a:gd name="connsiteY17" fmla="*/ 731949 h 2433381"/>
                <a:gd name="connsiteX18" fmla="*/ 1318723 w 2638708"/>
                <a:gd name="connsiteY18" fmla="*/ 693313 h 2433381"/>
                <a:gd name="connsiteX19" fmla="*/ 1161359 w 2638708"/>
                <a:gd name="connsiteY19" fmla="*/ 704346 h 2433381"/>
                <a:gd name="connsiteX20" fmla="*/ 1058328 w 2638708"/>
                <a:gd name="connsiteY20" fmla="*/ 963769 h 2433381"/>
                <a:gd name="connsiteX21" fmla="*/ 1032571 w 2638708"/>
                <a:gd name="connsiteY21" fmla="*/ 1453166 h 2433381"/>
                <a:gd name="connsiteX22" fmla="*/ 1264390 w 2638708"/>
                <a:gd name="connsiteY22" fmla="*/ 1968321 h 2433381"/>
                <a:gd name="connsiteX23" fmla="*/ 1728030 w 2638708"/>
                <a:gd name="connsiteY23" fmla="*/ 2058473 h 2433381"/>
                <a:gd name="connsiteX24" fmla="*/ 2153033 w 2638708"/>
                <a:gd name="connsiteY24" fmla="*/ 1981200 h 2433381"/>
                <a:gd name="connsiteX25" fmla="*/ 2638708 w 2638708"/>
                <a:gd name="connsiteY25" fmla="*/ 2049872 h 2433381"/>
                <a:gd name="connsiteX26" fmla="*/ 2384781 w 2638708"/>
                <a:gd name="connsiteY26" fmla="*/ 2396820 h 2433381"/>
                <a:gd name="connsiteX27" fmla="*/ 671983 w 2638708"/>
                <a:gd name="connsiteY27" fmla="*/ 2433381 h 2433381"/>
                <a:gd name="connsiteX0" fmla="*/ 0 w 2638708"/>
                <a:gd name="connsiteY0" fmla="*/ 1087534 h 2396820"/>
                <a:gd name="connsiteX1" fmla="*/ 440142 w 2638708"/>
                <a:gd name="connsiteY1" fmla="*/ 384220 h 2396820"/>
                <a:gd name="connsiteX2" fmla="*/ 916661 w 2638708"/>
                <a:gd name="connsiteY2" fmla="*/ 49369 h 2396820"/>
                <a:gd name="connsiteX3" fmla="*/ 1393179 w 2638708"/>
                <a:gd name="connsiteY3" fmla="*/ 88006 h 2396820"/>
                <a:gd name="connsiteX4" fmla="*/ 1663635 w 2638708"/>
                <a:gd name="connsiteY4" fmla="*/ 358462 h 2396820"/>
                <a:gd name="connsiteX5" fmla="*/ 1645558 w 2638708"/>
                <a:gd name="connsiteY5" fmla="*/ 513008 h 2396820"/>
                <a:gd name="connsiteX6" fmla="*/ 1534847 w 2638708"/>
                <a:gd name="connsiteY6" fmla="*/ 551645 h 2396820"/>
                <a:gd name="connsiteX7" fmla="*/ 1469916 w 2638708"/>
                <a:gd name="connsiteY7" fmla="*/ 465283 h 2396820"/>
                <a:gd name="connsiteX8" fmla="*/ 1527166 w 2638708"/>
                <a:gd name="connsiteY8" fmla="*/ 349810 h 2396820"/>
                <a:gd name="connsiteX9" fmla="*/ 1290148 w 2638708"/>
                <a:gd name="connsiteY9" fmla="*/ 306947 h 2396820"/>
                <a:gd name="connsiteX10" fmla="*/ 1058328 w 2638708"/>
                <a:gd name="connsiteY10" fmla="*/ 435735 h 2396820"/>
                <a:gd name="connsiteX11" fmla="*/ 916661 w 2638708"/>
                <a:gd name="connsiteY11" fmla="*/ 641797 h 2396820"/>
                <a:gd name="connsiteX12" fmla="*/ 813630 w 2638708"/>
                <a:gd name="connsiteY12" fmla="*/ 1015285 h 2396820"/>
                <a:gd name="connsiteX13" fmla="*/ 1071207 w 2638708"/>
                <a:gd name="connsiteY13" fmla="*/ 641797 h 2396820"/>
                <a:gd name="connsiteX14" fmla="*/ 1328785 w 2638708"/>
                <a:gd name="connsiteY14" fmla="*/ 590282 h 2396820"/>
                <a:gd name="connsiteX15" fmla="*/ 1393179 w 2638708"/>
                <a:gd name="connsiteY15" fmla="*/ 719070 h 2396820"/>
                <a:gd name="connsiteX16" fmla="*/ 1315906 w 2638708"/>
                <a:gd name="connsiteY16" fmla="*/ 796344 h 2396820"/>
                <a:gd name="connsiteX17" fmla="*/ 1264390 w 2638708"/>
                <a:gd name="connsiteY17" fmla="*/ 731949 h 2396820"/>
                <a:gd name="connsiteX18" fmla="*/ 1318723 w 2638708"/>
                <a:gd name="connsiteY18" fmla="*/ 693313 h 2396820"/>
                <a:gd name="connsiteX19" fmla="*/ 1161359 w 2638708"/>
                <a:gd name="connsiteY19" fmla="*/ 704346 h 2396820"/>
                <a:gd name="connsiteX20" fmla="*/ 1058328 w 2638708"/>
                <a:gd name="connsiteY20" fmla="*/ 963769 h 2396820"/>
                <a:gd name="connsiteX21" fmla="*/ 1032571 w 2638708"/>
                <a:gd name="connsiteY21" fmla="*/ 1453166 h 2396820"/>
                <a:gd name="connsiteX22" fmla="*/ 1264390 w 2638708"/>
                <a:gd name="connsiteY22" fmla="*/ 1968321 h 2396820"/>
                <a:gd name="connsiteX23" fmla="*/ 1728030 w 2638708"/>
                <a:gd name="connsiteY23" fmla="*/ 2058473 h 2396820"/>
                <a:gd name="connsiteX24" fmla="*/ 2153033 w 2638708"/>
                <a:gd name="connsiteY24" fmla="*/ 1981200 h 2396820"/>
                <a:gd name="connsiteX25" fmla="*/ 2638708 w 2638708"/>
                <a:gd name="connsiteY25" fmla="*/ 2049872 h 2396820"/>
                <a:gd name="connsiteX26" fmla="*/ 2384781 w 2638708"/>
                <a:gd name="connsiteY26" fmla="*/ 2396820 h 2396820"/>
                <a:gd name="connsiteX27" fmla="*/ 656618 w 2638708"/>
                <a:gd name="connsiteY27" fmla="*/ 2373663 h 2396820"/>
                <a:gd name="connsiteX0" fmla="*/ 0 w 2638708"/>
                <a:gd name="connsiteY0" fmla="*/ 1087534 h 2396820"/>
                <a:gd name="connsiteX1" fmla="*/ 440142 w 2638708"/>
                <a:gd name="connsiteY1" fmla="*/ 384220 h 2396820"/>
                <a:gd name="connsiteX2" fmla="*/ 916661 w 2638708"/>
                <a:gd name="connsiteY2" fmla="*/ 49369 h 2396820"/>
                <a:gd name="connsiteX3" fmla="*/ 1393179 w 2638708"/>
                <a:gd name="connsiteY3" fmla="*/ 88006 h 2396820"/>
                <a:gd name="connsiteX4" fmla="*/ 1663635 w 2638708"/>
                <a:gd name="connsiteY4" fmla="*/ 358462 h 2396820"/>
                <a:gd name="connsiteX5" fmla="*/ 1645558 w 2638708"/>
                <a:gd name="connsiteY5" fmla="*/ 513008 h 2396820"/>
                <a:gd name="connsiteX6" fmla="*/ 1534847 w 2638708"/>
                <a:gd name="connsiteY6" fmla="*/ 551645 h 2396820"/>
                <a:gd name="connsiteX7" fmla="*/ 1469916 w 2638708"/>
                <a:gd name="connsiteY7" fmla="*/ 465283 h 2396820"/>
                <a:gd name="connsiteX8" fmla="*/ 1527166 w 2638708"/>
                <a:gd name="connsiteY8" fmla="*/ 349810 h 2396820"/>
                <a:gd name="connsiteX9" fmla="*/ 1290148 w 2638708"/>
                <a:gd name="connsiteY9" fmla="*/ 306947 h 2396820"/>
                <a:gd name="connsiteX10" fmla="*/ 1058328 w 2638708"/>
                <a:gd name="connsiteY10" fmla="*/ 435735 h 2396820"/>
                <a:gd name="connsiteX11" fmla="*/ 916661 w 2638708"/>
                <a:gd name="connsiteY11" fmla="*/ 641797 h 2396820"/>
                <a:gd name="connsiteX12" fmla="*/ 813630 w 2638708"/>
                <a:gd name="connsiteY12" fmla="*/ 1015285 h 2396820"/>
                <a:gd name="connsiteX13" fmla="*/ 1071207 w 2638708"/>
                <a:gd name="connsiteY13" fmla="*/ 641797 h 2396820"/>
                <a:gd name="connsiteX14" fmla="*/ 1328785 w 2638708"/>
                <a:gd name="connsiteY14" fmla="*/ 590282 h 2396820"/>
                <a:gd name="connsiteX15" fmla="*/ 1393179 w 2638708"/>
                <a:gd name="connsiteY15" fmla="*/ 719070 h 2396820"/>
                <a:gd name="connsiteX16" fmla="*/ 1315906 w 2638708"/>
                <a:gd name="connsiteY16" fmla="*/ 796344 h 2396820"/>
                <a:gd name="connsiteX17" fmla="*/ 1264390 w 2638708"/>
                <a:gd name="connsiteY17" fmla="*/ 731949 h 2396820"/>
                <a:gd name="connsiteX18" fmla="*/ 1318723 w 2638708"/>
                <a:gd name="connsiteY18" fmla="*/ 693313 h 2396820"/>
                <a:gd name="connsiteX19" fmla="*/ 1161359 w 2638708"/>
                <a:gd name="connsiteY19" fmla="*/ 704346 h 2396820"/>
                <a:gd name="connsiteX20" fmla="*/ 1058328 w 2638708"/>
                <a:gd name="connsiteY20" fmla="*/ 963769 h 2396820"/>
                <a:gd name="connsiteX21" fmla="*/ 1032571 w 2638708"/>
                <a:gd name="connsiteY21" fmla="*/ 1453166 h 2396820"/>
                <a:gd name="connsiteX22" fmla="*/ 1264390 w 2638708"/>
                <a:gd name="connsiteY22" fmla="*/ 1968321 h 2396820"/>
                <a:gd name="connsiteX23" fmla="*/ 1728030 w 2638708"/>
                <a:gd name="connsiteY23" fmla="*/ 2058473 h 2396820"/>
                <a:gd name="connsiteX24" fmla="*/ 2153033 w 2638708"/>
                <a:gd name="connsiteY24" fmla="*/ 1981200 h 2396820"/>
                <a:gd name="connsiteX25" fmla="*/ 2638708 w 2638708"/>
                <a:gd name="connsiteY25" fmla="*/ 2049872 h 2396820"/>
                <a:gd name="connsiteX26" fmla="*/ 2384781 w 2638708"/>
                <a:gd name="connsiteY26" fmla="*/ 2396820 h 2396820"/>
                <a:gd name="connsiteX27" fmla="*/ 684958 w 2638708"/>
                <a:gd name="connsiteY27" fmla="*/ 2385227 h 2396820"/>
                <a:gd name="connsiteX0" fmla="*/ 0 w 2568675"/>
                <a:gd name="connsiteY0" fmla="*/ 1087534 h 2396820"/>
                <a:gd name="connsiteX1" fmla="*/ 440142 w 2568675"/>
                <a:gd name="connsiteY1" fmla="*/ 384220 h 2396820"/>
                <a:gd name="connsiteX2" fmla="*/ 916661 w 2568675"/>
                <a:gd name="connsiteY2" fmla="*/ 49369 h 2396820"/>
                <a:gd name="connsiteX3" fmla="*/ 1393179 w 2568675"/>
                <a:gd name="connsiteY3" fmla="*/ 88006 h 2396820"/>
                <a:gd name="connsiteX4" fmla="*/ 1663635 w 2568675"/>
                <a:gd name="connsiteY4" fmla="*/ 358462 h 2396820"/>
                <a:gd name="connsiteX5" fmla="*/ 1645558 w 2568675"/>
                <a:gd name="connsiteY5" fmla="*/ 513008 h 2396820"/>
                <a:gd name="connsiteX6" fmla="*/ 1534847 w 2568675"/>
                <a:gd name="connsiteY6" fmla="*/ 551645 h 2396820"/>
                <a:gd name="connsiteX7" fmla="*/ 1469916 w 2568675"/>
                <a:gd name="connsiteY7" fmla="*/ 465283 h 2396820"/>
                <a:gd name="connsiteX8" fmla="*/ 1527166 w 2568675"/>
                <a:gd name="connsiteY8" fmla="*/ 349810 h 2396820"/>
                <a:gd name="connsiteX9" fmla="*/ 1290148 w 2568675"/>
                <a:gd name="connsiteY9" fmla="*/ 306947 h 2396820"/>
                <a:gd name="connsiteX10" fmla="*/ 1058328 w 2568675"/>
                <a:gd name="connsiteY10" fmla="*/ 435735 h 2396820"/>
                <a:gd name="connsiteX11" fmla="*/ 916661 w 2568675"/>
                <a:gd name="connsiteY11" fmla="*/ 641797 h 2396820"/>
                <a:gd name="connsiteX12" fmla="*/ 813630 w 2568675"/>
                <a:gd name="connsiteY12" fmla="*/ 1015285 h 2396820"/>
                <a:gd name="connsiteX13" fmla="*/ 1071207 w 2568675"/>
                <a:gd name="connsiteY13" fmla="*/ 641797 h 2396820"/>
                <a:gd name="connsiteX14" fmla="*/ 1328785 w 2568675"/>
                <a:gd name="connsiteY14" fmla="*/ 590282 h 2396820"/>
                <a:gd name="connsiteX15" fmla="*/ 1393179 w 2568675"/>
                <a:gd name="connsiteY15" fmla="*/ 719070 h 2396820"/>
                <a:gd name="connsiteX16" fmla="*/ 1315906 w 2568675"/>
                <a:gd name="connsiteY16" fmla="*/ 796344 h 2396820"/>
                <a:gd name="connsiteX17" fmla="*/ 1264390 w 2568675"/>
                <a:gd name="connsiteY17" fmla="*/ 731949 h 2396820"/>
                <a:gd name="connsiteX18" fmla="*/ 1318723 w 2568675"/>
                <a:gd name="connsiteY18" fmla="*/ 693313 h 2396820"/>
                <a:gd name="connsiteX19" fmla="*/ 1161359 w 2568675"/>
                <a:gd name="connsiteY19" fmla="*/ 704346 h 2396820"/>
                <a:gd name="connsiteX20" fmla="*/ 1058328 w 2568675"/>
                <a:gd name="connsiteY20" fmla="*/ 963769 h 2396820"/>
                <a:gd name="connsiteX21" fmla="*/ 1032571 w 2568675"/>
                <a:gd name="connsiteY21" fmla="*/ 1453166 h 2396820"/>
                <a:gd name="connsiteX22" fmla="*/ 1264390 w 2568675"/>
                <a:gd name="connsiteY22" fmla="*/ 1968321 h 2396820"/>
                <a:gd name="connsiteX23" fmla="*/ 1728030 w 2568675"/>
                <a:gd name="connsiteY23" fmla="*/ 2058473 h 2396820"/>
                <a:gd name="connsiteX24" fmla="*/ 2153033 w 2568675"/>
                <a:gd name="connsiteY24" fmla="*/ 1981200 h 2396820"/>
                <a:gd name="connsiteX25" fmla="*/ 2568675 w 2568675"/>
                <a:gd name="connsiteY25" fmla="*/ 1923545 h 2396820"/>
                <a:gd name="connsiteX26" fmla="*/ 2384781 w 2568675"/>
                <a:gd name="connsiteY26" fmla="*/ 2396820 h 2396820"/>
                <a:gd name="connsiteX27" fmla="*/ 684958 w 2568675"/>
                <a:gd name="connsiteY27" fmla="*/ 2385227 h 2396820"/>
                <a:gd name="connsiteX0" fmla="*/ 0 w 2602683"/>
                <a:gd name="connsiteY0" fmla="*/ 1087534 h 2396820"/>
                <a:gd name="connsiteX1" fmla="*/ 440142 w 2602683"/>
                <a:gd name="connsiteY1" fmla="*/ 384220 h 2396820"/>
                <a:gd name="connsiteX2" fmla="*/ 916661 w 2602683"/>
                <a:gd name="connsiteY2" fmla="*/ 49369 h 2396820"/>
                <a:gd name="connsiteX3" fmla="*/ 1393179 w 2602683"/>
                <a:gd name="connsiteY3" fmla="*/ 88006 h 2396820"/>
                <a:gd name="connsiteX4" fmla="*/ 1663635 w 2602683"/>
                <a:gd name="connsiteY4" fmla="*/ 358462 h 2396820"/>
                <a:gd name="connsiteX5" fmla="*/ 1645558 w 2602683"/>
                <a:gd name="connsiteY5" fmla="*/ 513008 h 2396820"/>
                <a:gd name="connsiteX6" fmla="*/ 1534847 w 2602683"/>
                <a:gd name="connsiteY6" fmla="*/ 551645 h 2396820"/>
                <a:gd name="connsiteX7" fmla="*/ 1469916 w 2602683"/>
                <a:gd name="connsiteY7" fmla="*/ 465283 h 2396820"/>
                <a:gd name="connsiteX8" fmla="*/ 1527166 w 2602683"/>
                <a:gd name="connsiteY8" fmla="*/ 349810 h 2396820"/>
                <a:gd name="connsiteX9" fmla="*/ 1290148 w 2602683"/>
                <a:gd name="connsiteY9" fmla="*/ 306947 h 2396820"/>
                <a:gd name="connsiteX10" fmla="*/ 1058328 w 2602683"/>
                <a:gd name="connsiteY10" fmla="*/ 435735 h 2396820"/>
                <a:gd name="connsiteX11" fmla="*/ 916661 w 2602683"/>
                <a:gd name="connsiteY11" fmla="*/ 641797 h 2396820"/>
                <a:gd name="connsiteX12" fmla="*/ 813630 w 2602683"/>
                <a:gd name="connsiteY12" fmla="*/ 1015285 h 2396820"/>
                <a:gd name="connsiteX13" fmla="*/ 1071207 w 2602683"/>
                <a:gd name="connsiteY13" fmla="*/ 641797 h 2396820"/>
                <a:gd name="connsiteX14" fmla="*/ 1328785 w 2602683"/>
                <a:gd name="connsiteY14" fmla="*/ 590282 h 2396820"/>
                <a:gd name="connsiteX15" fmla="*/ 1393179 w 2602683"/>
                <a:gd name="connsiteY15" fmla="*/ 719070 h 2396820"/>
                <a:gd name="connsiteX16" fmla="*/ 1315906 w 2602683"/>
                <a:gd name="connsiteY16" fmla="*/ 796344 h 2396820"/>
                <a:gd name="connsiteX17" fmla="*/ 1264390 w 2602683"/>
                <a:gd name="connsiteY17" fmla="*/ 731949 h 2396820"/>
                <a:gd name="connsiteX18" fmla="*/ 1318723 w 2602683"/>
                <a:gd name="connsiteY18" fmla="*/ 693313 h 2396820"/>
                <a:gd name="connsiteX19" fmla="*/ 1161359 w 2602683"/>
                <a:gd name="connsiteY19" fmla="*/ 704346 h 2396820"/>
                <a:gd name="connsiteX20" fmla="*/ 1058328 w 2602683"/>
                <a:gd name="connsiteY20" fmla="*/ 963769 h 2396820"/>
                <a:gd name="connsiteX21" fmla="*/ 1032571 w 2602683"/>
                <a:gd name="connsiteY21" fmla="*/ 1453166 h 2396820"/>
                <a:gd name="connsiteX22" fmla="*/ 1264390 w 2602683"/>
                <a:gd name="connsiteY22" fmla="*/ 1968321 h 2396820"/>
                <a:gd name="connsiteX23" fmla="*/ 1728030 w 2602683"/>
                <a:gd name="connsiteY23" fmla="*/ 2058473 h 2396820"/>
                <a:gd name="connsiteX24" fmla="*/ 2153033 w 2602683"/>
                <a:gd name="connsiteY24" fmla="*/ 1981200 h 2396820"/>
                <a:gd name="connsiteX25" fmla="*/ 2602683 w 2602683"/>
                <a:gd name="connsiteY25" fmla="*/ 1987153 h 2396820"/>
                <a:gd name="connsiteX26" fmla="*/ 2384781 w 2602683"/>
                <a:gd name="connsiteY26" fmla="*/ 2396820 h 2396820"/>
                <a:gd name="connsiteX27" fmla="*/ 684958 w 2602683"/>
                <a:gd name="connsiteY27" fmla="*/ 2385227 h 2396820"/>
                <a:gd name="connsiteX0" fmla="*/ 0 w 2548268"/>
                <a:gd name="connsiteY0" fmla="*/ 1087534 h 2396820"/>
                <a:gd name="connsiteX1" fmla="*/ 385727 w 2548268"/>
                <a:gd name="connsiteY1" fmla="*/ 384220 h 2396820"/>
                <a:gd name="connsiteX2" fmla="*/ 862246 w 2548268"/>
                <a:gd name="connsiteY2" fmla="*/ 49369 h 2396820"/>
                <a:gd name="connsiteX3" fmla="*/ 1338764 w 2548268"/>
                <a:gd name="connsiteY3" fmla="*/ 88006 h 2396820"/>
                <a:gd name="connsiteX4" fmla="*/ 1609220 w 2548268"/>
                <a:gd name="connsiteY4" fmla="*/ 358462 h 2396820"/>
                <a:gd name="connsiteX5" fmla="*/ 1591143 w 2548268"/>
                <a:gd name="connsiteY5" fmla="*/ 513008 h 2396820"/>
                <a:gd name="connsiteX6" fmla="*/ 1480432 w 2548268"/>
                <a:gd name="connsiteY6" fmla="*/ 551645 h 2396820"/>
                <a:gd name="connsiteX7" fmla="*/ 1415501 w 2548268"/>
                <a:gd name="connsiteY7" fmla="*/ 465283 h 2396820"/>
                <a:gd name="connsiteX8" fmla="*/ 1472751 w 2548268"/>
                <a:gd name="connsiteY8" fmla="*/ 349810 h 2396820"/>
                <a:gd name="connsiteX9" fmla="*/ 1235733 w 2548268"/>
                <a:gd name="connsiteY9" fmla="*/ 306947 h 2396820"/>
                <a:gd name="connsiteX10" fmla="*/ 1003913 w 2548268"/>
                <a:gd name="connsiteY10" fmla="*/ 435735 h 2396820"/>
                <a:gd name="connsiteX11" fmla="*/ 862246 w 2548268"/>
                <a:gd name="connsiteY11" fmla="*/ 641797 h 2396820"/>
                <a:gd name="connsiteX12" fmla="*/ 759215 w 2548268"/>
                <a:gd name="connsiteY12" fmla="*/ 1015285 h 2396820"/>
                <a:gd name="connsiteX13" fmla="*/ 1016792 w 2548268"/>
                <a:gd name="connsiteY13" fmla="*/ 641797 h 2396820"/>
                <a:gd name="connsiteX14" fmla="*/ 1274370 w 2548268"/>
                <a:gd name="connsiteY14" fmla="*/ 590282 h 2396820"/>
                <a:gd name="connsiteX15" fmla="*/ 1338764 w 2548268"/>
                <a:gd name="connsiteY15" fmla="*/ 719070 h 2396820"/>
                <a:gd name="connsiteX16" fmla="*/ 1261491 w 2548268"/>
                <a:gd name="connsiteY16" fmla="*/ 796344 h 2396820"/>
                <a:gd name="connsiteX17" fmla="*/ 1209975 w 2548268"/>
                <a:gd name="connsiteY17" fmla="*/ 731949 h 2396820"/>
                <a:gd name="connsiteX18" fmla="*/ 1264308 w 2548268"/>
                <a:gd name="connsiteY18" fmla="*/ 693313 h 2396820"/>
                <a:gd name="connsiteX19" fmla="*/ 1106944 w 2548268"/>
                <a:gd name="connsiteY19" fmla="*/ 704346 h 2396820"/>
                <a:gd name="connsiteX20" fmla="*/ 1003913 w 2548268"/>
                <a:gd name="connsiteY20" fmla="*/ 963769 h 2396820"/>
                <a:gd name="connsiteX21" fmla="*/ 978156 w 2548268"/>
                <a:gd name="connsiteY21" fmla="*/ 1453166 h 2396820"/>
                <a:gd name="connsiteX22" fmla="*/ 1209975 w 2548268"/>
                <a:gd name="connsiteY22" fmla="*/ 1968321 h 2396820"/>
                <a:gd name="connsiteX23" fmla="*/ 1673615 w 2548268"/>
                <a:gd name="connsiteY23" fmla="*/ 2058473 h 2396820"/>
                <a:gd name="connsiteX24" fmla="*/ 2098618 w 2548268"/>
                <a:gd name="connsiteY24" fmla="*/ 1981200 h 2396820"/>
                <a:gd name="connsiteX25" fmla="*/ 2548268 w 2548268"/>
                <a:gd name="connsiteY25" fmla="*/ 1987153 h 2396820"/>
                <a:gd name="connsiteX26" fmla="*/ 2330366 w 2548268"/>
                <a:gd name="connsiteY26" fmla="*/ 2396820 h 2396820"/>
                <a:gd name="connsiteX27" fmla="*/ 630543 w 2548268"/>
                <a:gd name="connsiteY27" fmla="*/ 2385227 h 2396820"/>
                <a:gd name="connsiteX0" fmla="*/ 0 w 2565740"/>
                <a:gd name="connsiteY0" fmla="*/ 1110783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2565740"/>
                <a:gd name="connsiteY0" fmla="*/ 1110783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2565740"/>
                <a:gd name="connsiteY0" fmla="*/ 1110783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2565740"/>
                <a:gd name="connsiteY0" fmla="*/ 1118055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327131 w 3388999"/>
                <a:gd name="connsiteY26" fmla="*/ 2098456 h 2396820"/>
                <a:gd name="connsiteX27" fmla="*/ 3171097 w 3388999"/>
                <a:gd name="connsiteY27" fmla="*/ 2396820 h 2396820"/>
                <a:gd name="connsiteX28" fmla="*/ 1471274 w 3388999"/>
                <a:gd name="connsiteY28" fmla="*/ 2385227 h 2396820"/>
                <a:gd name="connsiteX0" fmla="*/ 0 w 4703761"/>
                <a:gd name="connsiteY0" fmla="*/ 2263122 h 2396820"/>
                <a:gd name="connsiteX1" fmla="*/ 1226458 w 4703761"/>
                <a:gd name="connsiteY1" fmla="*/ 384220 h 2396820"/>
                <a:gd name="connsiteX2" fmla="*/ 1702977 w 4703761"/>
                <a:gd name="connsiteY2" fmla="*/ 49369 h 2396820"/>
                <a:gd name="connsiteX3" fmla="*/ 2179495 w 4703761"/>
                <a:gd name="connsiteY3" fmla="*/ 88006 h 2396820"/>
                <a:gd name="connsiteX4" fmla="*/ 2449951 w 4703761"/>
                <a:gd name="connsiteY4" fmla="*/ 358462 h 2396820"/>
                <a:gd name="connsiteX5" fmla="*/ 2431874 w 4703761"/>
                <a:gd name="connsiteY5" fmla="*/ 513008 h 2396820"/>
                <a:gd name="connsiteX6" fmla="*/ 2321163 w 4703761"/>
                <a:gd name="connsiteY6" fmla="*/ 551645 h 2396820"/>
                <a:gd name="connsiteX7" fmla="*/ 2256232 w 4703761"/>
                <a:gd name="connsiteY7" fmla="*/ 465283 h 2396820"/>
                <a:gd name="connsiteX8" fmla="*/ 2313482 w 4703761"/>
                <a:gd name="connsiteY8" fmla="*/ 349810 h 2396820"/>
                <a:gd name="connsiteX9" fmla="*/ 2076464 w 4703761"/>
                <a:gd name="connsiteY9" fmla="*/ 306947 h 2396820"/>
                <a:gd name="connsiteX10" fmla="*/ 1844644 w 4703761"/>
                <a:gd name="connsiteY10" fmla="*/ 435735 h 2396820"/>
                <a:gd name="connsiteX11" fmla="*/ 1702977 w 4703761"/>
                <a:gd name="connsiteY11" fmla="*/ 641797 h 2396820"/>
                <a:gd name="connsiteX12" fmla="*/ 1599946 w 4703761"/>
                <a:gd name="connsiteY12" fmla="*/ 1015285 h 2396820"/>
                <a:gd name="connsiteX13" fmla="*/ 1857523 w 4703761"/>
                <a:gd name="connsiteY13" fmla="*/ 641797 h 2396820"/>
                <a:gd name="connsiteX14" fmla="*/ 2115101 w 4703761"/>
                <a:gd name="connsiteY14" fmla="*/ 590282 h 2396820"/>
                <a:gd name="connsiteX15" fmla="*/ 2179495 w 4703761"/>
                <a:gd name="connsiteY15" fmla="*/ 719070 h 2396820"/>
                <a:gd name="connsiteX16" fmla="*/ 2102222 w 4703761"/>
                <a:gd name="connsiteY16" fmla="*/ 796344 h 2396820"/>
                <a:gd name="connsiteX17" fmla="*/ 2050706 w 4703761"/>
                <a:gd name="connsiteY17" fmla="*/ 731949 h 2396820"/>
                <a:gd name="connsiteX18" fmla="*/ 2105039 w 4703761"/>
                <a:gd name="connsiteY18" fmla="*/ 693313 h 2396820"/>
                <a:gd name="connsiteX19" fmla="*/ 1947675 w 4703761"/>
                <a:gd name="connsiteY19" fmla="*/ 704346 h 2396820"/>
                <a:gd name="connsiteX20" fmla="*/ 1844644 w 4703761"/>
                <a:gd name="connsiteY20" fmla="*/ 963769 h 2396820"/>
                <a:gd name="connsiteX21" fmla="*/ 1818887 w 4703761"/>
                <a:gd name="connsiteY21" fmla="*/ 1453166 h 2396820"/>
                <a:gd name="connsiteX22" fmla="*/ 2050706 w 4703761"/>
                <a:gd name="connsiteY22" fmla="*/ 1968321 h 2396820"/>
                <a:gd name="connsiteX23" fmla="*/ 2514346 w 4703761"/>
                <a:gd name="connsiteY23" fmla="*/ 2058473 h 2396820"/>
                <a:gd name="connsiteX24" fmla="*/ 2939349 w 4703761"/>
                <a:gd name="connsiteY24" fmla="*/ 1981200 h 2396820"/>
                <a:gd name="connsiteX25" fmla="*/ 3388999 w 4703761"/>
                <a:gd name="connsiteY25" fmla="*/ 1987153 h 2396820"/>
                <a:gd name="connsiteX26" fmla="*/ 4703761 w 4703761"/>
                <a:gd name="connsiteY26" fmla="*/ 2011664 h 2396820"/>
                <a:gd name="connsiteX27" fmla="*/ 3171097 w 4703761"/>
                <a:gd name="connsiteY27" fmla="*/ 2396820 h 2396820"/>
                <a:gd name="connsiteX28" fmla="*/ 1471274 w 4703761"/>
                <a:gd name="connsiteY28" fmla="*/ 2385227 h 2396820"/>
                <a:gd name="connsiteX0" fmla="*/ 0 w 4703761"/>
                <a:gd name="connsiteY0" fmla="*/ 2263122 h 2396820"/>
                <a:gd name="connsiteX1" fmla="*/ 1226458 w 4703761"/>
                <a:gd name="connsiteY1" fmla="*/ 384220 h 2396820"/>
                <a:gd name="connsiteX2" fmla="*/ 1702977 w 4703761"/>
                <a:gd name="connsiteY2" fmla="*/ 49369 h 2396820"/>
                <a:gd name="connsiteX3" fmla="*/ 2179495 w 4703761"/>
                <a:gd name="connsiteY3" fmla="*/ 88006 h 2396820"/>
                <a:gd name="connsiteX4" fmla="*/ 2449951 w 4703761"/>
                <a:gd name="connsiteY4" fmla="*/ 358462 h 2396820"/>
                <a:gd name="connsiteX5" fmla="*/ 2431874 w 4703761"/>
                <a:gd name="connsiteY5" fmla="*/ 513008 h 2396820"/>
                <a:gd name="connsiteX6" fmla="*/ 2321163 w 4703761"/>
                <a:gd name="connsiteY6" fmla="*/ 551645 h 2396820"/>
                <a:gd name="connsiteX7" fmla="*/ 2256232 w 4703761"/>
                <a:gd name="connsiteY7" fmla="*/ 465283 h 2396820"/>
                <a:gd name="connsiteX8" fmla="*/ 2313482 w 4703761"/>
                <a:gd name="connsiteY8" fmla="*/ 349810 h 2396820"/>
                <a:gd name="connsiteX9" fmla="*/ 2076464 w 4703761"/>
                <a:gd name="connsiteY9" fmla="*/ 306947 h 2396820"/>
                <a:gd name="connsiteX10" fmla="*/ 1844644 w 4703761"/>
                <a:gd name="connsiteY10" fmla="*/ 435735 h 2396820"/>
                <a:gd name="connsiteX11" fmla="*/ 1702977 w 4703761"/>
                <a:gd name="connsiteY11" fmla="*/ 641797 h 2396820"/>
                <a:gd name="connsiteX12" fmla="*/ 1599946 w 4703761"/>
                <a:gd name="connsiteY12" fmla="*/ 1015285 h 2396820"/>
                <a:gd name="connsiteX13" fmla="*/ 1857523 w 4703761"/>
                <a:gd name="connsiteY13" fmla="*/ 641797 h 2396820"/>
                <a:gd name="connsiteX14" fmla="*/ 2115101 w 4703761"/>
                <a:gd name="connsiteY14" fmla="*/ 590282 h 2396820"/>
                <a:gd name="connsiteX15" fmla="*/ 2179495 w 4703761"/>
                <a:gd name="connsiteY15" fmla="*/ 719070 h 2396820"/>
                <a:gd name="connsiteX16" fmla="*/ 2102222 w 4703761"/>
                <a:gd name="connsiteY16" fmla="*/ 796344 h 2396820"/>
                <a:gd name="connsiteX17" fmla="*/ 2050706 w 4703761"/>
                <a:gd name="connsiteY17" fmla="*/ 731949 h 2396820"/>
                <a:gd name="connsiteX18" fmla="*/ 2105039 w 4703761"/>
                <a:gd name="connsiteY18" fmla="*/ 693313 h 2396820"/>
                <a:gd name="connsiteX19" fmla="*/ 1947675 w 4703761"/>
                <a:gd name="connsiteY19" fmla="*/ 704346 h 2396820"/>
                <a:gd name="connsiteX20" fmla="*/ 1844644 w 4703761"/>
                <a:gd name="connsiteY20" fmla="*/ 963769 h 2396820"/>
                <a:gd name="connsiteX21" fmla="*/ 1818887 w 4703761"/>
                <a:gd name="connsiteY21" fmla="*/ 1453166 h 2396820"/>
                <a:gd name="connsiteX22" fmla="*/ 2050706 w 4703761"/>
                <a:gd name="connsiteY22" fmla="*/ 1968321 h 2396820"/>
                <a:gd name="connsiteX23" fmla="*/ 2514346 w 4703761"/>
                <a:gd name="connsiteY23" fmla="*/ 2058473 h 2396820"/>
                <a:gd name="connsiteX24" fmla="*/ 2939349 w 4703761"/>
                <a:gd name="connsiteY24" fmla="*/ 1981200 h 2396820"/>
                <a:gd name="connsiteX25" fmla="*/ 3658477 w 4703761"/>
                <a:gd name="connsiteY25" fmla="*/ 2011664 h 2396820"/>
                <a:gd name="connsiteX26" fmla="*/ 4703761 w 4703761"/>
                <a:gd name="connsiteY26" fmla="*/ 2011664 h 2396820"/>
                <a:gd name="connsiteX27" fmla="*/ 3171097 w 4703761"/>
                <a:gd name="connsiteY27" fmla="*/ 2396820 h 2396820"/>
                <a:gd name="connsiteX28" fmla="*/ 1471274 w 4703761"/>
                <a:gd name="connsiteY28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271678" h="2396820">
                  <a:moveTo>
                    <a:pt x="0" y="2263122"/>
                  </a:moveTo>
                  <a:cubicBezTo>
                    <a:pt x="1012840" y="887548"/>
                    <a:pt x="817639" y="1010521"/>
                    <a:pt x="1226458" y="384220"/>
                  </a:cubicBezTo>
                  <a:cubicBezTo>
                    <a:pt x="1373078" y="207318"/>
                    <a:pt x="1544138" y="98738"/>
                    <a:pt x="1702977" y="49369"/>
                  </a:cubicBezTo>
                  <a:cubicBezTo>
                    <a:pt x="1861816" y="0"/>
                    <a:pt x="2054999" y="36491"/>
                    <a:pt x="2179495" y="88006"/>
                  </a:cubicBezTo>
                  <a:cubicBezTo>
                    <a:pt x="2303991" y="139521"/>
                    <a:pt x="2409873" y="244766"/>
                    <a:pt x="2449951" y="358462"/>
                  </a:cubicBezTo>
                  <a:cubicBezTo>
                    <a:pt x="2480504" y="448346"/>
                    <a:pt x="2448576" y="480811"/>
                    <a:pt x="2431874" y="513008"/>
                  </a:cubicBezTo>
                  <a:cubicBezTo>
                    <a:pt x="2398504" y="540442"/>
                    <a:pt x="2367106" y="557218"/>
                    <a:pt x="2321163" y="551645"/>
                  </a:cubicBezTo>
                  <a:cubicBezTo>
                    <a:pt x="2291889" y="543691"/>
                    <a:pt x="2262672" y="506066"/>
                    <a:pt x="2256232" y="465283"/>
                  </a:cubicBezTo>
                  <a:cubicBezTo>
                    <a:pt x="2245030" y="410212"/>
                    <a:pt x="2260892" y="366277"/>
                    <a:pt x="2313482" y="349810"/>
                  </a:cubicBezTo>
                  <a:cubicBezTo>
                    <a:pt x="2249390" y="290481"/>
                    <a:pt x="2154604" y="292626"/>
                    <a:pt x="2076464" y="306947"/>
                  </a:cubicBezTo>
                  <a:cubicBezTo>
                    <a:pt x="1998324" y="321268"/>
                    <a:pt x="1906892" y="379927"/>
                    <a:pt x="1844644" y="435735"/>
                  </a:cubicBezTo>
                  <a:cubicBezTo>
                    <a:pt x="1782396" y="491543"/>
                    <a:pt x="1743760" y="545205"/>
                    <a:pt x="1702977" y="641797"/>
                  </a:cubicBezTo>
                  <a:cubicBezTo>
                    <a:pt x="1662194" y="738389"/>
                    <a:pt x="1633719" y="827166"/>
                    <a:pt x="1599946" y="1015285"/>
                  </a:cubicBezTo>
                  <a:cubicBezTo>
                    <a:pt x="1700496" y="807814"/>
                    <a:pt x="1771664" y="712631"/>
                    <a:pt x="1857523" y="641797"/>
                  </a:cubicBezTo>
                  <a:cubicBezTo>
                    <a:pt x="1933354" y="572205"/>
                    <a:pt x="2054296" y="553591"/>
                    <a:pt x="2115101" y="590282"/>
                  </a:cubicBezTo>
                  <a:cubicBezTo>
                    <a:pt x="2175907" y="638880"/>
                    <a:pt x="2181641" y="684726"/>
                    <a:pt x="2179495" y="719070"/>
                  </a:cubicBezTo>
                  <a:cubicBezTo>
                    <a:pt x="2177349" y="753414"/>
                    <a:pt x="2123687" y="794198"/>
                    <a:pt x="2102222" y="796344"/>
                  </a:cubicBezTo>
                  <a:cubicBezTo>
                    <a:pt x="2080757" y="798491"/>
                    <a:pt x="2047855" y="782459"/>
                    <a:pt x="2050706" y="731949"/>
                  </a:cubicBezTo>
                  <a:cubicBezTo>
                    <a:pt x="2051176" y="700490"/>
                    <a:pt x="2122211" y="691167"/>
                    <a:pt x="2105039" y="693313"/>
                  </a:cubicBezTo>
                  <a:cubicBezTo>
                    <a:pt x="2109299" y="638309"/>
                    <a:pt x="1979168" y="652127"/>
                    <a:pt x="1947675" y="704346"/>
                  </a:cubicBezTo>
                  <a:cubicBezTo>
                    <a:pt x="1904276" y="749422"/>
                    <a:pt x="1866109" y="838966"/>
                    <a:pt x="1844644" y="963769"/>
                  </a:cubicBezTo>
                  <a:cubicBezTo>
                    <a:pt x="1823179" y="1088572"/>
                    <a:pt x="1784543" y="1285741"/>
                    <a:pt x="1818887" y="1453166"/>
                  </a:cubicBezTo>
                  <a:cubicBezTo>
                    <a:pt x="1853231" y="1620591"/>
                    <a:pt x="1934796" y="1867437"/>
                    <a:pt x="2050706" y="1968321"/>
                  </a:cubicBezTo>
                  <a:cubicBezTo>
                    <a:pt x="2166616" y="2069206"/>
                    <a:pt x="2366239" y="2056327"/>
                    <a:pt x="2514346" y="2058473"/>
                  </a:cubicBezTo>
                  <a:cubicBezTo>
                    <a:pt x="2662453" y="2060619"/>
                    <a:pt x="2874960" y="2092422"/>
                    <a:pt x="2939349" y="1981200"/>
                  </a:cubicBezTo>
                  <a:cubicBezTo>
                    <a:pt x="3130037" y="1973399"/>
                    <a:pt x="3106050" y="2182336"/>
                    <a:pt x="3658477" y="2011664"/>
                  </a:cubicBezTo>
                  <a:cubicBezTo>
                    <a:pt x="4006905" y="2011664"/>
                    <a:pt x="4121471" y="2198243"/>
                    <a:pt x="4703761" y="2011664"/>
                  </a:cubicBezTo>
                  <a:cubicBezTo>
                    <a:pt x="5107311" y="2198906"/>
                    <a:pt x="4813496" y="2232835"/>
                    <a:pt x="6271678" y="2263122"/>
                  </a:cubicBezTo>
                  <a:lnTo>
                    <a:pt x="3171097" y="2396820"/>
                  </a:lnTo>
                  <a:lnTo>
                    <a:pt x="1471274" y="2385227"/>
                  </a:lnTo>
                </a:path>
              </a:pathLst>
            </a:custGeom>
            <a:solidFill>
              <a:sysClr val="window" lastClr="FFFFFF"/>
            </a:solidFill>
            <a:ln w="762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grpSp>
        <p:nvGrpSpPr>
          <p:cNvPr id="149" name="群組 91"/>
          <p:cNvGrpSpPr/>
          <p:nvPr userDrawn="1"/>
        </p:nvGrpSpPr>
        <p:grpSpPr>
          <a:xfrm>
            <a:off x="5452333" y="97330"/>
            <a:ext cx="504856" cy="504856"/>
            <a:chOff x="7500241" y="1031332"/>
            <a:chExt cx="504856" cy="5048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50" name="群組 78"/>
            <p:cNvGrpSpPr/>
            <p:nvPr/>
          </p:nvGrpSpPr>
          <p:grpSpPr>
            <a:xfrm rot="931745">
              <a:off x="7537747" y="1031332"/>
              <a:ext cx="429845" cy="504856"/>
              <a:chOff x="4106796" y="1620133"/>
              <a:chExt cx="813232" cy="955148"/>
            </a:xfrm>
            <a:effectLst/>
          </p:grpSpPr>
          <p:sp>
            <p:nvSpPr>
              <p:cNvPr id="155" name="手繪多邊形 154"/>
              <p:cNvSpPr/>
              <p:nvPr/>
            </p:nvSpPr>
            <p:spPr>
              <a:xfrm rot="19910321" flipH="1" flipV="1">
                <a:off x="4205221" y="1775941"/>
                <a:ext cx="714807" cy="799340"/>
              </a:xfrm>
              <a:custGeom>
                <a:avLst/>
                <a:gdLst>
                  <a:gd name="connsiteX0" fmla="*/ 0 w 857256"/>
                  <a:gd name="connsiteY0" fmla="*/ 428628 h 857256"/>
                  <a:gd name="connsiteX1" fmla="*/ 125543 w 857256"/>
                  <a:gd name="connsiteY1" fmla="*/ 125542 h 857256"/>
                  <a:gd name="connsiteX2" fmla="*/ 428629 w 857256"/>
                  <a:gd name="connsiteY2" fmla="*/ 0 h 857256"/>
                  <a:gd name="connsiteX3" fmla="*/ 731715 w 857256"/>
                  <a:gd name="connsiteY3" fmla="*/ 125543 h 857256"/>
                  <a:gd name="connsiteX4" fmla="*/ 857257 w 857256"/>
                  <a:gd name="connsiteY4" fmla="*/ 428629 h 857256"/>
                  <a:gd name="connsiteX5" fmla="*/ 731715 w 857256"/>
                  <a:gd name="connsiteY5" fmla="*/ 731715 h 857256"/>
                  <a:gd name="connsiteX6" fmla="*/ 428629 w 857256"/>
                  <a:gd name="connsiteY6" fmla="*/ 857257 h 857256"/>
                  <a:gd name="connsiteX7" fmla="*/ 125543 w 857256"/>
                  <a:gd name="connsiteY7" fmla="*/ 731715 h 857256"/>
                  <a:gd name="connsiteX8" fmla="*/ 1 w 857256"/>
                  <a:gd name="connsiteY8" fmla="*/ 428629 h 857256"/>
                  <a:gd name="connsiteX9" fmla="*/ 0 w 857256"/>
                  <a:gd name="connsiteY9" fmla="*/ 428628 h 857256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428629 w 859134"/>
                  <a:gd name="connsiteY0" fmla="*/ 1098353 h 1100721"/>
                  <a:gd name="connsiteX1" fmla="*/ 125543 w 859134"/>
                  <a:gd name="connsiteY1" fmla="*/ 972811 h 1100721"/>
                  <a:gd name="connsiteX2" fmla="*/ 1 w 859134"/>
                  <a:gd name="connsiteY2" fmla="*/ 669725 h 1100721"/>
                  <a:gd name="connsiteX3" fmla="*/ 0 w 859134"/>
                  <a:gd name="connsiteY3" fmla="*/ 669724 h 1100721"/>
                  <a:gd name="connsiteX4" fmla="*/ 560858 w 859134"/>
                  <a:gd name="connsiteY4" fmla="*/ 0 h 1100721"/>
                  <a:gd name="connsiteX5" fmla="*/ 428629 w 859134"/>
                  <a:gd name="connsiteY5" fmla="*/ 241096 h 1100721"/>
                  <a:gd name="connsiteX6" fmla="*/ 731715 w 859134"/>
                  <a:gd name="connsiteY6" fmla="*/ 366639 h 1100721"/>
                  <a:gd name="connsiteX7" fmla="*/ 857257 w 859134"/>
                  <a:gd name="connsiteY7" fmla="*/ 669725 h 1100721"/>
                  <a:gd name="connsiteX8" fmla="*/ 859134 w 859134"/>
                  <a:gd name="connsiteY8" fmla="*/ 1100721 h 1100721"/>
                  <a:gd name="connsiteX0" fmla="*/ 428629 w 857257"/>
                  <a:gd name="connsiteY0" fmla="*/ 1098353 h 1098353"/>
                  <a:gd name="connsiteX1" fmla="*/ 125543 w 857257"/>
                  <a:gd name="connsiteY1" fmla="*/ 972811 h 1098353"/>
                  <a:gd name="connsiteX2" fmla="*/ 1 w 857257"/>
                  <a:gd name="connsiteY2" fmla="*/ 669725 h 1098353"/>
                  <a:gd name="connsiteX3" fmla="*/ 0 w 857257"/>
                  <a:gd name="connsiteY3" fmla="*/ 669724 h 1098353"/>
                  <a:gd name="connsiteX4" fmla="*/ 560858 w 857257"/>
                  <a:gd name="connsiteY4" fmla="*/ 0 h 1098353"/>
                  <a:gd name="connsiteX5" fmla="*/ 428629 w 857257"/>
                  <a:gd name="connsiteY5" fmla="*/ 241096 h 1098353"/>
                  <a:gd name="connsiteX6" fmla="*/ 731715 w 857257"/>
                  <a:gd name="connsiteY6" fmla="*/ 366639 h 1098353"/>
                  <a:gd name="connsiteX7" fmla="*/ 857257 w 857257"/>
                  <a:gd name="connsiteY7" fmla="*/ 669725 h 1098353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7257" h="1117007">
                    <a:moveTo>
                      <a:pt x="422253" y="1117007"/>
                    </a:moveTo>
                    <a:cubicBezTo>
                      <a:pt x="308574" y="1117007"/>
                      <a:pt x="195918" y="1047358"/>
                      <a:pt x="125543" y="972811"/>
                    </a:cubicBezTo>
                    <a:cubicBezTo>
                      <a:pt x="55168" y="898264"/>
                      <a:pt x="1" y="783404"/>
                      <a:pt x="1" y="669725"/>
                    </a:cubicBezTo>
                    <a:lnTo>
                      <a:pt x="0" y="669724"/>
                    </a:lnTo>
                    <a:cubicBezTo>
                      <a:pt x="0" y="556045"/>
                      <a:pt x="13915" y="218227"/>
                      <a:pt x="560858" y="0"/>
                    </a:cubicBezTo>
                    <a:cubicBezTo>
                      <a:pt x="401014" y="118577"/>
                      <a:pt x="358544" y="224443"/>
                      <a:pt x="428629" y="241096"/>
                    </a:cubicBezTo>
                    <a:cubicBezTo>
                      <a:pt x="553640" y="227029"/>
                      <a:pt x="651331" y="286255"/>
                      <a:pt x="731715" y="366639"/>
                    </a:cubicBezTo>
                    <a:cubicBezTo>
                      <a:pt x="812098" y="447022"/>
                      <a:pt x="857257" y="556046"/>
                      <a:pt x="857257" y="669725"/>
                    </a:cubicBezTo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56" name="手繪多邊形 155"/>
              <p:cNvSpPr/>
              <p:nvPr/>
            </p:nvSpPr>
            <p:spPr>
              <a:xfrm rot="19910321">
                <a:off x="4106796" y="1620133"/>
                <a:ext cx="729269" cy="815512"/>
              </a:xfrm>
              <a:custGeom>
                <a:avLst/>
                <a:gdLst>
                  <a:gd name="connsiteX0" fmla="*/ 0 w 857256"/>
                  <a:gd name="connsiteY0" fmla="*/ 428628 h 857256"/>
                  <a:gd name="connsiteX1" fmla="*/ 125543 w 857256"/>
                  <a:gd name="connsiteY1" fmla="*/ 125542 h 857256"/>
                  <a:gd name="connsiteX2" fmla="*/ 428629 w 857256"/>
                  <a:gd name="connsiteY2" fmla="*/ 0 h 857256"/>
                  <a:gd name="connsiteX3" fmla="*/ 731715 w 857256"/>
                  <a:gd name="connsiteY3" fmla="*/ 125543 h 857256"/>
                  <a:gd name="connsiteX4" fmla="*/ 857257 w 857256"/>
                  <a:gd name="connsiteY4" fmla="*/ 428629 h 857256"/>
                  <a:gd name="connsiteX5" fmla="*/ 731715 w 857256"/>
                  <a:gd name="connsiteY5" fmla="*/ 731715 h 857256"/>
                  <a:gd name="connsiteX6" fmla="*/ 428629 w 857256"/>
                  <a:gd name="connsiteY6" fmla="*/ 857257 h 857256"/>
                  <a:gd name="connsiteX7" fmla="*/ 125543 w 857256"/>
                  <a:gd name="connsiteY7" fmla="*/ 731715 h 857256"/>
                  <a:gd name="connsiteX8" fmla="*/ 1 w 857256"/>
                  <a:gd name="connsiteY8" fmla="*/ 428629 h 857256"/>
                  <a:gd name="connsiteX9" fmla="*/ 0 w 857256"/>
                  <a:gd name="connsiteY9" fmla="*/ 428628 h 857256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428629 w 859134"/>
                  <a:gd name="connsiteY0" fmla="*/ 1098353 h 1100721"/>
                  <a:gd name="connsiteX1" fmla="*/ 125543 w 859134"/>
                  <a:gd name="connsiteY1" fmla="*/ 972811 h 1100721"/>
                  <a:gd name="connsiteX2" fmla="*/ 1 w 859134"/>
                  <a:gd name="connsiteY2" fmla="*/ 669725 h 1100721"/>
                  <a:gd name="connsiteX3" fmla="*/ 0 w 859134"/>
                  <a:gd name="connsiteY3" fmla="*/ 669724 h 1100721"/>
                  <a:gd name="connsiteX4" fmla="*/ 560858 w 859134"/>
                  <a:gd name="connsiteY4" fmla="*/ 0 h 1100721"/>
                  <a:gd name="connsiteX5" fmla="*/ 428629 w 859134"/>
                  <a:gd name="connsiteY5" fmla="*/ 241096 h 1100721"/>
                  <a:gd name="connsiteX6" fmla="*/ 731715 w 859134"/>
                  <a:gd name="connsiteY6" fmla="*/ 366639 h 1100721"/>
                  <a:gd name="connsiteX7" fmla="*/ 857257 w 859134"/>
                  <a:gd name="connsiteY7" fmla="*/ 669725 h 1100721"/>
                  <a:gd name="connsiteX8" fmla="*/ 859134 w 859134"/>
                  <a:gd name="connsiteY8" fmla="*/ 1100721 h 1100721"/>
                  <a:gd name="connsiteX0" fmla="*/ 428629 w 857257"/>
                  <a:gd name="connsiteY0" fmla="*/ 1098353 h 1098353"/>
                  <a:gd name="connsiteX1" fmla="*/ 125543 w 857257"/>
                  <a:gd name="connsiteY1" fmla="*/ 972811 h 1098353"/>
                  <a:gd name="connsiteX2" fmla="*/ 1 w 857257"/>
                  <a:gd name="connsiteY2" fmla="*/ 669725 h 1098353"/>
                  <a:gd name="connsiteX3" fmla="*/ 0 w 857257"/>
                  <a:gd name="connsiteY3" fmla="*/ 669724 h 1098353"/>
                  <a:gd name="connsiteX4" fmla="*/ 560858 w 857257"/>
                  <a:gd name="connsiteY4" fmla="*/ 0 h 1098353"/>
                  <a:gd name="connsiteX5" fmla="*/ 428629 w 857257"/>
                  <a:gd name="connsiteY5" fmla="*/ 241096 h 1098353"/>
                  <a:gd name="connsiteX6" fmla="*/ 731715 w 857257"/>
                  <a:gd name="connsiteY6" fmla="*/ 366639 h 1098353"/>
                  <a:gd name="connsiteX7" fmla="*/ 857257 w 857257"/>
                  <a:gd name="connsiteY7" fmla="*/ 669725 h 1098353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7257" h="1117007">
                    <a:moveTo>
                      <a:pt x="422253" y="1117007"/>
                    </a:moveTo>
                    <a:cubicBezTo>
                      <a:pt x="308574" y="1117007"/>
                      <a:pt x="195918" y="1047358"/>
                      <a:pt x="125543" y="972811"/>
                    </a:cubicBezTo>
                    <a:cubicBezTo>
                      <a:pt x="55168" y="898264"/>
                      <a:pt x="1" y="783404"/>
                      <a:pt x="1" y="669725"/>
                    </a:cubicBezTo>
                    <a:lnTo>
                      <a:pt x="0" y="669724"/>
                    </a:lnTo>
                    <a:cubicBezTo>
                      <a:pt x="0" y="556045"/>
                      <a:pt x="13915" y="218227"/>
                      <a:pt x="560858" y="0"/>
                    </a:cubicBezTo>
                    <a:cubicBezTo>
                      <a:pt x="401014" y="118577"/>
                      <a:pt x="358544" y="224443"/>
                      <a:pt x="428629" y="241096"/>
                    </a:cubicBezTo>
                    <a:cubicBezTo>
                      <a:pt x="553640" y="227029"/>
                      <a:pt x="651331" y="286255"/>
                      <a:pt x="731715" y="366639"/>
                    </a:cubicBezTo>
                    <a:cubicBezTo>
                      <a:pt x="812098" y="447022"/>
                      <a:pt x="857257" y="556046"/>
                      <a:pt x="857257" y="669725"/>
                    </a:cubicBezTo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57" name="流程圖: 接點 156"/>
              <p:cNvSpPr/>
              <p:nvPr/>
            </p:nvSpPr>
            <p:spPr>
              <a:xfrm rot="19364871">
                <a:off x="4453403" y="2035909"/>
                <a:ext cx="117019" cy="116569"/>
              </a:xfrm>
              <a:prstGeom prst="flowChartConnector">
                <a:avLst/>
              </a:prstGeom>
              <a:solidFill>
                <a:srgbClr val="009DD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</p:grpSp>
        <p:grpSp>
          <p:nvGrpSpPr>
            <p:cNvPr id="151" name="群組 87"/>
            <p:cNvGrpSpPr/>
            <p:nvPr/>
          </p:nvGrpSpPr>
          <p:grpSpPr>
            <a:xfrm rot="18608838">
              <a:off x="7537747" y="1031332"/>
              <a:ext cx="429844" cy="504856"/>
              <a:chOff x="4106798" y="1620132"/>
              <a:chExt cx="813230" cy="955149"/>
            </a:xfrm>
            <a:effectLst/>
          </p:grpSpPr>
          <p:sp>
            <p:nvSpPr>
              <p:cNvPr id="152" name="手繪多邊形 151"/>
              <p:cNvSpPr/>
              <p:nvPr/>
            </p:nvSpPr>
            <p:spPr>
              <a:xfrm rot="19910321" flipH="1" flipV="1">
                <a:off x="4205221" y="1775941"/>
                <a:ext cx="714807" cy="799340"/>
              </a:xfrm>
              <a:custGeom>
                <a:avLst/>
                <a:gdLst>
                  <a:gd name="connsiteX0" fmla="*/ 0 w 857256"/>
                  <a:gd name="connsiteY0" fmla="*/ 428628 h 857256"/>
                  <a:gd name="connsiteX1" fmla="*/ 125543 w 857256"/>
                  <a:gd name="connsiteY1" fmla="*/ 125542 h 857256"/>
                  <a:gd name="connsiteX2" fmla="*/ 428629 w 857256"/>
                  <a:gd name="connsiteY2" fmla="*/ 0 h 857256"/>
                  <a:gd name="connsiteX3" fmla="*/ 731715 w 857256"/>
                  <a:gd name="connsiteY3" fmla="*/ 125543 h 857256"/>
                  <a:gd name="connsiteX4" fmla="*/ 857257 w 857256"/>
                  <a:gd name="connsiteY4" fmla="*/ 428629 h 857256"/>
                  <a:gd name="connsiteX5" fmla="*/ 731715 w 857256"/>
                  <a:gd name="connsiteY5" fmla="*/ 731715 h 857256"/>
                  <a:gd name="connsiteX6" fmla="*/ 428629 w 857256"/>
                  <a:gd name="connsiteY6" fmla="*/ 857257 h 857256"/>
                  <a:gd name="connsiteX7" fmla="*/ 125543 w 857256"/>
                  <a:gd name="connsiteY7" fmla="*/ 731715 h 857256"/>
                  <a:gd name="connsiteX8" fmla="*/ 1 w 857256"/>
                  <a:gd name="connsiteY8" fmla="*/ 428629 h 857256"/>
                  <a:gd name="connsiteX9" fmla="*/ 0 w 857256"/>
                  <a:gd name="connsiteY9" fmla="*/ 428628 h 857256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428629 w 859134"/>
                  <a:gd name="connsiteY0" fmla="*/ 1098353 h 1100721"/>
                  <a:gd name="connsiteX1" fmla="*/ 125543 w 859134"/>
                  <a:gd name="connsiteY1" fmla="*/ 972811 h 1100721"/>
                  <a:gd name="connsiteX2" fmla="*/ 1 w 859134"/>
                  <a:gd name="connsiteY2" fmla="*/ 669725 h 1100721"/>
                  <a:gd name="connsiteX3" fmla="*/ 0 w 859134"/>
                  <a:gd name="connsiteY3" fmla="*/ 669724 h 1100721"/>
                  <a:gd name="connsiteX4" fmla="*/ 560858 w 859134"/>
                  <a:gd name="connsiteY4" fmla="*/ 0 h 1100721"/>
                  <a:gd name="connsiteX5" fmla="*/ 428629 w 859134"/>
                  <a:gd name="connsiteY5" fmla="*/ 241096 h 1100721"/>
                  <a:gd name="connsiteX6" fmla="*/ 731715 w 859134"/>
                  <a:gd name="connsiteY6" fmla="*/ 366639 h 1100721"/>
                  <a:gd name="connsiteX7" fmla="*/ 857257 w 859134"/>
                  <a:gd name="connsiteY7" fmla="*/ 669725 h 1100721"/>
                  <a:gd name="connsiteX8" fmla="*/ 859134 w 859134"/>
                  <a:gd name="connsiteY8" fmla="*/ 1100721 h 1100721"/>
                  <a:gd name="connsiteX0" fmla="*/ 428629 w 857257"/>
                  <a:gd name="connsiteY0" fmla="*/ 1098353 h 1098353"/>
                  <a:gd name="connsiteX1" fmla="*/ 125543 w 857257"/>
                  <a:gd name="connsiteY1" fmla="*/ 972811 h 1098353"/>
                  <a:gd name="connsiteX2" fmla="*/ 1 w 857257"/>
                  <a:gd name="connsiteY2" fmla="*/ 669725 h 1098353"/>
                  <a:gd name="connsiteX3" fmla="*/ 0 w 857257"/>
                  <a:gd name="connsiteY3" fmla="*/ 669724 h 1098353"/>
                  <a:gd name="connsiteX4" fmla="*/ 560858 w 857257"/>
                  <a:gd name="connsiteY4" fmla="*/ 0 h 1098353"/>
                  <a:gd name="connsiteX5" fmla="*/ 428629 w 857257"/>
                  <a:gd name="connsiteY5" fmla="*/ 241096 h 1098353"/>
                  <a:gd name="connsiteX6" fmla="*/ 731715 w 857257"/>
                  <a:gd name="connsiteY6" fmla="*/ 366639 h 1098353"/>
                  <a:gd name="connsiteX7" fmla="*/ 857257 w 857257"/>
                  <a:gd name="connsiteY7" fmla="*/ 669725 h 1098353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7257" h="1117007">
                    <a:moveTo>
                      <a:pt x="422253" y="1117007"/>
                    </a:moveTo>
                    <a:cubicBezTo>
                      <a:pt x="308574" y="1117007"/>
                      <a:pt x="195918" y="1047358"/>
                      <a:pt x="125543" y="972811"/>
                    </a:cubicBezTo>
                    <a:cubicBezTo>
                      <a:pt x="55168" y="898264"/>
                      <a:pt x="1" y="783404"/>
                      <a:pt x="1" y="669725"/>
                    </a:cubicBezTo>
                    <a:lnTo>
                      <a:pt x="0" y="669724"/>
                    </a:lnTo>
                    <a:cubicBezTo>
                      <a:pt x="0" y="556045"/>
                      <a:pt x="13915" y="218227"/>
                      <a:pt x="560858" y="0"/>
                    </a:cubicBezTo>
                    <a:cubicBezTo>
                      <a:pt x="401014" y="118577"/>
                      <a:pt x="358544" y="224443"/>
                      <a:pt x="428629" y="241096"/>
                    </a:cubicBezTo>
                    <a:cubicBezTo>
                      <a:pt x="553640" y="227029"/>
                      <a:pt x="651331" y="286255"/>
                      <a:pt x="731715" y="366639"/>
                    </a:cubicBezTo>
                    <a:cubicBezTo>
                      <a:pt x="812098" y="447022"/>
                      <a:pt x="857257" y="556046"/>
                      <a:pt x="857257" y="669725"/>
                    </a:cubicBezTo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53" name="手繪多邊形 152"/>
              <p:cNvSpPr/>
              <p:nvPr/>
            </p:nvSpPr>
            <p:spPr>
              <a:xfrm rot="19910321">
                <a:off x="4106798" y="1620132"/>
                <a:ext cx="729269" cy="815513"/>
              </a:xfrm>
              <a:custGeom>
                <a:avLst/>
                <a:gdLst>
                  <a:gd name="connsiteX0" fmla="*/ 0 w 857256"/>
                  <a:gd name="connsiteY0" fmla="*/ 428628 h 857256"/>
                  <a:gd name="connsiteX1" fmla="*/ 125543 w 857256"/>
                  <a:gd name="connsiteY1" fmla="*/ 125542 h 857256"/>
                  <a:gd name="connsiteX2" fmla="*/ 428629 w 857256"/>
                  <a:gd name="connsiteY2" fmla="*/ 0 h 857256"/>
                  <a:gd name="connsiteX3" fmla="*/ 731715 w 857256"/>
                  <a:gd name="connsiteY3" fmla="*/ 125543 h 857256"/>
                  <a:gd name="connsiteX4" fmla="*/ 857257 w 857256"/>
                  <a:gd name="connsiteY4" fmla="*/ 428629 h 857256"/>
                  <a:gd name="connsiteX5" fmla="*/ 731715 w 857256"/>
                  <a:gd name="connsiteY5" fmla="*/ 731715 h 857256"/>
                  <a:gd name="connsiteX6" fmla="*/ 428629 w 857256"/>
                  <a:gd name="connsiteY6" fmla="*/ 857257 h 857256"/>
                  <a:gd name="connsiteX7" fmla="*/ 125543 w 857256"/>
                  <a:gd name="connsiteY7" fmla="*/ 731715 h 857256"/>
                  <a:gd name="connsiteX8" fmla="*/ 1 w 857256"/>
                  <a:gd name="connsiteY8" fmla="*/ 428629 h 857256"/>
                  <a:gd name="connsiteX9" fmla="*/ 0 w 857256"/>
                  <a:gd name="connsiteY9" fmla="*/ 428628 h 857256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428629 w 859134"/>
                  <a:gd name="connsiteY0" fmla="*/ 1098353 h 1100721"/>
                  <a:gd name="connsiteX1" fmla="*/ 125543 w 859134"/>
                  <a:gd name="connsiteY1" fmla="*/ 972811 h 1100721"/>
                  <a:gd name="connsiteX2" fmla="*/ 1 w 859134"/>
                  <a:gd name="connsiteY2" fmla="*/ 669725 h 1100721"/>
                  <a:gd name="connsiteX3" fmla="*/ 0 w 859134"/>
                  <a:gd name="connsiteY3" fmla="*/ 669724 h 1100721"/>
                  <a:gd name="connsiteX4" fmla="*/ 560858 w 859134"/>
                  <a:gd name="connsiteY4" fmla="*/ 0 h 1100721"/>
                  <a:gd name="connsiteX5" fmla="*/ 428629 w 859134"/>
                  <a:gd name="connsiteY5" fmla="*/ 241096 h 1100721"/>
                  <a:gd name="connsiteX6" fmla="*/ 731715 w 859134"/>
                  <a:gd name="connsiteY6" fmla="*/ 366639 h 1100721"/>
                  <a:gd name="connsiteX7" fmla="*/ 857257 w 859134"/>
                  <a:gd name="connsiteY7" fmla="*/ 669725 h 1100721"/>
                  <a:gd name="connsiteX8" fmla="*/ 859134 w 859134"/>
                  <a:gd name="connsiteY8" fmla="*/ 1100721 h 1100721"/>
                  <a:gd name="connsiteX0" fmla="*/ 428629 w 857257"/>
                  <a:gd name="connsiteY0" fmla="*/ 1098353 h 1098353"/>
                  <a:gd name="connsiteX1" fmla="*/ 125543 w 857257"/>
                  <a:gd name="connsiteY1" fmla="*/ 972811 h 1098353"/>
                  <a:gd name="connsiteX2" fmla="*/ 1 w 857257"/>
                  <a:gd name="connsiteY2" fmla="*/ 669725 h 1098353"/>
                  <a:gd name="connsiteX3" fmla="*/ 0 w 857257"/>
                  <a:gd name="connsiteY3" fmla="*/ 669724 h 1098353"/>
                  <a:gd name="connsiteX4" fmla="*/ 560858 w 857257"/>
                  <a:gd name="connsiteY4" fmla="*/ 0 h 1098353"/>
                  <a:gd name="connsiteX5" fmla="*/ 428629 w 857257"/>
                  <a:gd name="connsiteY5" fmla="*/ 241096 h 1098353"/>
                  <a:gd name="connsiteX6" fmla="*/ 731715 w 857257"/>
                  <a:gd name="connsiteY6" fmla="*/ 366639 h 1098353"/>
                  <a:gd name="connsiteX7" fmla="*/ 857257 w 857257"/>
                  <a:gd name="connsiteY7" fmla="*/ 669725 h 1098353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7257" h="1117007">
                    <a:moveTo>
                      <a:pt x="422253" y="1117007"/>
                    </a:moveTo>
                    <a:cubicBezTo>
                      <a:pt x="308574" y="1117007"/>
                      <a:pt x="195918" y="1047358"/>
                      <a:pt x="125543" y="972811"/>
                    </a:cubicBezTo>
                    <a:cubicBezTo>
                      <a:pt x="55168" y="898264"/>
                      <a:pt x="1" y="783404"/>
                      <a:pt x="1" y="669725"/>
                    </a:cubicBezTo>
                    <a:lnTo>
                      <a:pt x="0" y="669724"/>
                    </a:lnTo>
                    <a:cubicBezTo>
                      <a:pt x="0" y="556045"/>
                      <a:pt x="13915" y="218227"/>
                      <a:pt x="560858" y="0"/>
                    </a:cubicBezTo>
                    <a:cubicBezTo>
                      <a:pt x="401014" y="118577"/>
                      <a:pt x="358544" y="224443"/>
                      <a:pt x="428629" y="241096"/>
                    </a:cubicBezTo>
                    <a:cubicBezTo>
                      <a:pt x="553640" y="227029"/>
                      <a:pt x="651331" y="286255"/>
                      <a:pt x="731715" y="366639"/>
                    </a:cubicBezTo>
                    <a:cubicBezTo>
                      <a:pt x="812098" y="447022"/>
                      <a:pt x="857257" y="556046"/>
                      <a:pt x="857257" y="669725"/>
                    </a:cubicBezTo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54" name="流程圖: 接點 153"/>
              <p:cNvSpPr/>
              <p:nvPr/>
            </p:nvSpPr>
            <p:spPr>
              <a:xfrm rot="19364871">
                <a:off x="4453403" y="2035909"/>
                <a:ext cx="117019" cy="116569"/>
              </a:xfrm>
              <a:prstGeom prst="flowChartConnector">
                <a:avLst/>
              </a:pr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</p:grpSp>
      </p:grpSp>
      <p:grpSp>
        <p:nvGrpSpPr>
          <p:cNvPr id="163" name="群組 166"/>
          <p:cNvGrpSpPr/>
          <p:nvPr userDrawn="1"/>
        </p:nvGrpSpPr>
        <p:grpSpPr>
          <a:xfrm>
            <a:off x="5956389" y="745402"/>
            <a:ext cx="1375669" cy="576063"/>
            <a:chOff x="6313611" y="1296269"/>
            <a:chExt cx="1375669" cy="5760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64" name="群組 86"/>
            <p:cNvGrpSpPr/>
            <p:nvPr/>
          </p:nvGrpSpPr>
          <p:grpSpPr>
            <a:xfrm>
              <a:off x="6313624" y="1296267"/>
              <a:ext cx="784090" cy="504056"/>
              <a:chOff x="6529635" y="1152253"/>
              <a:chExt cx="1008112" cy="648072"/>
            </a:xfrm>
          </p:grpSpPr>
          <p:sp>
            <p:nvSpPr>
              <p:cNvPr id="174" name="矩形 173"/>
              <p:cNvSpPr/>
              <p:nvPr/>
            </p:nvSpPr>
            <p:spPr>
              <a:xfrm>
                <a:off x="6529635" y="1512293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5" name="矩形 174"/>
              <p:cNvSpPr/>
              <p:nvPr/>
            </p:nvSpPr>
            <p:spPr>
              <a:xfrm>
                <a:off x="6745659" y="1296269"/>
                <a:ext cx="144016" cy="43204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6" name="矩形 175"/>
              <p:cNvSpPr/>
              <p:nvPr/>
            </p:nvSpPr>
            <p:spPr>
              <a:xfrm>
                <a:off x="6889675" y="1440285"/>
                <a:ext cx="144016" cy="288032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7" name="矩形 176"/>
              <p:cNvSpPr/>
              <p:nvPr/>
            </p:nvSpPr>
            <p:spPr>
              <a:xfrm>
                <a:off x="7105699" y="1224261"/>
                <a:ext cx="144016" cy="50405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8" name="矩形 177"/>
              <p:cNvSpPr/>
              <p:nvPr/>
            </p:nvSpPr>
            <p:spPr>
              <a:xfrm>
                <a:off x="6961683" y="1584301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9" name="矩形 178"/>
              <p:cNvSpPr/>
              <p:nvPr/>
            </p:nvSpPr>
            <p:spPr>
              <a:xfrm>
                <a:off x="7177707" y="1512293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80" name="矩形 179"/>
              <p:cNvSpPr/>
              <p:nvPr/>
            </p:nvSpPr>
            <p:spPr>
              <a:xfrm>
                <a:off x="7321723" y="1584301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cxnSp>
            <p:nvCxnSpPr>
              <p:cNvPr id="181" name="直線接點 180"/>
              <p:cNvCxnSpPr/>
              <p:nvPr/>
            </p:nvCxnSpPr>
            <p:spPr>
              <a:xfrm>
                <a:off x="7177707" y="1152253"/>
                <a:ext cx="0" cy="216024"/>
              </a:xfrm>
              <a:prstGeom prst="line">
                <a:avLst/>
              </a:prstGeom>
              <a:noFill/>
              <a:ln w="762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</p:grpSp>
        <p:grpSp>
          <p:nvGrpSpPr>
            <p:cNvPr id="165" name="群組 115"/>
            <p:cNvGrpSpPr/>
            <p:nvPr/>
          </p:nvGrpSpPr>
          <p:grpSpPr>
            <a:xfrm>
              <a:off x="7033206" y="1450568"/>
              <a:ext cx="656074" cy="421760"/>
              <a:chOff x="6529635" y="1152253"/>
              <a:chExt cx="1008112" cy="648072"/>
            </a:xfrm>
          </p:grpSpPr>
          <p:sp>
            <p:nvSpPr>
              <p:cNvPr id="166" name="矩形 165"/>
              <p:cNvSpPr/>
              <p:nvPr/>
            </p:nvSpPr>
            <p:spPr>
              <a:xfrm>
                <a:off x="6529635" y="1512293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67" name="矩形 166"/>
              <p:cNvSpPr/>
              <p:nvPr/>
            </p:nvSpPr>
            <p:spPr>
              <a:xfrm>
                <a:off x="6745659" y="1296269"/>
                <a:ext cx="144016" cy="43204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68" name="矩形 167"/>
              <p:cNvSpPr/>
              <p:nvPr/>
            </p:nvSpPr>
            <p:spPr>
              <a:xfrm>
                <a:off x="6889675" y="1440285"/>
                <a:ext cx="144016" cy="288032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69" name="矩形 168"/>
              <p:cNvSpPr/>
              <p:nvPr/>
            </p:nvSpPr>
            <p:spPr>
              <a:xfrm>
                <a:off x="7105699" y="1224261"/>
                <a:ext cx="144016" cy="50405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0" name="矩形 169"/>
              <p:cNvSpPr/>
              <p:nvPr/>
            </p:nvSpPr>
            <p:spPr>
              <a:xfrm>
                <a:off x="6961683" y="1584301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1" name="矩形 170"/>
              <p:cNvSpPr/>
              <p:nvPr/>
            </p:nvSpPr>
            <p:spPr>
              <a:xfrm>
                <a:off x="7177707" y="1512293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2" name="矩形 171"/>
              <p:cNvSpPr/>
              <p:nvPr/>
            </p:nvSpPr>
            <p:spPr>
              <a:xfrm>
                <a:off x="7321723" y="1584301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cxnSp>
            <p:nvCxnSpPr>
              <p:cNvPr id="173" name="直線接點 172"/>
              <p:cNvCxnSpPr/>
              <p:nvPr/>
            </p:nvCxnSpPr>
            <p:spPr>
              <a:xfrm>
                <a:off x="7177707" y="1152253"/>
                <a:ext cx="0" cy="216024"/>
              </a:xfrm>
              <a:prstGeom prst="line">
                <a:avLst/>
              </a:prstGeom>
              <a:noFill/>
              <a:ln w="762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</p:grpSp>
      </p:grpSp>
      <p:grpSp>
        <p:nvGrpSpPr>
          <p:cNvPr id="182" name="群組 149"/>
          <p:cNvGrpSpPr/>
          <p:nvPr userDrawn="1"/>
        </p:nvGrpSpPr>
        <p:grpSpPr>
          <a:xfrm>
            <a:off x="4084181" y="745402"/>
            <a:ext cx="879274" cy="576064"/>
            <a:chOff x="3922169" y="1296269"/>
            <a:chExt cx="879274" cy="5760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3" name="手繪多邊形 182"/>
            <p:cNvSpPr/>
            <p:nvPr/>
          </p:nvSpPr>
          <p:spPr>
            <a:xfrm>
              <a:off x="4153371" y="1296269"/>
              <a:ext cx="360040" cy="493796"/>
            </a:xfrm>
            <a:custGeom>
              <a:avLst/>
              <a:gdLst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68377 w 1776401"/>
                <a:gd name="connsiteY0" fmla="*/ 0 h 2490773"/>
                <a:gd name="connsiteX1" fmla="*/ 801677 w 1776401"/>
                <a:gd name="connsiteY1" fmla="*/ 819150 h 2490773"/>
                <a:gd name="connsiteX2" fmla="*/ 1392227 w 1776401"/>
                <a:gd name="connsiteY2" fmla="*/ 1400175 h 2490773"/>
                <a:gd name="connsiteX3" fmla="*/ 1382702 w 1776401"/>
                <a:gd name="connsiteY3" fmla="*/ 2019300 h 2490773"/>
                <a:gd name="connsiteX4" fmla="*/ 1544627 w 1776401"/>
                <a:gd name="connsiteY4" fmla="*/ 1495425 h 2490773"/>
                <a:gd name="connsiteX5" fmla="*/ 1335077 w 1776401"/>
                <a:gd name="connsiteY5" fmla="*/ 1104900 h 2490773"/>
                <a:gd name="connsiteX6" fmla="*/ 1192202 w 1776401"/>
                <a:gd name="connsiteY6" fmla="*/ 923925 h 2490773"/>
                <a:gd name="connsiteX7" fmla="*/ 1249352 w 1776401"/>
                <a:gd name="connsiteY7" fmla="*/ 590550 h 2490773"/>
                <a:gd name="connsiteX8" fmla="*/ 1363652 w 1776401"/>
                <a:gd name="connsiteY8" fmla="*/ 942975 h 2490773"/>
                <a:gd name="connsiteX9" fmla="*/ 1725602 w 1776401"/>
                <a:gd name="connsiteY9" fmla="*/ 1409700 h 2490773"/>
                <a:gd name="connsiteX10" fmla="*/ 1677977 w 1776401"/>
                <a:gd name="connsiteY10" fmla="*/ 1928789 h 2490773"/>
                <a:gd name="connsiteX11" fmla="*/ 1449377 w 1776401"/>
                <a:gd name="connsiteY11" fmla="*/ 2209800 h 2490773"/>
                <a:gd name="connsiteX12" fmla="*/ 1058852 w 1776401"/>
                <a:gd name="connsiteY12" fmla="*/ 2438400 h 2490773"/>
                <a:gd name="connsiteX13" fmla="*/ 592127 w 1776401"/>
                <a:gd name="connsiteY13" fmla="*/ 2438400 h 2490773"/>
                <a:gd name="connsiteX14" fmla="*/ 58727 w 1776401"/>
                <a:gd name="connsiteY14" fmla="*/ 2009775 h 2490773"/>
                <a:gd name="connsiteX15" fmla="*/ 11102 w 1776401"/>
                <a:gd name="connsiteY15" fmla="*/ 1562100 h 2490773"/>
                <a:gd name="connsiteX16" fmla="*/ 220652 w 1776401"/>
                <a:gd name="connsiteY16" fmla="*/ 1114425 h 2490773"/>
                <a:gd name="connsiteX17" fmla="*/ 134927 w 1776401"/>
                <a:gd name="connsiteY17" fmla="*/ 781050 h 2490773"/>
                <a:gd name="connsiteX18" fmla="*/ 325427 w 1776401"/>
                <a:gd name="connsiteY18" fmla="*/ 1085850 h 2490773"/>
                <a:gd name="connsiteX19" fmla="*/ 220652 w 1776401"/>
                <a:gd name="connsiteY19" fmla="*/ 1552575 h 2490773"/>
                <a:gd name="connsiteX20" fmla="*/ 458777 w 1776401"/>
                <a:gd name="connsiteY20" fmla="*/ 1762125 h 2490773"/>
                <a:gd name="connsiteX21" fmla="*/ 649277 w 1776401"/>
                <a:gd name="connsiteY21" fmla="*/ 1590675 h 2490773"/>
                <a:gd name="connsiteX22" fmla="*/ 458777 w 1776401"/>
                <a:gd name="connsiteY22" fmla="*/ 1266825 h 2490773"/>
                <a:gd name="connsiteX23" fmla="*/ 858827 w 1776401"/>
                <a:gd name="connsiteY23" fmla="*/ 1524000 h 2490773"/>
                <a:gd name="connsiteX24" fmla="*/ 573077 w 1776401"/>
                <a:gd name="connsiteY24" fmla="*/ 1133475 h 2490773"/>
                <a:gd name="connsiteX25" fmla="*/ 401627 w 1776401"/>
                <a:gd name="connsiteY25" fmla="*/ 714375 h 2490773"/>
                <a:gd name="connsiteX26" fmla="*/ 573077 w 1776401"/>
                <a:gd name="connsiteY26" fmla="*/ 304800 h 2490773"/>
                <a:gd name="connsiteX27" fmla="*/ 1068377 w 1776401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584314 w 1816088"/>
                <a:gd name="connsiteY3" fmla="*/ 1495425 h 2490773"/>
                <a:gd name="connsiteX4" fmla="*/ 1365240 w 1816088"/>
                <a:gd name="connsiteY4" fmla="*/ 1123944 h 2490773"/>
                <a:gd name="connsiteX5" fmla="*/ 1231889 w 1816088"/>
                <a:gd name="connsiteY5" fmla="*/ 923925 h 2490773"/>
                <a:gd name="connsiteX6" fmla="*/ 1289039 w 1816088"/>
                <a:gd name="connsiteY6" fmla="*/ 590550 h 2490773"/>
                <a:gd name="connsiteX7" fmla="*/ 1403339 w 1816088"/>
                <a:gd name="connsiteY7" fmla="*/ 942975 h 2490773"/>
                <a:gd name="connsiteX8" fmla="*/ 1765289 w 1816088"/>
                <a:gd name="connsiteY8" fmla="*/ 1409700 h 2490773"/>
                <a:gd name="connsiteX9" fmla="*/ 1717664 w 1816088"/>
                <a:gd name="connsiteY9" fmla="*/ 1928789 h 2490773"/>
                <a:gd name="connsiteX10" fmla="*/ 1489064 w 1816088"/>
                <a:gd name="connsiteY10" fmla="*/ 2209800 h 2490773"/>
                <a:gd name="connsiteX11" fmla="*/ 1098539 w 1816088"/>
                <a:gd name="connsiteY11" fmla="*/ 2438400 h 2490773"/>
                <a:gd name="connsiteX12" fmla="*/ 631814 w 1816088"/>
                <a:gd name="connsiteY12" fmla="*/ 2366938 h 2490773"/>
                <a:gd name="connsiteX13" fmla="*/ 98414 w 1816088"/>
                <a:gd name="connsiteY13" fmla="*/ 2009775 h 2490773"/>
                <a:gd name="connsiteX14" fmla="*/ 50789 w 1816088"/>
                <a:gd name="connsiteY14" fmla="*/ 1562100 h 2490773"/>
                <a:gd name="connsiteX15" fmla="*/ 260339 w 1816088"/>
                <a:gd name="connsiteY15" fmla="*/ 1114425 h 2490773"/>
                <a:gd name="connsiteX16" fmla="*/ 174614 w 1816088"/>
                <a:gd name="connsiteY16" fmla="*/ 781050 h 2490773"/>
                <a:gd name="connsiteX17" fmla="*/ 365114 w 1816088"/>
                <a:gd name="connsiteY17" fmla="*/ 1085850 h 2490773"/>
                <a:gd name="connsiteX18" fmla="*/ 260339 w 1816088"/>
                <a:gd name="connsiteY18" fmla="*/ 1552575 h 2490773"/>
                <a:gd name="connsiteX19" fmla="*/ 468886 w 1816088"/>
                <a:gd name="connsiteY19" fmla="*/ 1730905 h 2490773"/>
                <a:gd name="connsiteX20" fmla="*/ 498464 w 1816088"/>
                <a:gd name="connsiteY20" fmla="*/ 1266825 h 2490773"/>
                <a:gd name="connsiteX21" fmla="*/ 898514 w 1816088"/>
                <a:gd name="connsiteY21" fmla="*/ 1524000 h 2490773"/>
                <a:gd name="connsiteX22" fmla="*/ 612764 w 1816088"/>
                <a:gd name="connsiteY22" fmla="*/ 1133475 h 2490773"/>
                <a:gd name="connsiteX23" fmla="*/ 441314 w 1816088"/>
                <a:gd name="connsiteY23" fmla="*/ 714375 h 2490773"/>
                <a:gd name="connsiteX24" fmla="*/ 612764 w 1816088"/>
                <a:gd name="connsiteY24" fmla="*/ 304800 h 2490773"/>
                <a:gd name="connsiteX25" fmla="*/ 1108064 w 1816088"/>
                <a:gd name="connsiteY25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65240 w 1816088"/>
                <a:gd name="connsiteY3" fmla="*/ 1123944 h 2490773"/>
                <a:gd name="connsiteX4" fmla="*/ 1231889 w 1816088"/>
                <a:gd name="connsiteY4" fmla="*/ 923925 h 2490773"/>
                <a:gd name="connsiteX5" fmla="*/ 1289039 w 1816088"/>
                <a:gd name="connsiteY5" fmla="*/ 590550 h 2490773"/>
                <a:gd name="connsiteX6" fmla="*/ 1403339 w 1816088"/>
                <a:gd name="connsiteY6" fmla="*/ 942975 h 2490773"/>
                <a:gd name="connsiteX7" fmla="*/ 1765289 w 1816088"/>
                <a:gd name="connsiteY7" fmla="*/ 1409700 h 2490773"/>
                <a:gd name="connsiteX8" fmla="*/ 1717664 w 1816088"/>
                <a:gd name="connsiteY8" fmla="*/ 1928789 h 2490773"/>
                <a:gd name="connsiteX9" fmla="*/ 1489064 w 1816088"/>
                <a:gd name="connsiteY9" fmla="*/ 2209800 h 2490773"/>
                <a:gd name="connsiteX10" fmla="*/ 1098539 w 1816088"/>
                <a:gd name="connsiteY10" fmla="*/ 2438400 h 2490773"/>
                <a:gd name="connsiteX11" fmla="*/ 631814 w 1816088"/>
                <a:gd name="connsiteY11" fmla="*/ 2366938 h 2490773"/>
                <a:gd name="connsiteX12" fmla="*/ 98414 w 1816088"/>
                <a:gd name="connsiteY12" fmla="*/ 2009775 h 2490773"/>
                <a:gd name="connsiteX13" fmla="*/ 50789 w 1816088"/>
                <a:gd name="connsiteY13" fmla="*/ 1562100 h 2490773"/>
                <a:gd name="connsiteX14" fmla="*/ 260339 w 1816088"/>
                <a:gd name="connsiteY14" fmla="*/ 1114425 h 2490773"/>
                <a:gd name="connsiteX15" fmla="*/ 174614 w 1816088"/>
                <a:gd name="connsiteY15" fmla="*/ 781050 h 2490773"/>
                <a:gd name="connsiteX16" fmla="*/ 365114 w 1816088"/>
                <a:gd name="connsiteY16" fmla="*/ 1085850 h 2490773"/>
                <a:gd name="connsiteX17" fmla="*/ 260339 w 1816088"/>
                <a:gd name="connsiteY17" fmla="*/ 1552575 h 2490773"/>
                <a:gd name="connsiteX18" fmla="*/ 468886 w 1816088"/>
                <a:gd name="connsiteY18" fmla="*/ 1730905 h 2490773"/>
                <a:gd name="connsiteX19" fmla="*/ 498464 w 1816088"/>
                <a:gd name="connsiteY19" fmla="*/ 1266825 h 2490773"/>
                <a:gd name="connsiteX20" fmla="*/ 898514 w 1816088"/>
                <a:gd name="connsiteY20" fmla="*/ 1524000 h 2490773"/>
                <a:gd name="connsiteX21" fmla="*/ 612764 w 1816088"/>
                <a:gd name="connsiteY21" fmla="*/ 1133475 h 2490773"/>
                <a:gd name="connsiteX22" fmla="*/ 441314 w 1816088"/>
                <a:gd name="connsiteY22" fmla="*/ 714375 h 2490773"/>
                <a:gd name="connsiteX23" fmla="*/ 612764 w 1816088"/>
                <a:gd name="connsiteY23" fmla="*/ 304800 h 2490773"/>
                <a:gd name="connsiteX24" fmla="*/ 1108064 w 1816088"/>
                <a:gd name="connsiteY24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260339 w 1816088"/>
                <a:gd name="connsiteY16" fmla="*/ 1552575 h 2490773"/>
                <a:gd name="connsiteX17" fmla="*/ 468886 w 1816088"/>
                <a:gd name="connsiteY17" fmla="*/ 1730905 h 2490773"/>
                <a:gd name="connsiteX18" fmla="*/ 498464 w 1816088"/>
                <a:gd name="connsiteY18" fmla="*/ 1266825 h 2490773"/>
                <a:gd name="connsiteX19" fmla="*/ 898514 w 1816088"/>
                <a:gd name="connsiteY19" fmla="*/ 1524000 h 2490773"/>
                <a:gd name="connsiteX20" fmla="*/ 612764 w 1816088"/>
                <a:gd name="connsiteY20" fmla="*/ 1133475 h 2490773"/>
                <a:gd name="connsiteX21" fmla="*/ 441314 w 1816088"/>
                <a:gd name="connsiteY21" fmla="*/ 714375 h 2490773"/>
                <a:gd name="connsiteX22" fmla="*/ 612764 w 1816088"/>
                <a:gd name="connsiteY22" fmla="*/ 304800 h 2490773"/>
                <a:gd name="connsiteX23" fmla="*/ 1108064 w 1816088"/>
                <a:gd name="connsiteY23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612764 w 1816088"/>
                <a:gd name="connsiteY18" fmla="*/ 1133475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3789 w 1816088"/>
                <a:gd name="connsiteY18" fmla="*/ 1289968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16088" h="2490773">
                  <a:moveTo>
                    <a:pt x="1108064" y="0"/>
                  </a:moveTo>
                  <a:cubicBezTo>
                    <a:pt x="619124" y="487362"/>
                    <a:pt x="749305" y="674681"/>
                    <a:pt x="841364" y="819150"/>
                  </a:cubicBezTo>
                  <a:cubicBezTo>
                    <a:pt x="923927" y="955660"/>
                    <a:pt x="1206491" y="1063619"/>
                    <a:pt x="1431914" y="1400175"/>
                  </a:cubicBezTo>
                  <a:cubicBezTo>
                    <a:pt x="1497001" y="1417637"/>
                    <a:pt x="1255701" y="1058862"/>
                    <a:pt x="1231889" y="923925"/>
                  </a:cubicBezTo>
                  <a:cubicBezTo>
                    <a:pt x="1208079" y="765171"/>
                    <a:pt x="1231891" y="706435"/>
                    <a:pt x="1289039" y="590550"/>
                  </a:cubicBezTo>
                  <a:cubicBezTo>
                    <a:pt x="1322378" y="841372"/>
                    <a:pt x="1336666" y="892171"/>
                    <a:pt x="1403339" y="942975"/>
                  </a:cubicBezTo>
                  <a:cubicBezTo>
                    <a:pt x="1628764" y="1141407"/>
                    <a:pt x="1654164" y="1130293"/>
                    <a:pt x="1765289" y="1409700"/>
                  </a:cubicBezTo>
                  <a:cubicBezTo>
                    <a:pt x="1816088" y="1687504"/>
                    <a:pt x="1757350" y="1803367"/>
                    <a:pt x="1717664" y="1928789"/>
                  </a:cubicBezTo>
                  <a:cubicBezTo>
                    <a:pt x="1674801" y="2008159"/>
                    <a:pt x="1622414" y="2116117"/>
                    <a:pt x="1489064" y="2209800"/>
                  </a:cubicBezTo>
                  <a:cubicBezTo>
                    <a:pt x="1330316" y="2324086"/>
                    <a:pt x="1185854" y="2428861"/>
                    <a:pt x="1098539" y="2438400"/>
                  </a:cubicBezTo>
                  <a:cubicBezTo>
                    <a:pt x="828669" y="2490773"/>
                    <a:pt x="754057" y="2419311"/>
                    <a:pt x="631814" y="2366938"/>
                  </a:cubicBezTo>
                  <a:cubicBezTo>
                    <a:pt x="377822" y="2243099"/>
                    <a:pt x="180992" y="2169280"/>
                    <a:pt x="98414" y="2009775"/>
                  </a:cubicBezTo>
                  <a:cubicBezTo>
                    <a:pt x="39687" y="1870064"/>
                    <a:pt x="0" y="1725603"/>
                    <a:pt x="50789" y="1562100"/>
                  </a:cubicBezTo>
                  <a:cubicBezTo>
                    <a:pt x="84962" y="1408082"/>
                    <a:pt x="228599" y="1273168"/>
                    <a:pt x="260339" y="1114425"/>
                  </a:cubicBezTo>
                  <a:cubicBezTo>
                    <a:pt x="274673" y="996132"/>
                    <a:pt x="236536" y="894552"/>
                    <a:pt x="174614" y="781050"/>
                  </a:cubicBezTo>
                  <a:cubicBezTo>
                    <a:pt x="261936" y="868358"/>
                    <a:pt x="354019" y="1012816"/>
                    <a:pt x="365114" y="1085850"/>
                  </a:cubicBezTo>
                  <a:cubicBezTo>
                    <a:pt x="414159" y="1244159"/>
                    <a:pt x="330569" y="1580886"/>
                    <a:pt x="470434" y="1669907"/>
                  </a:cubicBezTo>
                  <a:cubicBezTo>
                    <a:pt x="587993" y="1741474"/>
                    <a:pt x="718062" y="1611714"/>
                    <a:pt x="498464" y="1266825"/>
                  </a:cubicBezTo>
                  <a:cubicBezTo>
                    <a:pt x="652431" y="1345973"/>
                    <a:pt x="693211" y="1416665"/>
                    <a:pt x="790941" y="1419081"/>
                  </a:cubicBezTo>
                  <a:cubicBezTo>
                    <a:pt x="666712" y="1077905"/>
                    <a:pt x="474659" y="958846"/>
                    <a:pt x="441314" y="714375"/>
                  </a:cubicBezTo>
                  <a:cubicBezTo>
                    <a:pt x="460372" y="530223"/>
                    <a:pt x="498479" y="441323"/>
                    <a:pt x="612764" y="304800"/>
                  </a:cubicBezTo>
                  <a:cubicBezTo>
                    <a:pt x="711207" y="207965"/>
                    <a:pt x="785806" y="125414"/>
                    <a:pt x="1108064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84" name="手繪多邊形 183"/>
            <p:cNvSpPr/>
            <p:nvPr/>
          </p:nvSpPr>
          <p:spPr>
            <a:xfrm flipH="1">
              <a:off x="4297387" y="1368277"/>
              <a:ext cx="288032" cy="395037"/>
            </a:xfrm>
            <a:custGeom>
              <a:avLst/>
              <a:gdLst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68377 w 1776401"/>
                <a:gd name="connsiteY0" fmla="*/ 0 h 2490773"/>
                <a:gd name="connsiteX1" fmla="*/ 801677 w 1776401"/>
                <a:gd name="connsiteY1" fmla="*/ 819150 h 2490773"/>
                <a:gd name="connsiteX2" fmla="*/ 1392227 w 1776401"/>
                <a:gd name="connsiteY2" fmla="*/ 1400175 h 2490773"/>
                <a:gd name="connsiteX3" fmla="*/ 1382702 w 1776401"/>
                <a:gd name="connsiteY3" fmla="*/ 2019300 h 2490773"/>
                <a:gd name="connsiteX4" fmla="*/ 1544627 w 1776401"/>
                <a:gd name="connsiteY4" fmla="*/ 1495425 h 2490773"/>
                <a:gd name="connsiteX5" fmla="*/ 1335077 w 1776401"/>
                <a:gd name="connsiteY5" fmla="*/ 1104900 h 2490773"/>
                <a:gd name="connsiteX6" fmla="*/ 1192202 w 1776401"/>
                <a:gd name="connsiteY6" fmla="*/ 923925 h 2490773"/>
                <a:gd name="connsiteX7" fmla="*/ 1249352 w 1776401"/>
                <a:gd name="connsiteY7" fmla="*/ 590550 h 2490773"/>
                <a:gd name="connsiteX8" fmla="*/ 1363652 w 1776401"/>
                <a:gd name="connsiteY8" fmla="*/ 942975 h 2490773"/>
                <a:gd name="connsiteX9" fmla="*/ 1725602 w 1776401"/>
                <a:gd name="connsiteY9" fmla="*/ 1409700 h 2490773"/>
                <a:gd name="connsiteX10" fmla="*/ 1677977 w 1776401"/>
                <a:gd name="connsiteY10" fmla="*/ 1928789 h 2490773"/>
                <a:gd name="connsiteX11" fmla="*/ 1449377 w 1776401"/>
                <a:gd name="connsiteY11" fmla="*/ 2209800 h 2490773"/>
                <a:gd name="connsiteX12" fmla="*/ 1058852 w 1776401"/>
                <a:gd name="connsiteY12" fmla="*/ 2438400 h 2490773"/>
                <a:gd name="connsiteX13" fmla="*/ 592127 w 1776401"/>
                <a:gd name="connsiteY13" fmla="*/ 2438400 h 2490773"/>
                <a:gd name="connsiteX14" fmla="*/ 58727 w 1776401"/>
                <a:gd name="connsiteY14" fmla="*/ 2009775 h 2490773"/>
                <a:gd name="connsiteX15" fmla="*/ 11102 w 1776401"/>
                <a:gd name="connsiteY15" fmla="*/ 1562100 h 2490773"/>
                <a:gd name="connsiteX16" fmla="*/ 220652 w 1776401"/>
                <a:gd name="connsiteY16" fmla="*/ 1114425 h 2490773"/>
                <a:gd name="connsiteX17" fmla="*/ 134927 w 1776401"/>
                <a:gd name="connsiteY17" fmla="*/ 781050 h 2490773"/>
                <a:gd name="connsiteX18" fmla="*/ 325427 w 1776401"/>
                <a:gd name="connsiteY18" fmla="*/ 1085850 h 2490773"/>
                <a:gd name="connsiteX19" fmla="*/ 220652 w 1776401"/>
                <a:gd name="connsiteY19" fmla="*/ 1552575 h 2490773"/>
                <a:gd name="connsiteX20" fmla="*/ 458777 w 1776401"/>
                <a:gd name="connsiteY20" fmla="*/ 1762125 h 2490773"/>
                <a:gd name="connsiteX21" fmla="*/ 649277 w 1776401"/>
                <a:gd name="connsiteY21" fmla="*/ 1590675 h 2490773"/>
                <a:gd name="connsiteX22" fmla="*/ 458777 w 1776401"/>
                <a:gd name="connsiteY22" fmla="*/ 1266825 h 2490773"/>
                <a:gd name="connsiteX23" fmla="*/ 858827 w 1776401"/>
                <a:gd name="connsiteY23" fmla="*/ 1524000 h 2490773"/>
                <a:gd name="connsiteX24" fmla="*/ 573077 w 1776401"/>
                <a:gd name="connsiteY24" fmla="*/ 1133475 h 2490773"/>
                <a:gd name="connsiteX25" fmla="*/ 401627 w 1776401"/>
                <a:gd name="connsiteY25" fmla="*/ 714375 h 2490773"/>
                <a:gd name="connsiteX26" fmla="*/ 573077 w 1776401"/>
                <a:gd name="connsiteY26" fmla="*/ 304800 h 2490773"/>
                <a:gd name="connsiteX27" fmla="*/ 1068377 w 1776401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584314 w 1816088"/>
                <a:gd name="connsiteY3" fmla="*/ 1495425 h 2490773"/>
                <a:gd name="connsiteX4" fmla="*/ 1365240 w 1816088"/>
                <a:gd name="connsiteY4" fmla="*/ 1123944 h 2490773"/>
                <a:gd name="connsiteX5" fmla="*/ 1231889 w 1816088"/>
                <a:gd name="connsiteY5" fmla="*/ 923925 h 2490773"/>
                <a:gd name="connsiteX6" fmla="*/ 1289039 w 1816088"/>
                <a:gd name="connsiteY6" fmla="*/ 590550 h 2490773"/>
                <a:gd name="connsiteX7" fmla="*/ 1403339 w 1816088"/>
                <a:gd name="connsiteY7" fmla="*/ 942975 h 2490773"/>
                <a:gd name="connsiteX8" fmla="*/ 1765289 w 1816088"/>
                <a:gd name="connsiteY8" fmla="*/ 1409700 h 2490773"/>
                <a:gd name="connsiteX9" fmla="*/ 1717664 w 1816088"/>
                <a:gd name="connsiteY9" fmla="*/ 1928789 h 2490773"/>
                <a:gd name="connsiteX10" fmla="*/ 1489064 w 1816088"/>
                <a:gd name="connsiteY10" fmla="*/ 2209800 h 2490773"/>
                <a:gd name="connsiteX11" fmla="*/ 1098539 w 1816088"/>
                <a:gd name="connsiteY11" fmla="*/ 2438400 h 2490773"/>
                <a:gd name="connsiteX12" fmla="*/ 631814 w 1816088"/>
                <a:gd name="connsiteY12" fmla="*/ 2366938 h 2490773"/>
                <a:gd name="connsiteX13" fmla="*/ 98414 w 1816088"/>
                <a:gd name="connsiteY13" fmla="*/ 2009775 h 2490773"/>
                <a:gd name="connsiteX14" fmla="*/ 50789 w 1816088"/>
                <a:gd name="connsiteY14" fmla="*/ 1562100 h 2490773"/>
                <a:gd name="connsiteX15" fmla="*/ 260339 w 1816088"/>
                <a:gd name="connsiteY15" fmla="*/ 1114425 h 2490773"/>
                <a:gd name="connsiteX16" fmla="*/ 174614 w 1816088"/>
                <a:gd name="connsiteY16" fmla="*/ 781050 h 2490773"/>
                <a:gd name="connsiteX17" fmla="*/ 365114 w 1816088"/>
                <a:gd name="connsiteY17" fmla="*/ 1085850 h 2490773"/>
                <a:gd name="connsiteX18" fmla="*/ 260339 w 1816088"/>
                <a:gd name="connsiteY18" fmla="*/ 1552575 h 2490773"/>
                <a:gd name="connsiteX19" fmla="*/ 468886 w 1816088"/>
                <a:gd name="connsiteY19" fmla="*/ 1730905 h 2490773"/>
                <a:gd name="connsiteX20" fmla="*/ 498464 w 1816088"/>
                <a:gd name="connsiteY20" fmla="*/ 1266825 h 2490773"/>
                <a:gd name="connsiteX21" fmla="*/ 898514 w 1816088"/>
                <a:gd name="connsiteY21" fmla="*/ 1524000 h 2490773"/>
                <a:gd name="connsiteX22" fmla="*/ 612764 w 1816088"/>
                <a:gd name="connsiteY22" fmla="*/ 1133475 h 2490773"/>
                <a:gd name="connsiteX23" fmla="*/ 441314 w 1816088"/>
                <a:gd name="connsiteY23" fmla="*/ 714375 h 2490773"/>
                <a:gd name="connsiteX24" fmla="*/ 612764 w 1816088"/>
                <a:gd name="connsiteY24" fmla="*/ 304800 h 2490773"/>
                <a:gd name="connsiteX25" fmla="*/ 1108064 w 1816088"/>
                <a:gd name="connsiteY25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65240 w 1816088"/>
                <a:gd name="connsiteY3" fmla="*/ 1123944 h 2490773"/>
                <a:gd name="connsiteX4" fmla="*/ 1231889 w 1816088"/>
                <a:gd name="connsiteY4" fmla="*/ 923925 h 2490773"/>
                <a:gd name="connsiteX5" fmla="*/ 1289039 w 1816088"/>
                <a:gd name="connsiteY5" fmla="*/ 590550 h 2490773"/>
                <a:gd name="connsiteX6" fmla="*/ 1403339 w 1816088"/>
                <a:gd name="connsiteY6" fmla="*/ 942975 h 2490773"/>
                <a:gd name="connsiteX7" fmla="*/ 1765289 w 1816088"/>
                <a:gd name="connsiteY7" fmla="*/ 1409700 h 2490773"/>
                <a:gd name="connsiteX8" fmla="*/ 1717664 w 1816088"/>
                <a:gd name="connsiteY8" fmla="*/ 1928789 h 2490773"/>
                <a:gd name="connsiteX9" fmla="*/ 1489064 w 1816088"/>
                <a:gd name="connsiteY9" fmla="*/ 2209800 h 2490773"/>
                <a:gd name="connsiteX10" fmla="*/ 1098539 w 1816088"/>
                <a:gd name="connsiteY10" fmla="*/ 2438400 h 2490773"/>
                <a:gd name="connsiteX11" fmla="*/ 631814 w 1816088"/>
                <a:gd name="connsiteY11" fmla="*/ 2366938 h 2490773"/>
                <a:gd name="connsiteX12" fmla="*/ 98414 w 1816088"/>
                <a:gd name="connsiteY12" fmla="*/ 2009775 h 2490773"/>
                <a:gd name="connsiteX13" fmla="*/ 50789 w 1816088"/>
                <a:gd name="connsiteY13" fmla="*/ 1562100 h 2490773"/>
                <a:gd name="connsiteX14" fmla="*/ 260339 w 1816088"/>
                <a:gd name="connsiteY14" fmla="*/ 1114425 h 2490773"/>
                <a:gd name="connsiteX15" fmla="*/ 174614 w 1816088"/>
                <a:gd name="connsiteY15" fmla="*/ 781050 h 2490773"/>
                <a:gd name="connsiteX16" fmla="*/ 365114 w 1816088"/>
                <a:gd name="connsiteY16" fmla="*/ 1085850 h 2490773"/>
                <a:gd name="connsiteX17" fmla="*/ 260339 w 1816088"/>
                <a:gd name="connsiteY17" fmla="*/ 1552575 h 2490773"/>
                <a:gd name="connsiteX18" fmla="*/ 468886 w 1816088"/>
                <a:gd name="connsiteY18" fmla="*/ 1730905 h 2490773"/>
                <a:gd name="connsiteX19" fmla="*/ 498464 w 1816088"/>
                <a:gd name="connsiteY19" fmla="*/ 1266825 h 2490773"/>
                <a:gd name="connsiteX20" fmla="*/ 898514 w 1816088"/>
                <a:gd name="connsiteY20" fmla="*/ 1524000 h 2490773"/>
                <a:gd name="connsiteX21" fmla="*/ 612764 w 1816088"/>
                <a:gd name="connsiteY21" fmla="*/ 1133475 h 2490773"/>
                <a:gd name="connsiteX22" fmla="*/ 441314 w 1816088"/>
                <a:gd name="connsiteY22" fmla="*/ 714375 h 2490773"/>
                <a:gd name="connsiteX23" fmla="*/ 612764 w 1816088"/>
                <a:gd name="connsiteY23" fmla="*/ 304800 h 2490773"/>
                <a:gd name="connsiteX24" fmla="*/ 1108064 w 1816088"/>
                <a:gd name="connsiteY24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260339 w 1816088"/>
                <a:gd name="connsiteY16" fmla="*/ 1552575 h 2490773"/>
                <a:gd name="connsiteX17" fmla="*/ 468886 w 1816088"/>
                <a:gd name="connsiteY17" fmla="*/ 1730905 h 2490773"/>
                <a:gd name="connsiteX18" fmla="*/ 498464 w 1816088"/>
                <a:gd name="connsiteY18" fmla="*/ 1266825 h 2490773"/>
                <a:gd name="connsiteX19" fmla="*/ 898514 w 1816088"/>
                <a:gd name="connsiteY19" fmla="*/ 1524000 h 2490773"/>
                <a:gd name="connsiteX20" fmla="*/ 612764 w 1816088"/>
                <a:gd name="connsiteY20" fmla="*/ 1133475 h 2490773"/>
                <a:gd name="connsiteX21" fmla="*/ 441314 w 1816088"/>
                <a:gd name="connsiteY21" fmla="*/ 714375 h 2490773"/>
                <a:gd name="connsiteX22" fmla="*/ 612764 w 1816088"/>
                <a:gd name="connsiteY22" fmla="*/ 304800 h 2490773"/>
                <a:gd name="connsiteX23" fmla="*/ 1108064 w 1816088"/>
                <a:gd name="connsiteY23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612764 w 1816088"/>
                <a:gd name="connsiteY18" fmla="*/ 1133475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3789 w 1816088"/>
                <a:gd name="connsiteY18" fmla="*/ 1289968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16088" h="2490773">
                  <a:moveTo>
                    <a:pt x="1108064" y="0"/>
                  </a:moveTo>
                  <a:cubicBezTo>
                    <a:pt x="619124" y="487362"/>
                    <a:pt x="749305" y="674681"/>
                    <a:pt x="841364" y="819150"/>
                  </a:cubicBezTo>
                  <a:cubicBezTo>
                    <a:pt x="923927" y="955660"/>
                    <a:pt x="1206491" y="1063619"/>
                    <a:pt x="1431914" y="1400175"/>
                  </a:cubicBezTo>
                  <a:cubicBezTo>
                    <a:pt x="1497001" y="1417637"/>
                    <a:pt x="1255701" y="1058862"/>
                    <a:pt x="1231889" y="923925"/>
                  </a:cubicBezTo>
                  <a:cubicBezTo>
                    <a:pt x="1208079" y="765171"/>
                    <a:pt x="1231891" y="706435"/>
                    <a:pt x="1289039" y="590550"/>
                  </a:cubicBezTo>
                  <a:cubicBezTo>
                    <a:pt x="1322378" y="841372"/>
                    <a:pt x="1336666" y="892171"/>
                    <a:pt x="1403339" y="942975"/>
                  </a:cubicBezTo>
                  <a:cubicBezTo>
                    <a:pt x="1628764" y="1141407"/>
                    <a:pt x="1654164" y="1130293"/>
                    <a:pt x="1765289" y="1409700"/>
                  </a:cubicBezTo>
                  <a:cubicBezTo>
                    <a:pt x="1816088" y="1687504"/>
                    <a:pt x="1757350" y="1803367"/>
                    <a:pt x="1717664" y="1928789"/>
                  </a:cubicBezTo>
                  <a:cubicBezTo>
                    <a:pt x="1674801" y="2008159"/>
                    <a:pt x="1622414" y="2116117"/>
                    <a:pt x="1489064" y="2209800"/>
                  </a:cubicBezTo>
                  <a:cubicBezTo>
                    <a:pt x="1330316" y="2324086"/>
                    <a:pt x="1185854" y="2428861"/>
                    <a:pt x="1098539" y="2438400"/>
                  </a:cubicBezTo>
                  <a:cubicBezTo>
                    <a:pt x="828669" y="2490773"/>
                    <a:pt x="754057" y="2419311"/>
                    <a:pt x="631814" y="2366938"/>
                  </a:cubicBezTo>
                  <a:cubicBezTo>
                    <a:pt x="377822" y="2243099"/>
                    <a:pt x="180992" y="2169280"/>
                    <a:pt x="98414" y="2009775"/>
                  </a:cubicBezTo>
                  <a:cubicBezTo>
                    <a:pt x="39687" y="1870064"/>
                    <a:pt x="0" y="1725603"/>
                    <a:pt x="50789" y="1562100"/>
                  </a:cubicBezTo>
                  <a:cubicBezTo>
                    <a:pt x="84962" y="1408082"/>
                    <a:pt x="228599" y="1273168"/>
                    <a:pt x="260339" y="1114425"/>
                  </a:cubicBezTo>
                  <a:cubicBezTo>
                    <a:pt x="274673" y="996132"/>
                    <a:pt x="236536" y="894552"/>
                    <a:pt x="174614" y="781050"/>
                  </a:cubicBezTo>
                  <a:cubicBezTo>
                    <a:pt x="261936" y="868358"/>
                    <a:pt x="354019" y="1012816"/>
                    <a:pt x="365114" y="1085850"/>
                  </a:cubicBezTo>
                  <a:cubicBezTo>
                    <a:pt x="414159" y="1244159"/>
                    <a:pt x="330569" y="1580886"/>
                    <a:pt x="470434" y="1669907"/>
                  </a:cubicBezTo>
                  <a:cubicBezTo>
                    <a:pt x="587993" y="1741474"/>
                    <a:pt x="718062" y="1611714"/>
                    <a:pt x="498464" y="1266825"/>
                  </a:cubicBezTo>
                  <a:cubicBezTo>
                    <a:pt x="652431" y="1345973"/>
                    <a:pt x="693211" y="1416665"/>
                    <a:pt x="790941" y="1419081"/>
                  </a:cubicBezTo>
                  <a:cubicBezTo>
                    <a:pt x="666712" y="1077905"/>
                    <a:pt x="474659" y="958846"/>
                    <a:pt x="441314" y="714375"/>
                  </a:cubicBezTo>
                  <a:cubicBezTo>
                    <a:pt x="460372" y="530223"/>
                    <a:pt x="498479" y="441323"/>
                    <a:pt x="612764" y="304800"/>
                  </a:cubicBezTo>
                  <a:cubicBezTo>
                    <a:pt x="711207" y="207965"/>
                    <a:pt x="785806" y="125414"/>
                    <a:pt x="1108064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85" name="手繪多邊形 184"/>
            <p:cNvSpPr/>
            <p:nvPr/>
          </p:nvSpPr>
          <p:spPr>
            <a:xfrm>
              <a:off x="4513411" y="1477296"/>
              <a:ext cx="288032" cy="395037"/>
            </a:xfrm>
            <a:custGeom>
              <a:avLst/>
              <a:gdLst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68377 w 1776401"/>
                <a:gd name="connsiteY0" fmla="*/ 0 h 2490773"/>
                <a:gd name="connsiteX1" fmla="*/ 801677 w 1776401"/>
                <a:gd name="connsiteY1" fmla="*/ 819150 h 2490773"/>
                <a:gd name="connsiteX2" fmla="*/ 1392227 w 1776401"/>
                <a:gd name="connsiteY2" fmla="*/ 1400175 h 2490773"/>
                <a:gd name="connsiteX3" fmla="*/ 1382702 w 1776401"/>
                <a:gd name="connsiteY3" fmla="*/ 2019300 h 2490773"/>
                <a:gd name="connsiteX4" fmla="*/ 1544627 w 1776401"/>
                <a:gd name="connsiteY4" fmla="*/ 1495425 h 2490773"/>
                <a:gd name="connsiteX5" fmla="*/ 1335077 w 1776401"/>
                <a:gd name="connsiteY5" fmla="*/ 1104900 h 2490773"/>
                <a:gd name="connsiteX6" fmla="*/ 1192202 w 1776401"/>
                <a:gd name="connsiteY6" fmla="*/ 923925 h 2490773"/>
                <a:gd name="connsiteX7" fmla="*/ 1249352 w 1776401"/>
                <a:gd name="connsiteY7" fmla="*/ 590550 h 2490773"/>
                <a:gd name="connsiteX8" fmla="*/ 1363652 w 1776401"/>
                <a:gd name="connsiteY8" fmla="*/ 942975 h 2490773"/>
                <a:gd name="connsiteX9" fmla="*/ 1725602 w 1776401"/>
                <a:gd name="connsiteY9" fmla="*/ 1409700 h 2490773"/>
                <a:gd name="connsiteX10" fmla="*/ 1677977 w 1776401"/>
                <a:gd name="connsiteY10" fmla="*/ 1928789 h 2490773"/>
                <a:gd name="connsiteX11" fmla="*/ 1449377 w 1776401"/>
                <a:gd name="connsiteY11" fmla="*/ 2209800 h 2490773"/>
                <a:gd name="connsiteX12" fmla="*/ 1058852 w 1776401"/>
                <a:gd name="connsiteY12" fmla="*/ 2438400 h 2490773"/>
                <a:gd name="connsiteX13" fmla="*/ 592127 w 1776401"/>
                <a:gd name="connsiteY13" fmla="*/ 2438400 h 2490773"/>
                <a:gd name="connsiteX14" fmla="*/ 58727 w 1776401"/>
                <a:gd name="connsiteY14" fmla="*/ 2009775 h 2490773"/>
                <a:gd name="connsiteX15" fmla="*/ 11102 w 1776401"/>
                <a:gd name="connsiteY15" fmla="*/ 1562100 h 2490773"/>
                <a:gd name="connsiteX16" fmla="*/ 220652 w 1776401"/>
                <a:gd name="connsiteY16" fmla="*/ 1114425 h 2490773"/>
                <a:gd name="connsiteX17" fmla="*/ 134927 w 1776401"/>
                <a:gd name="connsiteY17" fmla="*/ 781050 h 2490773"/>
                <a:gd name="connsiteX18" fmla="*/ 325427 w 1776401"/>
                <a:gd name="connsiteY18" fmla="*/ 1085850 h 2490773"/>
                <a:gd name="connsiteX19" fmla="*/ 220652 w 1776401"/>
                <a:gd name="connsiteY19" fmla="*/ 1552575 h 2490773"/>
                <a:gd name="connsiteX20" fmla="*/ 458777 w 1776401"/>
                <a:gd name="connsiteY20" fmla="*/ 1762125 h 2490773"/>
                <a:gd name="connsiteX21" fmla="*/ 649277 w 1776401"/>
                <a:gd name="connsiteY21" fmla="*/ 1590675 h 2490773"/>
                <a:gd name="connsiteX22" fmla="*/ 458777 w 1776401"/>
                <a:gd name="connsiteY22" fmla="*/ 1266825 h 2490773"/>
                <a:gd name="connsiteX23" fmla="*/ 858827 w 1776401"/>
                <a:gd name="connsiteY23" fmla="*/ 1524000 h 2490773"/>
                <a:gd name="connsiteX24" fmla="*/ 573077 w 1776401"/>
                <a:gd name="connsiteY24" fmla="*/ 1133475 h 2490773"/>
                <a:gd name="connsiteX25" fmla="*/ 401627 w 1776401"/>
                <a:gd name="connsiteY25" fmla="*/ 714375 h 2490773"/>
                <a:gd name="connsiteX26" fmla="*/ 573077 w 1776401"/>
                <a:gd name="connsiteY26" fmla="*/ 304800 h 2490773"/>
                <a:gd name="connsiteX27" fmla="*/ 1068377 w 1776401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584314 w 1816088"/>
                <a:gd name="connsiteY3" fmla="*/ 1495425 h 2490773"/>
                <a:gd name="connsiteX4" fmla="*/ 1365240 w 1816088"/>
                <a:gd name="connsiteY4" fmla="*/ 1123944 h 2490773"/>
                <a:gd name="connsiteX5" fmla="*/ 1231889 w 1816088"/>
                <a:gd name="connsiteY5" fmla="*/ 923925 h 2490773"/>
                <a:gd name="connsiteX6" fmla="*/ 1289039 w 1816088"/>
                <a:gd name="connsiteY6" fmla="*/ 590550 h 2490773"/>
                <a:gd name="connsiteX7" fmla="*/ 1403339 w 1816088"/>
                <a:gd name="connsiteY7" fmla="*/ 942975 h 2490773"/>
                <a:gd name="connsiteX8" fmla="*/ 1765289 w 1816088"/>
                <a:gd name="connsiteY8" fmla="*/ 1409700 h 2490773"/>
                <a:gd name="connsiteX9" fmla="*/ 1717664 w 1816088"/>
                <a:gd name="connsiteY9" fmla="*/ 1928789 h 2490773"/>
                <a:gd name="connsiteX10" fmla="*/ 1489064 w 1816088"/>
                <a:gd name="connsiteY10" fmla="*/ 2209800 h 2490773"/>
                <a:gd name="connsiteX11" fmla="*/ 1098539 w 1816088"/>
                <a:gd name="connsiteY11" fmla="*/ 2438400 h 2490773"/>
                <a:gd name="connsiteX12" fmla="*/ 631814 w 1816088"/>
                <a:gd name="connsiteY12" fmla="*/ 2366938 h 2490773"/>
                <a:gd name="connsiteX13" fmla="*/ 98414 w 1816088"/>
                <a:gd name="connsiteY13" fmla="*/ 2009775 h 2490773"/>
                <a:gd name="connsiteX14" fmla="*/ 50789 w 1816088"/>
                <a:gd name="connsiteY14" fmla="*/ 1562100 h 2490773"/>
                <a:gd name="connsiteX15" fmla="*/ 260339 w 1816088"/>
                <a:gd name="connsiteY15" fmla="*/ 1114425 h 2490773"/>
                <a:gd name="connsiteX16" fmla="*/ 174614 w 1816088"/>
                <a:gd name="connsiteY16" fmla="*/ 781050 h 2490773"/>
                <a:gd name="connsiteX17" fmla="*/ 365114 w 1816088"/>
                <a:gd name="connsiteY17" fmla="*/ 1085850 h 2490773"/>
                <a:gd name="connsiteX18" fmla="*/ 260339 w 1816088"/>
                <a:gd name="connsiteY18" fmla="*/ 1552575 h 2490773"/>
                <a:gd name="connsiteX19" fmla="*/ 468886 w 1816088"/>
                <a:gd name="connsiteY19" fmla="*/ 1730905 h 2490773"/>
                <a:gd name="connsiteX20" fmla="*/ 498464 w 1816088"/>
                <a:gd name="connsiteY20" fmla="*/ 1266825 h 2490773"/>
                <a:gd name="connsiteX21" fmla="*/ 898514 w 1816088"/>
                <a:gd name="connsiteY21" fmla="*/ 1524000 h 2490773"/>
                <a:gd name="connsiteX22" fmla="*/ 612764 w 1816088"/>
                <a:gd name="connsiteY22" fmla="*/ 1133475 h 2490773"/>
                <a:gd name="connsiteX23" fmla="*/ 441314 w 1816088"/>
                <a:gd name="connsiteY23" fmla="*/ 714375 h 2490773"/>
                <a:gd name="connsiteX24" fmla="*/ 612764 w 1816088"/>
                <a:gd name="connsiteY24" fmla="*/ 304800 h 2490773"/>
                <a:gd name="connsiteX25" fmla="*/ 1108064 w 1816088"/>
                <a:gd name="connsiteY25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65240 w 1816088"/>
                <a:gd name="connsiteY3" fmla="*/ 1123944 h 2490773"/>
                <a:gd name="connsiteX4" fmla="*/ 1231889 w 1816088"/>
                <a:gd name="connsiteY4" fmla="*/ 923925 h 2490773"/>
                <a:gd name="connsiteX5" fmla="*/ 1289039 w 1816088"/>
                <a:gd name="connsiteY5" fmla="*/ 590550 h 2490773"/>
                <a:gd name="connsiteX6" fmla="*/ 1403339 w 1816088"/>
                <a:gd name="connsiteY6" fmla="*/ 942975 h 2490773"/>
                <a:gd name="connsiteX7" fmla="*/ 1765289 w 1816088"/>
                <a:gd name="connsiteY7" fmla="*/ 1409700 h 2490773"/>
                <a:gd name="connsiteX8" fmla="*/ 1717664 w 1816088"/>
                <a:gd name="connsiteY8" fmla="*/ 1928789 h 2490773"/>
                <a:gd name="connsiteX9" fmla="*/ 1489064 w 1816088"/>
                <a:gd name="connsiteY9" fmla="*/ 2209800 h 2490773"/>
                <a:gd name="connsiteX10" fmla="*/ 1098539 w 1816088"/>
                <a:gd name="connsiteY10" fmla="*/ 2438400 h 2490773"/>
                <a:gd name="connsiteX11" fmla="*/ 631814 w 1816088"/>
                <a:gd name="connsiteY11" fmla="*/ 2366938 h 2490773"/>
                <a:gd name="connsiteX12" fmla="*/ 98414 w 1816088"/>
                <a:gd name="connsiteY12" fmla="*/ 2009775 h 2490773"/>
                <a:gd name="connsiteX13" fmla="*/ 50789 w 1816088"/>
                <a:gd name="connsiteY13" fmla="*/ 1562100 h 2490773"/>
                <a:gd name="connsiteX14" fmla="*/ 260339 w 1816088"/>
                <a:gd name="connsiteY14" fmla="*/ 1114425 h 2490773"/>
                <a:gd name="connsiteX15" fmla="*/ 174614 w 1816088"/>
                <a:gd name="connsiteY15" fmla="*/ 781050 h 2490773"/>
                <a:gd name="connsiteX16" fmla="*/ 365114 w 1816088"/>
                <a:gd name="connsiteY16" fmla="*/ 1085850 h 2490773"/>
                <a:gd name="connsiteX17" fmla="*/ 260339 w 1816088"/>
                <a:gd name="connsiteY17" fmla="*/ 1552575 h 2490773"/>
                <a:gd name="connsiteX18" fmla="*/ 468886 w 1816088"/>
                <a:gd name="connsiteY18" fmla="*/ 1730905 h 2490773"/>
                <a:gd name="connsiteX19" fmla="*/ 498464 w 1816088"/>
                <a:gd name="connsiteY19" fmla="*/ 1266825 h 2490773"/>
                <a:gd name="connsiteX20" fmla="*/ 898514 w 1816088"/>
                <a:gd name="connsiteY20" fmla="*/ 1524000 h 2490773"/>
                <a:gd name="connsiteX21" fmla="*/ 612764 w 1816088"/>
                <a:gd name="connsiteY21" fmla="*/ 1133475 h 2490773"/>
                <a:gd name="connsiteX22" fmla="*/ 441314 w 1816088"/>
                <a:gd name="connsiteY22" fmla="*/ 714375 h 2490773"/>
                <a:gd name="connsiteX23" fmla="*/ 612764 w 1816088"/>
                <a:gd name="connsiteY23" fmla="*/ 304800 h 2490773"/>
                <a:gd name="connsiteX24" fmla="*/ 1108064 w 1816088"/>
                <a:gd name="connsiteY24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260339 w 1816088"/>
                <a:gd name="connsiteY16" fmla="*/ 1552575 h 2490773"/>
                <a:gd name="connsiteX17" fmla="*/ 468886 w 1816088"/>
                <a:gd name="connsiteY17" fmla="*/ 1730905 h 2490773"/>
                <a:gd name="connsiteX18" fmla="*/ 498464 w 1816088"/>
                <a:gd name="connsiteY18" fmla="*/ 1266825 h 2490773"/>
                <a:gd name="connsiteX19" fmla="*/ 898514 w 1816088"/>
                <a:gd name="connsiteY19" fmla="*/ 1524000 h 2490773"/>
                <a:gd name="connsiteX20" fmla="*/ 612764 w 1816088"/>
                <a:gd name="connsiteY20" fmla="*/ 1133475 h 2490773"/>
                <a:gd name="connsiteX21" fmla="*/ 441314 w 1816088"/>
                <a:gd name="connsiteY21" fmla="*/ 714375 h 2490773"/>
                <a:gd name="connsiteX22" fmla="*/ 612764 w 1816088"/>
                <a:gd name="connsiteY22" fmla="*/ 304800 h 2490773"/>
                <a:gd name="connsiteX23" fmla="*/ 1108064 w 1816088"/>
                <a:gd name="connsiteY23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612764 w 1816088"/>
                <a:gd name="connsiteY18" fmla="*/ 1133475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3789 w 1816088"/>
                <a:gd name="connsiteY18" fmla="*/ 1289968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16088" h="2490773">
                  <a:moveTo>
                    <a:pt x="1108064" y="0"/>
                  </a:moveTo>
                  <a:cubicBezTo>
                    <a:pt x="619124" y="487362"/>
                    <a:pt x="749305" y="674681"/>
                    <a:pt x="841364" y="819150"/>
                  </a:cubicBezTo>
                  <a:cubicBezTo>
                    <a:pt x="923927" y="955660"/>
                    <a:pt x="1206491" y="1063619"/>
                    <a:pt x="1431914" y="1400175"/>
                  </a:cubicBezTo>
                  <a:cubicBezTo>
                    <a:pt x="1497001" y="1417637"/>
                    <a:pt x="1255701" y="1058862"/>
                    <a:pt x="1231889" y="923925"/>
                  </a:cubicBezTo>
                  <a:cubicBezTo>
                    <a:pt x="1208079" y="765171"/>
                    <a:pt x="1231891" y="706435"/>
                    <a:pt x="1289039" y="590550"/>
                  </a:cubicBezTo>
                  <a:cubicBezTo>
                    <a:pt x="1322378" y="841372"/>
                    <a:pt x="1336666" y="892171"/>
                    <a:pt x="1403339" y="942975"/>
                  </a:cubicBezTo>
                  <a:cubicBezTo>
                    <a:pt x="1628764" y="1141407"/>
                    <a:pt x="1654164" y="1130293"/>
                    <a:pt x="1765289" y="1409700"/>
                  </a:cubicBezTo>
                  <a:cubicBezTo>
                    <a:pt x="1816088" y="1687504"/>
                    <a:pt x="1757350" y="1803367"/>
                    <a:pt x="1717664" y="1928789"/>
                  </a:cubicBezTo>
                  <a:cubicBezTo>
                    <a:pt x="1674801" y="2008159"/>
                    <a:pt x="1622414" y="2116117"/>
                    <a:pt x="1489064" y="2209800"/>
                  </a:cubicBezTo>
                  <a:cubicBezTo>
                    <a:pt x="1330316" y="2324086"/>
                    <a:pt x="1185854" y="2428861"/>
                    <a:pt x="1098539" y="2438400"/>
                  </a:cubicBezTo>
                  <a:cubicBezTo>
                    <a:pt x="828669" y="2490773"/>
                    <a:pt x="754057" y="2419311"/>
                    <a:pt x="631814" y="2366938"/>
                  </a:cubicBezTo>
                  <a:cubicBezTo>
                    <a:pt x="377822" y="2243099"/>
                    <a:pt x="180992" y="2169280"/>
                    <a:pt x="98414" y="2009775"/>
                  </a:cubicBezTo>
                  <a:cubicBezTo>
                    <a:pt x="39687" y="1870064"/>
                    <a:pt x="0" y="1725603"/>
                    <a:pt x="50789" y="1562100"/>
                  </a:cubicBezTo>
                  <a:cubicBezTo>
                    <a:pt x="84962" y="1408082"/>
                    <a:pt x="228599" y="1273168"/>
                    <a:pt x="260339" y="1114425"/>
                  </a:cubicBezTo>
                  <a:cubicBezTo>
                    <a:pt x="274673" y="996132"/>
                    <a:pt x="236536" y="894552"/>
                    <a:pt x="174614" y="781050"/>
                  </a:cubicBezTo>
                  <a:cubicBezTo>
                    <a:pt x="261936" y="868358"/>
                    <a:pt x="354019" y="1012816"/>
                    <a:pt x="365114" y="1085850"/>
                  </a:cubicBezTo>
                  <a:cubicBezTo>
                    <a:pt x="414159" y="1244159"/>
                    <a:pt x="330569" y="1580886"/>
                    <a:pt x="470434" y="1669907"/>
                  </a:cubicBezTo>
                  <a:cubicBezTo>
                    <a:pt x="587993" y="1741474"/>
                    <a:pt x="718062" y="1611714"/>
                    <a:pt x="498464" y="1266825"/>
                  </a:cubicBezTo>
                  <a:cubicBezTo>
                    <a:pt x="652431" y="1345973"/>
                    <a:pt x="693211" y="1416665"/>
                    <a:pt x="790941" y="1419081"/>
                  </a:cubicBezTo>
                  <a:cubicBezTo>
                    <a:pt x="666712" y="1077905"/>
                    <a:pt x="474659" y="958846"/>
                    <a:pt x="441314" y="714375"/>
                  </a:cubicBezTo>
                  <a:cubicBezTo>
                    <a:pt x="460372" y="530223"/>
                    <a:pt x="498479" y="441323"/>
                    <a:pt x="612764" y="304800"/>
                  </a:cubicBezTo>
                  <a:cubicBezTo>
                    <a:pt x="711207" y="207965"/>
                    <a:pt x="785806" y="125414"/>
                    <a:pt x="1108064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86" name="手繪多邊形 185"/>
            <p:cNvSpPr/>
            <p:nvPr/>
          </p:nvSpPr>
          <p:spPr>
            <a:xfrm rot="19831852" flipH="1">
              <a:off x="3922169" y="1477296"/>
              <a:ext cx="288032" cy="395037"/>
            </a:xfrm>
            <a:custGeom>
              <a:avLst/>
              <a:gdLst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68377 w 1776401"/>
                <a:gd name="connsiteY0" fmla="*/ 0 h 2490773"/>
                <a:gd name="connsiteX1" fmla="*/ 801677 w 1776401"/>
                <a:gd name="connsiteY1" fmla="*/ 819150 h 2490773"/>
                <a:gd name="connsiteX2" fmla="*/ 1392227 w 1776401"/>
                <a:gd name="connsiteY2" fmla="*/ 1400175 h 2490773"/>
                <a:gd name="connsiteX3" fmla="*/ 1382702 w 1776401"/>
                <a:gd name="connsiteY3" fmla="*/ 2019300 h 2490773"/>
                <a:gd name="connsiteX4" fmla="*/ 1544627 w 1776401"/>
                <a:gd name="connsiteY4" fmla="*/ 1495425 h 2490773"/>
                <a:gd name="connsiteX5" fmla="*/ 1335077 w 1776401"/>
                <a:gd name="connsiteY5" fmla="*/ 1104900 h 2490773"/>
                <a:gd name="connsiteX6" fmla="*/ 1192202 w 1776401"/>
                <a:gd name="connsiteY6" fmla="*/ 923925 h 2490773"/>
                <a:gd name="connsiteX7" fmla="*/ 1249352 w 1776401"/>
                <a:gd name="connsiteY7" fmla="*/ 590550 h 2490773"/>
                <a:gd name="connsiteX8" fmla="*/ 1363652 w 1776401"/>
                <a:gd name="connsiteY8" fmla="*/ 942975 h 2490773"/>
                <a:gd name="connsiteX9" fmla="*/ 1725602 w 1776401"/>
                <a:gd name="connsiteY9" fmla="*/ 1409700 h 2490773"/>
                <a:gd name="connsiteX10" fmla="*/ 1677977 w 1776401"/>
                <a:gd name="connsiteY10" fmla="*/ 1928789 h 2490773"/>
                <a:gd name="connsiteX11" fmla="*/ 1449377 w 1776401"/>
                <a:gd name="connsiteY11" fmla="*/ 2209800 h 2490773"/>
                <a:gd name="connsiteX12" fmla="*/ 1058852 w 1776401"/>
                <a:gd name="connsiteY12" fmla="*/ 2438400 h 2490773"/>
                <a:gd name="connsiteX13" fmla="*/ 592127 w 1776401"/>
                <a:gd name="connsiteY13" fmla="*/ 2438400 h 2490773"/>
                <a:gd name="connsiteX14" fmla="*/ 58727 w 1776401"/>
                <a:gd name="connsiteY14" fmla="*/ 2009775 h 2490773"/>
                <a:gd name="connsiteX15" fmla="*/ 11102 w 1776401"/>
                <a:gd name="connsiteY15" fmla="*/ 1562100 h 2490773"/>
                <a:gd name="connsiteX16" fmla="*/ 220652 w 1776401"/>
                <a:gd name="connsiteY16" fmla="*/ 1114425 h 2490773"/>
                <a:gd name="connsiteX17" fmla="*/ 134927 w 1776401"/>
                <a:gd name="connsiteY17" fmla="*/ 781050 h 2490773"/>
                <a:gd name="connsiteX18" fmla="*/ 325427 w 1776401"/>
                <a:gd name="connsiteY18" fmla="*/ 1085850 h 2490773"/>
                <a:gd name="connsiteX19" fmla="*/ 220652 w 1776401"/>
                <a:gd name="connsiteY19" fmla="*/ 1552575 h 2490773"/>
                <a:gd name="connsiteX20" fmla="*/ 458777 w 1776401"/>
                <a:gd name="connsiteY20" fmla="*/ 1762125 h 2490773"/>
                <a:gd name="connsiteX21" fmla="*/ 649277 w 1776401"/>
                <a:gd name="connsiteY21" fmla="*/ 1590675 h 2490773"/>
                <a:gd name="connsiteX22" fmla="*/ 458777 w 1776401"/>
                <a:gd name="connsiteY22" fmla="*/ 1266825 h 2490773"/>
                <a:gd name="connsiteX23" fmla="*/ 858827 w 1776401"/>
                <a:gd name="connsiteY23" fmla="*/ 1524000 h 2490773"/>
                <a:gd name="connsiteX24" fmla="*/ 573077 w 1776401"/>
                <a:gd name="connsiteY24" fmla="*/ 1133475 h 2490773"/>
                <a:gd name="connsiteX25" fmla="*/ 401627 w 1776401"/>
                <a:gd name="connsiteY25" fmla="*/ 714375 h 2490773"/>
                <a:gd name="connsiteX26" fmla="*/ 573077 w 1776401"/>
                <a:gd name="connsiteY26" fmla="*/ 304800 h 2490773"/>
                <a:gd name="connsiteX27" fmla="*/ 1068377 w 1776401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584314 w 1816088"/>
                <a:gd name="connsiteY3" fmla="*/ 1495425 h 2490773"/>
                <a:gd name="connsiteX4" fmla="*/ 1365240 w 1816088"/>
                <a:gd name="connsiteY4" fmla="*/ 1123944 h 2490773"/>
                <a:gd name="connsiteX5" fmla="*/ 1231889 w 1816088"/>
                <a:gd name="connsiteY5" fmla="*/ 923925 h 2490773"/>
                <a:gd name="connsiteX6" fmla="*/ 1289039 w 1816088"/>
                <a:gd name="connsiteY6" fmla="*/ 590550 h 2490773"/>
                <a:gd name="connsiteX7" fmla="*/ 1403339 w 1816088"/>
                <a:gd name="connsiteY7" fmla="*/ 942975 h 2490773"/>
                <a:gd name="connsiteX8" fmla="*/ 1765289 w 1816088"/>
                <a:gd name="connsiteY8" fmla="*/ 1409700 h 2490773"/>
                <a:gd name="connsiteX9" fmla="*/ 1717664 w 1816088"/>
                <a:gd name="connsiteY9" fmla="*/ 1928789 h 2490773"/>
                <a:gd name="connsiteX10" fmla="*/ 1489064 w 1816088"/>
                <a:gd name="connsiteY10" fmla="*/ 2209800 h 2490773"/>
                <a:gd name="connsiteX11" fmla="*/ 1098539 w 1816088"/>
                <a:gd name="connsiteY11" fmla="*/ 2438400 h 2490773"/>
                <a:gd name="connsiteX12" fmla="*/ 631814 w 1816088"/>
                <a:gd name="connsiteY12" fmla="*/ 2366938 h 2490773"/>
                <a:gd name="connsiteX13" fmla="*/ 98414 w 1816088"/>
                <a:gd name="connsiteY13" fmla="*/ 2009775 h 2490773"/>
                <a:gd name="connsiteX14" fmla="*/ 50789 w 1816088"/>
                <a:gd name="connsiteY14" fmla="*/ 1562100 h 2490773"/>
                <a:gd name="connsiteX15" fmla="*/ 260339 w 1816088"/>
                <a:gd name="connsiteY15" fmla="*/ 1114425 h 2490773"/>
                <a:gd name="connsiteX16" fmla="*/ 174614 w 1816088"/>
                <a:gd name="connsiteY16" fmla="*/ 781050 h 2490773"/>
                <a:gd name="connsiteX17" fmla="*/ 365114 w 1816088"/>
                <a:gd name="connsiteY17" fmla="*/ 1085850 h 2490773"/>
                <a:gd name="connsiteX18" fmla="*/ 260339 w 1816088"/>
                <a:gd name="connsiteY18" fmla="*/ 1552575 h 2490773"/>
                <a:gd name="connsiteX19" fmla="*/ 468886 w 1816088"/>
                <a:gd name="connsiteY19" fmla="*/ 1730905 h 2490773"/>
                <a:gd name="connsiteX20" fmla="*/ 498464 w 1816088"/>
                <a:gd name="connsiteY20" fmla="*/ 1266825 h 2490773"/>
                <a:gd name="connsiteX21" fmla="*/ 898514 w 1816088"/>
                <a:gd name="connsiteY21" fmla="*/ 1524000 h 2490773"/>
                <a:gd name="connsiteX22" fmla="*/ 612764 w 1816088"/>
                <a:gd name="connsiteY22" fmla="*/ 1133475 h 2490773"/>
                <a:gd name="connsiteX23" fmla="*/ 441314 w 1816088"/>
                <a:gd name="connsiteY23" fmla="*/ 714375 h 2490773"/>
                <a:gd name="connsiteX24" fmla="*/ 612764 w 1816088"/>
                <a:gd name="connsiteY24" fmla="*/ 304800 h 2490773"/>
                <a:gd name="connsiteX25" fmla="*/ 1108064 w 1816088"/>
                <a:gd name="connsiteY25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65240 w 1816088"/>
                <a:gd name="connsiteY3" fmla="*/ 1123944 h 2490773"/>
                <a:gd name="connsiteX4" fmla="*/ 1231889 w 1816088"/>
                <a:gd name="connsiteY4" fmla="*/ 923925 h 2490773"/>
                <a:gd name="connsiteX5" fmla="*/ 1289039 w 1816088"/>
                <a:gd name="connsiteY5" fmla="*/ 590550 h 2490773"/>
                <a:gd name="connsiteX6" fmla="*/ 1403339 w 1816088"/>
                <a:gd name="connsiteY6" fmla="*/ 942975 h 2490773"/>
                <a:gd name="connsiteX7" fmla="*/ 1765289 w 1816088"/>
                <a:gd name="connsiteY7" fmla="*/ 1409700 h 2490773"/>
                <a:gd name="connsiteX8" fmla="*/ 1717664 w 1816088"/>
                <a:gd name="connsiteY8" fmla="*/ 1928789 h 2490773"/>
                <a:gd name="connsiteX9" fmla="*/ 1489064 w 1816088"/>
                <a:gd name="connsiteY9" fmla="*/ 2209800 h 2490773"/>
                <a:gd name="connsiteX10" fmla="*/ 1098539 w 1816088"/>
                <a:gd name="connsiteY10" fmla="*/ 2438400 h 2490773"/>
                <a:gd name="connsiteX11" fmla="*/ 631814 w 1816088"/>
                <a:gd name="connsiteY11" fmla="*/ 2366938 h 2490773"/>
                <a:gd name="connsiteX12" fmla="*/ 98414 w 1816088"/>
                <a:gd name="connsiteY12" fmla="*/ 2009775 h 2490773"/>
                <a:gd name="connsiteX13" fmla="*/ 50789 w 1816088"/>
                <a:gd name="connsiteY13" fmla="*/ 1562100 h 2490773"/>
                <a:gd name="connsiteX14" fmla="*/ 260339 w 1816088"/>
                <a:gd name="connsiteY14" fmla="*/ 1114425 h 2490773"/>
                <a:gd name="connsiteX15" fmla="*/ 174614 w 1816088"/>
                <a:gd name="connsiteY15" fmla="*/ 781050 h 2490773"/>
                <a:gd name="connsiteX16" fmla="*/ 365114 w 1816088"/>
                <a:gd name="connsiteY16" fmla="*/ 1085850 h 2490773"/>
                <a:gd name="connsiteX17" fmla="*/ 260339 w 1816088"/>
                <a:gd name="connsiteY17" fmla="*/ 1552575 h 2490773"/>
                <a:gd name="connsiteX18" fmla="*/ 468886 w 1816088"/>
                <a:gd name="connsiteY18" fmla="*/ 1730905 h 2490773"/>
                <a:gd name="connsiteX19" fmla="*/ 498464 w 1816088"/>
                <a:gd name="connsiteY19" fmla="*/ 1266825 h 2490773"/>
                <a:gd name="connsiteX20" fmla="*/ 898514 w 1816088"/>
                <a:gd name="connsiteY20" fmla="*/ 1524000 h 2490773"/>
                <a:gd name="connsiteX21" fmla="*/ 612764 w 1816088"/>
                <a:gd name="connsiteY21" fmla="*/ 1133475 h 2490773"/>
                <a:gd name="connsiteX22" fmla="*/ 441314 w 1816088"/>
                <a:gd name="connsiteY22" fmla="*/ 714375 h 2490773"/>
                <a:gd name="connsiteX23" fmla="*/ 612764 w 1816088"/>
                <a:gd name="connsiteY23" fmla="*/ 304800 h 2490773"/>
                <a:gd name="connsiteX24" fmla="*/ 1108064 w 1816088"/>
                <a:gd name="connsiteY24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260339 w 1816088"/>
                <a:gd name="connsiteY16" fmla="*/ 1552575 h 2490773"/>
                <a:gd name="connsiteX17" fmla="*/ 468886 w 1816088"/>
                <a:gd name="connsiteY17" fmla="*/ 1730905 h 2490773"/>
                <a:gd name="connsiteX18" fmla="*/ 498464 w 1816088"/>
                <a:gd name="connsiteY18" fmla="*/ 1266825 h 2490773"/>
                <a:gd name="connsiteX19" fmla="*/ 898514 w 1816088"/>
                <a:gd name="connsiteY19" fmla="*/ 1524000 h 2490773"/>
                <a:gd name="connsiteX20" fmla="*/ 612764 w 1816088"/>
                <a:gd name="connsiteY20" fmla="*/ 1133475 h 2490773"/>
                <a:gd name="connsiteX21" fmla="*/ 441314 w 1816088"/>
                <a:gd name="connsiteY21" fmla="*/ 714375 h 2490773"/>
                <a:gd name="connsiteX22" fmla="*/ 612764 w 1816088"/>
                <a:gd name="connsiteY22" fmla="*/ 304800 h 2490773"/>
                <a:gd name="connsiteX23" fmla="*/ 1108064 w 1816088"/>
                <a:gd name="connsiteY23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612764 w 1816088"/>
                <a:gd name="connsiteY18" fmla="*/ 1133475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3789 w 1816088"/>
                <a:gd name="connsiteY18" fmla="*/ 1289968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16088" h="2490773">
                  <a:moveTo>
                    <a:pt x="1108064" y="0"/>
                  </a:moveTo>
                  <a:cubicBezTo>
                    <a:pt x="619124" y="487362"/>
                    <a:pt x="749305" y="674681"/>
                    <a:pt x="841364" y="819150"/>
                  </a:cubicBezTo>
                  <a:cubicBezTo>
                    <a:pt x="923927" y="955660"/>
                    <a:pt x="1206491" y="1063619"/>
                    <a:pt x="1431914" y="1400175"/>
                  </a:cubicBezTo>
                  <a:cubicBezTo>
                    <a:pt x="1497001" y="1417637"/>
                    <a:pt x="1255701" y="1058862"/>
                    <a:pt x="1231889" y="923925"/>
                  </a:cubicBezTo>
                  <a:cubicBezTo>
                    <a:pt x="1208079" y="765171"/>
                    <a:pt x="1231891" y="706435"/>
                    <a:pt x="1289039" y="590550"/>
                  </a:cubicBezTo>
                  <a:cubicBezTo>
                    <a:pt x="1322378" y="841372"/>
                    <a:pt x="1336666" y="892171"/>
                    <a:pt x="1403339" y="942975"/>
                  </a:cubicBezTo>
                  <a:cubicBezTo>
                    <a:pt x="1628764" y="1141407"/>
                    <a:pt x="1654164" y="1130293"/>
                    <a:pt x="1765289" y="1409700"/>
                  </a:cubicBezTo>
                  <a:cubicBezTo>
                    <a:pt x="1816088" y="1687504"/>
                    <a:pt x="1757350" y="1803367"/>
                    <a:pt x="1717664" y="1928789"/>
                  </a:cubicBezTo>
                  <a:cubicBezTo>
                    <a:pt x="1674801" y="2008159"/>
                    <a:pt x="1622414" y="2116117"/>
                    <a:pt x="1489064" y="2209800"/>
                  </a:cubicBezTo>
                  <a:cubicBezTo>
                    <a:pt x="1330316" y="2324086"/>
                    <a:pt x="1185854" y="2428861"/>
                    <a:pt x="1098539" y="2438400"/>
                  </a:cubicBezTo>
                  <a:cubicBezTo>
                    <a:pt x="828669" y="2490773"/>
                    <a:pt x="754057" y="2419311"/>
                    <a:pt x="631814" y="2366938"/>
                  </a:cubicBezTo>
                  <a:cubicBezTo>
                    <a:pt x="377822" y="2243099"/>
                    <a:pt x="180992" y="2169280"/>
                    <a:pt x="98414" y="2009775"/>
                  </a:cubicBezTo>
                  <a:cubicBezTo>
                    <a:pt x="39687" y="1870064"/>
                    <a:pt x="0" y="1725603"/>
                    <a:pt x="50789" y="1562100"/>
                  </a:cubicBezTo>
                  <a:cubicBezTo>
                    <a:pt x="84962" y="1408082"/>
                    <a:pt x="228599" y="1273168"/>
                    <a:pt x="260339" y="1114425"/>
                  </a:cubicBezTo>
                  <a:cubicBezTo>
                    <a:pt x="274673" y="996132"/>
                    <a:pt x="236536" y="894552"/>
                    <a:pt x="174614" y="781050"/>
                  </a:cubicBezTo>
                  <a:cubicBezTo>
                    <a:pt x="261936" y="868358"/>
                    <a:pt x="354019" y="1012816"/>
                    <a:pt x="365114" y="1085850"/>
                  </a:cubicBezTo>
                  <a:cubicBezTo>
                    <a:pt x="414159" y="1244159"/>
                    <a:pt x="330569" y="1580886"/>
                    <a:pt x="470434" y="1669907"/>
                  </a:cubicBezTo>
                  <a:cubicBezTo>
                    <a:pt x="587993" y="1741474"/>
                    <a:pt x="718062" y="1611714"/>
                    <a:pt x="498464" y="1266825"/>
                  </a:cubicBezTo>
                  <a:cubicBezTo>
                    <a:pt x="652431" y="1345973"/>
                    <a:pt x="693211" y="1416665"/>
                    <a:pt x="790941" y="1419081"/>
                  </a:cubicBezTo>
                  <a:cubicBezTo>
                    <a:pt x="666712" y="1077905"/>
                    <a:pt x="474659" y="958846"/>
                    <a:pt x="441314" y="714375"/>
                  </a:cubicBezTo>
                  <a:cubicBezTo>
                    <a:pt x="460372" y="530223"/>
                    <a:pt x="498479" y="441323"/>
                    <a:pt x="612764" y="304800"/>
                  </a:cubicBezTo>
                  <a:cubicBezTo>
                    <a:pt x="711207" y="207965"/>
                    <a:pt x="785806" y="125414"/>
                    <a:pt x="1108064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cxnSp>
        <p:nvCxnSpPr>
          <p:cNvPr id="187" name="直線接點 186"/>
          <p:cNvCxnSpPr/>
          <p:nvPr userDrawn="1"/>
        </p:nvCxnSpPr>
        <p:spPr>
          <a:xfrm>
            <a:off x="6460445" y="673394"/>
            <a:ext cx="0" cy="72008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grpSp>
        <p:nvGrpSpPr>
          <p:cNvPr id="188" name="群組 165"/>
          <p:cNvGrpSpPr/>
          <p:nvPr userDrawn="1"/>
        </p:nvGrpSpPr>
        <p:grpSpPr>
          <a:xfrm>
            <a:off x="6676469" y="601386"/>
            <a:ext cx="430690" cy="288032"/>
            <a:chOff x="340098" y="3510788"/>
            <a:chExt cx="2060746" cy="13781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9" name="手繪多邊形 188"/>
            <p:cNvSpPr/>
            <p:nvPr/>
          </p:nvSpPr>
          <p:spPr>
            <a:xfrm rot="12532589">
              <a:off x="340098" y="3510788"/>
              <a:ext cx="880142" cy="237270"/>
            </a:xfrm>
            <a:custGeom>
              <a:avLst/>
              <a:gdLst>
                <a:gd name="connsiteX0" fmla="*/ 0 w 806720"/>
                <a:gd name="connsiteY0" fmla="*/ 0 h 237270"/>
                <a:gd name="connsiteX1" fmla="*/ 403360 w 806720"/>
                <a:gd name="connsiteY1" fmla="*/ 0 h 237270"/>
                <a:gd name="connsiteX2" fmla="*/ 586453 w 806720"/>
                <a:gd name="connsiteY2" fmla="*/ 12926 h 237270"/>
                <a:gd name="connsiteX3" fmla="*/ 586452 w 806720"/>
                <a:gd name="connsiteY3" fmla="*/ 224344 h 237270"/>
                <a:gd name="connsiteX4" fmla="*/ 403359 w 806720"/>
                <a:gd name="connsiteY4" fmla="*/ 237270 h 237270"/>
                <a:gd name="connsiteX5" fmla="*/ 0 w 806720"/>
                <a:gd name="connsiteY5" fmla="*/ 237270 h 237270"/>
                <a:gd name="connsiteX6" fmla="*/ 0 w 806720"/>
                <a:gd name="connsiteY6" fmla="*/ 0 h 237270"/>
                <a:gd name="connsiteX0" fmla="*/ 25302 w 880142"/>
                <a:gd name="connsiteY0" fmla="*/ 27460 h 237270"/>
                <a:gd name="connsiteX1" fmla="*/ 403360 w 880142"/>
                <a:gd name="connsiteY1" fmla="*/ 0 h 237270"/>
                <a:gd name="connsiteX2" fmla="*/ 586453 w 880142"/>
                <a:gd name="connsiteY2" fmla="*/ 12926 h 237270"/>
                <a:gd name="connsiteX3" fmla="*/ 586452 w 880142"/>
                <a:gd name="connsiteY3" fmla="*/ 224344 h 237270"/>
                <a:gd name="connsiteX4" fmla="*/ 403359 w 880142"/>
                <a:gd name="connsiteY4" fmla="*/ 237270 h 237270"/>
                <a:gd name="connsiteX5" fmla="*/ 0 w 880142"/>
                <a:gd name="connsiteY5" fmla="*/ 237270 h 237270"/>
                <a:gd name="connsiteX6" fmla="*/ 25302 w 880142"/>
                <a:gd name="connsiteY6" fmla="*/ 27460 h 237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0142" h="237270">
                  <a:moveTo>
                    <a:pt x="25302" y="27460"/>
                  </a:moveTo>
                  <a:lnTo>
                    <a:pt x="403360" y="0"/>
                  </a:lnTo>
                  <a:cubicBezTo>
                    <a:pt x="467004" y="0"/>
                    <a:pt x="529744" y="4429"/>
                    <a:pt x="586453" y="12926"/>
                  </a:cubicBezTo>
                  <a:cubicBezTo>
                    <a:pt x="880142" y="56930"/>
                    <a:pt x="880141" y="180340"/>
                    <a:pt x="586452" y="224344"/>
                  </a:cubicBezTo>
                  <a:cubicBezTo>
                    <a:pt x="529743" y="232841"/>
                    <a:pt x="467003" y="237270"/>
                    <a:pt x="403359" y="237270"/>
                  </a:cubicBezTo>
                  <a:lnTo>
                    <a:pt x="0" y="237270"/>
                  </a:lnTo>
                  <a:lnTo>
                    <a:pt x="25302" y="27460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0" name="手繪多邊形 189"/>
            <p:cNvSpPr/>
            <p:nvPr/>
          </p:nvSpPr>
          <p:spPr>
            <a:xfrm rot="17932589">
              <a:off x="1383410" y="3263595"/>
              <a:ext cx="246025" cy="1542705"/>
            </a:xfrm>
            <a:custGeom>
              <a:avLst/>
              <a:gdLst>
                <a:gd name="connsiteX0" fmla="*/ 0 w 237270"/>
                <a:gd name="connsiteY0" fmla="*/ 0 h 1518530"/>
                <a:gd name="connsiteX1" fmla="*/ 237270 w 237270"/>
                <a:gd name="connsiteY1" fmla="*/ 0 h 1518530"/>
                <a:gd name="connsiteX2" fmla="*/ 237270 w 237270"/>
                <a:gd name="connsiteY2" fmla="*/ 1518530 h 1518530"/>
                <a:gd name="connsiteX3" fmla="*/ 0 w 237270"/>
                <a:gd name="connsiteY3" fmla="*/ 1518530 h 1518530"/>
                <a:gd name="connsiteX4" fmla="*/ 0 w 237270"/>
                <a:gd name="connsiteY4" fmla="*/ 0 h 1518530"/>
                <a:gd name="connsiteX0" fmla="*/ 0 w 237270"/>
                <a:gd name="connsiteY0" fmla="*/ 0 h 1542705"/>
                <a:gd name="connsiteX1" fmla="*/ 237270 w 237270"/>
                <a:gd name="connsiteY1" fmla="*/ 0 h 1542705"/>
                <a:gd name="connsiteX2" fmla="*/ 237270 w 237270"/>
                <a:gd name="connsiteY2" fmla="*/ 1518530 h 1542705"/>
                <a:gd name="connsiteX3" fmla="*/ 82150 w 237270"/>
                <a:gd name="connsiteY3" fmla="*/ 1542705 h 1542705"/>
                <a:gd name="connsiteX4" fmla="*/ 0 w 237270"/>
                <a:gd name="connsiteY4" fmla="*/ 0 h 1542705"/>
                <a:gd name="connsiteX0" fmla="*/ 8755 w 246025"/>
                <a:gd name="connsiteY0" fmla="*/ 0 h 1542705"/>
                <a:gd name="connsiteX1" fmla="*/ 246025 w 246025"/>
                <a:gd name="connsiteY1" fmla="*/ 0 h 1542705"/>
                <a:gd name="connsiteX2" fmla="*/ 246025 w 246025"/>
                <a:gd name="connsiteY2" fmla="*/ 1518530 h 1542705"/>
                <a:gd name="connsiteX3" fmla="*/ 90905 w 246025"/>
                <a:gd name="connsiteY3" fmla="*/ 1542705 h 1542705"/>
                <a:gd name="connsiteX4" fmla="*/ 8755 w 246025"/>
                <a:gd name="connsiteY4" fmla="*/ 0 h 154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025" h="1542705">
                  <a:moveTo>
                    <a:pt x="8755" y="0"/>
                  </a:moveTo>
                  <a:lnTo>
                    <a:pt x="246025" y="0"/>
                  </a:lnTo>
                  <a:lnTo>
                    <a:pt x="246025" y="1518530"/>
                  </a:lnTo>
                  <a:lnTo>
                    <a:pt x="90905" y="1542705"/>
                  </a:lnTo>
                  <a:cubicBezTo>
                    <a:pt x="0" y="1022025"/>
                    <a:pt x="36138" y="514235"/>
                    <a:pt x="8755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1" name="手繪多邊形 190"/>
            <p:cNvSpPr/>
            <p:nvPr/>
          </p:nvSpPr>
          <p:spPr>
            <a:xfrm rot="15457015">
              <a:off x="916547" y="4166057"/>
              <a:ext cx="1071886" cy="37390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487 w 10000"/>
                <a:gd name="connsiteY0" fmla="*/ 1995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87 w 10000"/>
                <a:gd name="connsiteY4" fmla="*/ 1995 h 10000"/>
                <a:gd name="connsiteX0" fmla="*/ 340 w 10000"/>
                <a:gd name="connsiteY0" fmla="*/ 206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340 w 10000"/>
                <a:gd name="connsiteY4" fmla="*/ 2064 h 10000"/>
                <a:gd name="connsiteX0" fmla="*/ 470 w 10000"/>
                <a:gd name="connsiteY0" fmla="*/ 2292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70 w 10000"/>
                <a:gd name="connsiteY4" fmla="*/ 2292 h 10000"/>
                <a:gd name="connsiteX0" fmla="*/ 470 w 10000"/>
                <a:gd name="connsiteY0" fmla="*/ 229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470 w 10000"/>
                <a:gd name="connsiteY4" fmla="*/ 2292 h 11256"/>
                <a:gd name="connsiteX0" fmla="*/ 982 w 10000"/>
                <a:gd name="connsiteY0" fmla="*/ 3496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982 w 10000"/>
                <a:gd name="connsiteY4" fmla="*/ 3496 h 11256"/>
                <a:gd name="connsiteX0" fmla="*/ 1329 w 10000"/>
                <a:gd name="connsiteY0" fmla="*/ 374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329 w 10000"/>
                <a:gd name="connsiteY4" fmla="*/ 3742 h 11256"/>
                <a:gd name="connsiteX0" fmla="*/ 1329 w 10000"/>
                <a:gd name="connsiteY0" fmla="*/ 374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329 w 10000"/>
                <a:gd name="connsiteY4" fmla="*/ 3742 h 11256"/>
                <a:gd name="connsiteX0" fmla="*/ 1024 w 10000"/>
                <a:gd name="connsiteY0" fmla="*/ 5776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024 w 10000"/>
                <a:gd name="connsiteY4" fmla="*/ 5776 h 1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256">
                  <a:moveTo>
                    <a:pt x="1024" y="5776"/>
                  </a:moveTo>
                  <a:lnTo>
                    <a:pt x="10000" y="0"/>
                  </a:lnTo>
                  <a:cubicBezTo>
                    <a:pt x="9816" y="3752"/>
                    <a:pt x="9633" y="7504"/>
                    <a:pt x="9449" y="11256"/>
                  </a:cubicBezTo>
                  <a:lnTo>
                    <a:pt x="0" y="10000"/>
                  </a:lnTo>
                  <a:lnTo>
                    <a:pt x="1024" y="5776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2" name="手繪多邊形 191"/>
            <p:cNvSpPr/>
            <p:nvPr/>
          </p:nvSpPr>
          <p:spPr>
            <a:xfrm rot="20428123" flipH="1">
              <a:off x="1165877" y="3752225"/>
              <a:ext cx="819705" cy="22712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487 w 10000"/>
                <a:gd name="connsiteY0" fmla="*/ 1995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87 w 10000"/>
                <a:gd name="connsiteY4" fmla="*/ 1995 h 10000"/>
                <a:gd name="connsiteX0" fmla="*/ 340 w 10000"/>
                <a:gd name="connsiteY0" fmla="*/ 206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340 w 10000"/>
                <a:gd name="connsiteY4" fmla="*/ 2064 h 10000"/>
                <a:gd name="connsiteX0" fmla="*/ 470 w 10000"/>
                <a:gd name="connsiteY0" fmla="*/ 2292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70 w 10000"/>
                <a:gd name="connsiteY4" fmla="*/ 2292 h 10000"/>
                <a:gd name="connsiteX0" fmla="*/ 470 w 10000"/>
                <a:gd name="connsiteY0" fmla="*/ 229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470 w 10000"/>
                <a:gd name="connsiteY4" fmla="*/ 2292 h 11256"/>
                <a:gd name="connsiteX0" fmla="*/ 1217 w 10000"/>
                <a:gd name="connsiteY0" fmla="*/ 1729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217 w 10000"/>
                <a:gd name="connsiteY4" fmla="*/ 1729 h 11256"/>
                <a:gd name="connsiteX0" fmla="*/ 1610 w 10000"/>
                <a:gd name="connsiteY0" fmla="*/ 671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610 w 10000"/>
                <a:gd name="connsiteY4" fmla="*/ 6712 h 11256"/>
                <a:gd name="connsiteX0" fmla="*/ 1610 w 10000"/>
                <a:gd name="connsiteY0" fmla="*/ 671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610 w 10000"/>
                <a:gd name="connsiteY4" fmla="*/ 6712 h 11256"/>
                <a:gd name="connsiteX0" fmla="*/ 1001 w 9391"/>
                <a:gd name="connsiteY0" fmla="*/ 6712 h 11256"/>
                <a:gd name="connsiteX1" fmla="*/ 9391 w 9391"/>
                <a:gd name="connsiteY1" fmla="*/ 0 h 11256"/>
                <a:gd name="connsiteX2" fmla="*/ 8840 w 9391"/>
                <a:gd name="connsiteY2" fmla="*/ 11256 h 11256"/>
                <a:gd name="connsiteX3" fmla="*/ 0 w 9391"/>
                <a:gd name="connsiteY3" fmla="*/ 10244 h 11256"/>
                <a:gd name="connsiteX4" fmla="*/ 1001 w 9391"/>
                <a:gd name="connsiteY4" fmla="*/ 6712 h 1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1" h="11256">
                  <a:moveTo>
                    <a:pt x="1001" y="6712"/>
                  </a:moveTo>
                  <a:lnTo>
                    <a:pt x="9391" y="0"/>
                  </a:lnTo>
                  <a:cubicBezTo>
                    <a:pt x="9207" y="3752"/>
                    <a:pt x="9024" y="7504"/>
                    <a:pt x="8840" y="11256"/>
                  </a:cubicBezTo>
                  <a:lnTo>
                    <a:pt x="0" y="10244"/>
                  </a:lnTo>
                  <a:lnTo>
                    <a:pt x="1001" y="6712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3" name="手繪多邊形 192"/>
            <p:cNvSpPr/>
            <p:nvPr/>
          </p:nvSpPr>
          <p:spPr>
            <a:xfrm rot="14666441">
              <a:off x="1964719" y="4293556"/>
              <a:ext cx="347384" cy="253354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487 w 10000"/>
                <a:gd name="connsiteY0" fmla="*/ 1995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87 w 10000"/>
                <a:gd name="connsiteY4" fmla="*/ 1995 h 10000"/>
                <a:gd name="connsiteX0" fmla="*/ 340 w 10000"/>
                <a:gd name="connsiteY0" fmla="*/ 206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340 w 10000"/>
                <a:gd name="connsiteY4" fmla="*/ 2064 h 10000"/>
                <a:gd name="connsiteX0" fmla="*/ 470 w 10000"/>
                <a:gd name="connsiteY0" fmla="*/ 2292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70 w 10000"/>
                <a:gd name="connsiteY4" fmla="*/ 2292 h 10000"/>
                <a:gd name="connsiteX0" fmla="*/ 470 w 10000"/>
                <a:gd name="connsiteY0" fmla="*/ 229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470 w 10000"/>
                <a:gd name="connsiteY4" fmla="*/ 2292 h 11256"/>
                <a:gd name="connsiteX0" fmla="*/ 1947 w 10000"/>
                <a:gd name="connsiteY0" fmla="*/ 3639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947 w 10000"/>
                <a:gd name="connsiteY4" fmla="*/ 3639 h 11256"/>
                <a:gd name="connsiteX0" fmla="*/ 1947 w 10000"/>
                <a:gd name="connsiteY0" fmla="*/ 3639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947 w 10000"/>
                <a:gd name="connsiteY4" fmla="*/ 3639 h 11256"/>
                <a:gd name="connsiteX0" fmla="*/ 0 w 8053"/>
                <a:gd name="connsiteY0" fmla="*/ 3639 h 11256"/>
                <a:gd name="connsiteX1" fmla="*/ 8053 w 8053"/>
                <a:gd name="connsiteY1" fmla="*/ 0 h 11256"/>
                <a:gd name="connsiteX2" fmla="*/ 7502 w 8053"/>
                <a:gd name="connsiteY2" fmla="*/ 11256 h 11256"/>
                <a:gd name="connsiteX3" fmla="*/ 492 w 8053"/>
                <a:gd name="connsiteY3" fmla="*/ 8858 h 11256"/>
                <a:gd name="connsiteX4" fmla="*/ 0 w 8053"/>
                <a:gd name="connsiteY4" fmla="*/ 3639 h 1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3" h="11256">
                  <a:moveTo>
                    <a:pt x="0" y="3639"/>
                  </a:moveTo>
                  <a:lnTo>
                    <a:pt x="8053" y="0"/>
                  </a:lnTo>
                  <a:cubicBezTo>
                    <a:pt x="7869" y="3752"/>
                    <a:pt x="7686" y="7504"/>
                    <a:pt x="7502" y="11256"/>
                  </a:cubicBezTo>
                  <a:lnTo>
                    <a:pt x="492" y="8858"/>
                  </a:lnTo>
                  <a:lnTo>
                    <a:pt x="0" y="3639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4" name="手繪多邊形 193"/>
            <p:cNvSpPr/>
            <p:nvPr/>
          </p:nvSpPr>
          <p:spPr>
            <a:xfrm rot="18975469" flipH="1">
              <a:off x="2049146" y="4124840"/>
              <a:ext cx="351698" cy="253354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487 w 10000"/>
                <a:gd name="connsiteY0" fmla="*/ 1995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87 w 10000"/>
                <a:gd name="connsiteY4" fmla="*/ 1995 h 10000"/>
                <a:gd name="connsiteX0" fmla="*/ 340 w 10000"/>
                <a:gd name="connsiteY0" fmla="*/ 206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340 w 10000"/>
                <a:gd name="connsiteY4" fmla="*/ 2064 h 10000"/>
                <a:gd name="connsiteX0" fmla="*/ 470 w 10000"/>
                <a:gd name="connsiteY0" fmla="*/ 2292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70 w 10000"/>
                <a:gd name="connsiteY4" fmla="*/ 2292 h 10000"/>
                <a:gd name="connsiteX0" fmla="*/ 470 w 10000"/>
                <a:gd name="connsiteY0" fmla="*/ 229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470 w 10000"/>
                <a:gd name="connsiteY4" fmla="*/ 2292 h 11256"/>
                <a:gd name="connsiteX0" fmla="*/ 2413 w 10000"/>
                <a:gd name="connsiteY0" fmla="*/ 2847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2413 w 10000"/>
                <a:gd name="connsiteY4" fmla="*/ 2847 h 11256"/>
                <a:gd name="connsiteX0" fmla="*/ 2413 w 10000"/>
                <a:gd name="connsiteY0" fmla="*/ 2847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2413 w 10000"/>
                <a:gd name="connsiteY4" fmla="*/ 2847 h 11256"/>
                <a:gd name="connsiteX0" fmla="*/ 1847 w 10000"/>
                <a:gd name="connsiteY0" fmla="*/ 5451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847 w 10000"/>
                <a:gd name="connsiteY4" fmla="*/ 5451 h 11256"/>
                <a:gd name="connsiteX0" fmla="*/ 0 w 8153"/>
                <a:gd name="connsiteY0" fmla="*/ 5451 h 11256"/>
                <a:gd name="connsiteX1" fmla="*/ 8153 w 8153"/>
                <a:gd name="connsiteY1" fmla="*/ 0 h 11256"/>
                <a:gd name="connsiteX2" fmla="*/ 7602 w 8153"/>
                <a:gd name="connsiteY2" fmla="*/ 11256 h 11256"/>
                <a:gd name="connsiteX3" fmla="*/ 157 w 8153"/>
                <a:gd name="connsiteY3" fmla="*/ 9605 h 11256"/>
                <a:gd name="connsiteX4" fmla="*/ 0 w 8153"/>
                <a:gd name="connsiteY4" fmla="*/ 5451 h 1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3" h="11256">
                  <a:moveTo>
                    <a:pt x="0" y="5451"/>
                  </a:moveTo>
                  <a:lnTo>
                    <a:pt x="8153" y="0"/>
                  </a:lnTo>
                  <a:cubicBezTo>
                    <a:pt x="7969" y="3752"/>
                    <a:pt x="7786" y="7504"/>
                    <a:pt x="7602" y="11256"/>
                  </a:cubicBezTo>
                  <a:lnTo>
                    <a:pt x="157" y="9605"/>
                  </a:lnTo>
                  <a:cubicBezTo>
                    <a:pt x="105" y="8220"/>
                    <a:pt x="52" y="6836"/>
                    <a:pt x="0" y="5451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5" name="流程圖: 延遲 194"/>
            <p:cNvSpPr/>
            <p:nvPr/>
          </p:nvSpPr>
          <p:spPr>
            <a:xfrm rot="1565048">
              <a:off x="1206338" y="4197771"/>
              <a:ext cx="264547" cy="144016"/>
            </a:xfrm>
            <a:prstGeom prst="flowChartDelay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6" name="流程圖: 延遲 195"/>
            <p:cNvSpPr/>
            <p:nvPr/>
          </p:nvSpPr>
          <p:spPr>
            <a:xfrm rot="1565048">
              <a:off x="1363247" y="3795367"/>
              <a:ext cx="264547" cy="144016"/>
            </a:xfrm>
            <a:prstGeom prst="flowChartDelay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grpSp>
        <p:nvGrpSpPr>
          <p:cNvPr id="197" name="群組 232"/>
          <p:cNvGrpSpPr/>
          <p:nvPr userDrawn="1"/>
        </p:nvGrpSpPr>
        <p:grpSpPr>
          <a:xfrm rot="284321">
            <a:off x="3243140" y="761896"/>
            <a:ext cx="900440" cy="595402"/>
            <a:chOff x="552971" y="2823153"/>
            <a:chExt cx="4641034" cy="30688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98" name="群組 205"/>
            <p:cNvGrpSpPr/>
            <p:nvPr/>
          </p:nvGrpSpPr>
          <p:grpSpPr>
            <a:xfrm>
              <a:off x="552971" y="3600525"/>
              <a:ext cx="2337675" cy="2291438"/>
              <a:chOff x="471488" y="3245641"/>
              <a:chExt cx="1736953" cy="1702597"/>
            </a:xfrm>
            <a:effectLst/>
          </p:grpSpPr>
          <p:sp>
            <p:nvSpPr>
              <p:cNvPr id="201" name="手繪多邊形 200"/>
              <p:cNvSpPr/>
              <p:nvPr/>
            </p:nvSpPr>
            <p:spPr>
              <a:xfrm rot="4524093" flipH="1">
                <a:off x="1125511" y="3740924"/>
                <a:ext cx="749635" cy="560380"/>
              </a:xfrm>
              <a:custGeom>
                <a:avLst/>
                <a:gdLst>
                  <a:gd name="connsiteX0" fmla="*/ 0 w 491746"/>
                  <a:gd name="connsiteY0" fmla="*/ 0 h 347729"/>
                  <a:gd name="connsiteX1" fmla="*/ 245873 w 491746"/>
                  <a:gd name="connsiteY1" fmla="*/ 0 h 347729"/>
                  <a:gd name="connsiteX2" fmla="*/ 436328 w 491746"/>
                  <a:gd name="connsiteY2" fmla="*/ 63906 h 347729"/>
                  <a:gd name="connsiteX3" fmla="*/ 436327 w 491746"/>
                  <a:gd name="connsiteY3" fmla="*/ 283825 h 347729"/>
                  <a:gd name="connsiteX4" fmla="*/ 245872 w 491746"/>
                  <a:gd name="connsiteY4" fmla="*/ 347730 h 347729"/>
                  <a:gd name="connsiteX5" fmla="*/ 0 w 491746"/>
                  <a:gd name="connsiteY5" fmla="*/ 347729 h 347729"/>
                  <a:gd name="connsiteX6" fmla="*/ 0 w 491746"/>
                  <a:gd name="connsiteY6" fmla="*/ 0 h 347729"/>
                  <a:gd name="connsiteX0" fmla="*/ 0 w 510218"/>
                  <a:gd name="connsiteY0" fmla="*/ 0 h 347730"/>
                  <a:gd name="connsiteX1" fmla="*/ 245873 w 510218"/>
                  <a:gd name="connsiteY1" fmla="*/ 0 h 347730"/>
                  <a:gd name="connsiteX2" fmla="*/ 436328 w 510218"/>
                  <a:gd name="connsiteY2" fmla="*/ 63906 h 347730"/>
                  <a:gd name="connsiteX3" fmla="*/ 436327 w 510218"/>
                  <a:gd name="connsiteY3" fmla="*/ 283825 h 347730"/>
                  <a:gd name="connsiteX4" fmla="*/ 245872 w 510218"/>
                  <a:gd name="connsiteY4" fmla="*/ 347730 h 347730"/>
                  <a:gd name="connsiteX5" fmla="*/ 57465 w 510218"/>
                  <a:gd name="connsiteY5" fmla="*/ 282673 h 347730"/>
                  <a:gd name="connsiteX6" fmla="*/ 0 w 510218"/>
                  <a:gd name="connsiteY6" fmla="*/ 347729 h 347730"/>
                  <a:gd name="connsiteX7" fmla="*/ 0 w 510218"/>
                  <a:gd name="connsiteY7" fmla="*/ 0 h 347730"/>
                  <a:gd name="connsiteX0" fmla="*/ 324336 w 834554"/>
                  <a:gd name="connsiteY0" fmla="*/ 0 h 530935"/>
                  <a:gd name="connsiteX1" fmla="*/ 570209 w 834554"/>
                  <a:gd name="connsiteY1" fmla="*/ 0 h 530935"/>
                  <a:gd name="connsiteX2" fmla="*/ 760664 w 834554"/>
                  <a:gd name="connsiteY2" fmla="*/ 63906 h 530935"/>
                  <a:gd name="connsiteX3" fmla="*/ 760663 w 834554"/>
                  <a:gd name="connsiteY3" fmla="*/ 283825 h 530935"/>
                  <a:gd name="connsiteX4" fmla="*/ 570208 w 834554"/>
                  <a:gd name="connsiteY4" fmla="*/ 347730 h 530935"/>
                  <a:gd name="connsiteX5" fmla="*/ 381801 w 834554"/>
                  <a:gd name="connsiteY5" fmla="*/ 282673 h 530935"/>
                  <a:gd name="connsiteX6" fmla="*/ 0 w 834554"/>
                  <a:gd name="connsiteY6" fmla="*/ 530935 h 530935"/>
                  <a:gd name="connsiteX7" fmla="*/ 324336 w 834554"/>
                  <a:gd name="connsiteY7" fmla="*/ 0 h 530935"/>
                  <a:gd name="connsiteX0" fmla="*/ 324336 w 834554"/>
                  <a:gd name="connsiteY0" fmla="*/ 0 h 530935"/>
                  <a:gd name="connsiteX1" fmla="*/ 570209 w 834554"/>
                  <a:gd name="connsiteY1" fmla="*/ 0 h 530935"/>
                  <a:gd name="connsiteX2" fmla="*/ 760664 w 834554"/>
                  <a:gd name="connsiteY2" fmla="*/ 63906 h 530935"/>
                  <a:gd name="connsiteX3" fmla="*/ 760663 w 834554"/>
                  <a:gd name="connsiteY3" fmla="*/ 283825 h 530935"/>
                  <a:gd name="connsiteX4" fmla="*/ 570208 w 834554"/>
                  <a:gd name="connsiteY4" fmla="*/ 347730 h 530935"/>
                  <a:gd name="connsiteX5" fmla="*/ 330268 w 834554"/>
                  <a:gd name="connsiteY5" fmla="*/ 370506 h 530935"/>
                  <a:gd name="connsiteX6" fmla="*/ 0 w 834554"/>
                  <a:gd name="connsiteY6" fmla="*/ 530935 h 530935"/>
                  <a:gd name="connsiteX7" fmla="*/ 324336 w 834554"/>
                  <a:gd name="connsiteY7" fmla="*/ 0 h 530935"/>
                  <a:gd name="connsiteX0" fmla="*/ 0 w 961599"/>
                  <a:gd name="connsiteY0" fmla="*/ 43152 h 530935"/>
                  <a:gd name="connsiteX1" fmla="*/ 697254 w 961599"/>
                  <a:gd name="connsiteY1" fmla="*/ 0 h 530935"/>
                  <a:gd name="connsiteX2" fmla="*/ 887709 w 961599"/>
                  <a:gd name="connsiteY2" fmla="*/ 63906 h 530935"/>
                  <a:gd name="connsiteX3" fmla="*/ 887708 w 961599"/>
                  <a:gd name="connsiteY3" fmla="*/ 283825 h 530935"/>
                  <a:gd name="connsiteX4" fmla="*/ 697253 w 961599"/>
                  <a:gd name="connsiteY4" fmla="*/ 347730 h 530935"/>
                  <a:gd name="connsiteX5" fmla="*/ 457313 w 961599"/>
                  <a:gd name="connsiteY5" fmla="*/ 370506 h 530935"/>
                  <a:gd name="connsiteX6" fmla="*/ 127045 w 961599"/>
                  <a:gd name="connsiteY6" fmla="*/ 530935 h 530935"/>
                  <a:gd name="connsiteX7" fmla="*/ 0 w 961599"/>
                  <a:gd name="connsiteY7" fmla="*/ 43152 h 530935"/>
                  <a:gd name="connsiteX0" fmla="*/ 0 w 961599"/>
                  <a:gd name="connsiteY0" fmla="*/ 43152 h 530935"/>
                  <a:gd name="connsiteX1" fmla="*/ 436250 w 961599"/>
                  <a:gd name="connsiteY1" fmla="*/ 3939 h 530935"/>
                  <a:gd name="connsiteX2" fmla="*/ 697254 w 961599"/>
                  <a:gd name="connsiteY2" fmla="*/ 0 h 530935"/>
                  <a:gd name="connsiteX3" fmla="*/ 887709 w 961599"/>
                  <a:gd name="connsiteY3" fmla="*/ 63906 h 530935"/>
                  <a:gd name="connsiteX4" fmla="*/ 887708 w 961599"/>
                  <a:gd name="connsiteY4" fmla="*/ 283825 h 530935"/>
                  <a:gd name="connsiteX5" fmla="*/ 697253 w 961599"/>
                  <a:gd name="connsiteY5" fmla="*/ 347730 h 530935"/>
                  <a:gd name="connsiteX6" fmla="*/ 457313 w 961599"/>
                  <a:gd name="connsiteY6" fmla="*/ 370506 h 530935"/>
                  <a:gd name="connsiteX7" fmla="*/ 127045 w 961599"/>
                  <a:gd name="connsiteY7" fmla="*/ 530935 h 530935"/>
                  <a:gd name="connsiteX8" fmla="*/ 0 w 961599"/>
                  <a:gd name="connsiteY8" fmla="*/ 43152 h 530935"/>
                  <a:gd name="connsiteX0" fmla="*/ 0 w 961599"/>
                  <a:gd name="connsiteY0" fmla="*/ 57362 h 545145"/>
                  <a:gd name="connsiteX1" fmla="*/ 505934 w 961599"/>
                  <a:gd name="connsiteY1" fmla="*/ 0 h 545145"/>
                  <a:gd name="connsiteX2" fmla="*/ 697254 w 961599"/>
                  <a:gd name="connsiteY2" fmla="*/ 14210 h 545145"/>
                  <a:gd name="connsiteX3" fmla="*/ 887709 w 961599"/>
                  <a:gd name="connsiteY3" fmla="*/ 78116 h 545145"/>
                  <a:gd name="connsiteX4" fmla="*/ 887708 w 961599"/>
                  <a:gd name="connsiteY4" fmla="*/ 298035 h 545145"/>
                  <a:gd name="connsiteX5" fmla="*/ 697253 w 961599"/>
                  <a:gd name="connsiteY5" fmla="*/ 361940 h 545145"/>
                  <a:gd name="connsiteX6" fmla="*/ 457313 w 961599"/>
                  <a:gd name="connsiteY6" fmla="*/ 384716 h 545145"/>
                  <a:gd name="connsiteX7" fmla="*/ 127045 w 961599"/>
                  <a:gd name="connsiteY7" fmla="*/ 545145 h 545145"/>
                  <a:gd name="connsiteX8" fmla="*/ 0 w 961599"/>
                  <a:gd name="connsiteY8" fmla="*/ 57362 h 545145"/>
                  <a:gd name="connsiteX0" fmla="*/ 82006 w 834554"/>
                  <a:gd name="connsiteY0" fmla="*/ 2914 h 545145"/>
                  <a:gd name="connsiteX1" fmla="*/ 378889 w 834554"/>
                  <a:gd name="connsiteY1" fmla="*/ 0 h 545145"/>
                  <a:gd name="connsiteX2" fmla="*/ 570209 w 834554"/>
                  <a:gd name="connsiteY2" fmla="*/ 14210 h 545145"/>
                  <a:gd name="connsiteX3" fmla="*/ 760664 w 834554"/>
                  <a:gd name="connsiteY3" fmla="*/ 78116 h 545145"/>
                  <a:gd name="connsiteX4" fmla="*/ 760663 w 834554"/>
                  <a:gd name="connsiteY4" fmla="*/ 298035 h 545145"/>
                  <a:gd name="connsiteX5" fmla="*/ 570208 w 834554"/>
                  <a:gd name="connsiteY5" fmla="*/ 361940 h 545145"/>
                  <a:gd name="connsiteX6" fmla="*/ 330268 w 834554"/>
                  <a:gd name="connsiteY6" fmla="*/ 384716 h 545145"/>
                  <a:gd name="connsiteX7" fmla="*/ 0 w 834554"/>
                  <a:gd name="connsiteY7" fmla="*/ 545145 h 545145"/>
                  <a:gd name="connsiteX8" fmla="*/ 82006 w 834554"/>
                  <a:gd name="connsiteY8" fmla="*/ 2914 h 545145"/>
                  <a:gd name="connsiteX0" fmla="*/ 172751 w 925299"/>
                  <a:gd name="connsiteY0" fmla="*/ 2914 h 545145"/>
                  <a:gd name="connsiteX1" fmla="*/ 469634 w 925299"/>
                  <a:gd name="connsiteY1" fmla="*/ 0 h 545145"/>
                  <a:gd name="connsiteX2" fmla="*/ 660954 w 925299"/>
                  <a:gd name="connsiteY2" fmla="*/ 14210 h 545145"/>
                  <a:gd name="connsiteX3" fmla="*/ 851409 w 925299"/>
                  <a:gd name="connsiteY3" fmla="*/ 78116 h 545145"/>
                  <a:gd name="connsiteX4" fmla="*/ 851408 w 925299"/>
                  <a:gd name="connsiteY4" fmla="*/ 298035 h 545145"/>
                  <a:gd name="connsiteX5" fmla="*/ 660953 w 925299"/>
                  <a:gd name="connsiteY5" fmla="*/ 361940 h 545145"/>
                  <a:gd name="connsiteX6" fmla="*/ 421013 w 925299"/>
                  <a:gd name="connsiteY6" fmla="*/ 384716 h 545145"/>
                  <a:gd name="connsiteX7" fmla="*/ 90745 w 925299"/>
                  <a:gd name="connsiteY7" fmla="*/ 545145 h 545145"/>
                  <a:gd name="connsiteX8" fmla="*/ 0 w 925299"/>
                  <a:gd name="connsiteY8" fmla="*/ 196730 h 545145"/>
                  <a:gd name="connsiteX9" fmla="*/ 172751 w 925299"/>
                  <a:gd name="connsiteY9" fmla="*/ 2914 h 545145"/>
                  <a:gd name="connsiteX0" fmla="*/ 20193 w 925299"/>
                  <a:gd name="connsiteY0" fmla="*/ 0 h 560380"/>
                  <a:gd name="connsiteX1" fmla="*/ 469634 w 925299"/>
                  <a:gd name="connsiteY1" fmla="*/ 15235 h 560380"/>
                  <a:gd name="connsiteX2" fmla="*/ 660954 w 925299"/>
                  <a:gd name="connsiteY2" fmla="*/ 29445 h 560380"/>
                  <a:gd name="connsiteX3" fmla="*/ 851409 w 925299"/>
                  <a:gd name="connsiteY3" fmla="*/ 93351 h 560380"/>
                  <a:gd name="connsiteX4" fmla="*/ 851408 w 925299"/>
                  <a:gd name="connsiteY4" fmla="*/ 313270 h 560380"/>
                  <a:gd name="connsiteX5" fmla="*/ 660953 w 925299"/>
                  <a:gd name="connsiteY5" fmla="*/ 377175 h 560380"/>
                  <a:gd name="connsiteX6" fmla="*/ 421013 w 925299"/>
                  <a:gd name="connsiteY6" fmla="*/ 399951 h 560380"/>
                  <a:gd name="connsiteX7" fmla="*/ 90745 w 925299"/>
                  <a:gd name="connsiteY7" fmla="*/ 560380 h 560380"/>
                  <a:gd name="connsiteX8" fmla="*/ 0 w 925299"/>
                  <a:gd name="connsiteY8" fmla="*/ 211965 h 560380"/>
                  <a:gd name="connsiteX9" fmla="*/ 20193 w 925299"/>
                  <a:gd name="connsiteY9" fmla="*/ 0 h 560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25299" h="560380">
                    <a:moveTo>
                      <a:pt x="20193" y="0"/>
                    </a:moveTo>
                    <a:lnTo>
                      <a:pt x="469634" y="15235"/>
                    </a:lnTo>
                    <a:lnTo>
                      <a:pt x="660954" y="29445"/>
                    </a:lnTo>
                    <a:cubicBezTo>
                      <a:pt x="734788" y="29445"/>
                      <a:pt x="804714" y="52908"/>
                      <a:pt x="851409" y="93351"/>
                    </a:cubicBezTo>
                    <a:cubicBezTo>
                      <a:pt x="925299" y="157347"/>
                      <a:pt x="925299" y="249274"/>
                      <a:pt x="851408" y="313270"/>
                    </a:cubicBezTo>
                    <a:cubicBezTo>
                      <a:pt x="804712" y="353713"/>
                      <a:pt x="734787" y="377175"/>
                      <a:pt x="660953" y="377175"/>
                    </a:cubicBezTo>
                    <a:lnTo>
                      <a:pt x="421013" y="399951"/>
                    </a:lnTo>
                    <a:lnTo>
                      <a:pt x="90745" y="560380"/>
                    </a:lnTo>
                    <a:lnTo>
                      <a:pt x="0" y="211965"/>
                    </a:lnTo>
                    <a:lnTo>
                      <a:pt x="20193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grpSp>
            <p:nvGrpSpPr>
              <p:cNvPr id="202" name="群組 174"/>
              <p:cNvGrpSpPr/>
              <p:nvPr/>
            </p:nvGrpSpPr>
            <p:grpSpPr>
              <a:xfrm rot="20826559">
                <a:off x="1155397" y="3245641"/>
                <a:ext cx="540263" cy="425004"/>
                <a:chOff x="1154815" y="3240484"/>
                <a:chExt cx="540263" cy="425004"/>
              </a:xfrm>
            </p:grpSpPr>
            <p:sp>
              <p:nvSpPr>
                <p:cNvPr id="217" name="梯形 216"/>
                <p:cNvSpPr/>
                <p:nvPr/>
              </p:nvSpPr>
              <p:spPr>
                <a:xfrm flipH="1">
                  <a:off x="1378171" y="3248212"/>
                  <a:ext cx="247272" cy="231820"/>
                </a:xfrm>
                <a:prstGeom prst="trapezoid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8" name="橢圓 217"/>
                <p:cNvSpPr/>
                <p:nvPr/>
              </p:nvSpPr>
              <p:spPr>
                <a:xfrm flipH="1">
                  <a:off x="1289392" y="3356395"/>
                  <a:ext cx="309093" cy="309093"/>
                </a:xfrm>
                <a:prstGeom prst="ellipse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9" name="手繪多邊形 218"/>
                <p:cNvSpPr/>
                <p:nvPr/>
              </p:nvSpPr>
              <p:spPr>
                <a:xfrm rot="5400000" flipH="1">
                  <a:off x="1255142" y="3140157"/>
                  <a:ext cx="339609" cy="540263"/>
                </a:xfrm>
                <a:custGeom>
                  <a:avLst/>
                  <a:gdLst>
                    <a:gd name="connsiteX0" fmla="*/ 0 w 714380"/>
                    <a:gd name="connsiteY0" fmla="*/ 0 h 642942"/>
                    <a:gd name="connsiteX1" fmla="*/ 357190 w 714380"/>
                    <a:gd name="connsiteY1" fmla="*/ 0 h 642942"/>
                    <a:gd name="connsiteX2" fmla="*/ 657836 w 714380"/>
                    <a:gd name="connsiteY2" fmla="*/ 147893 h 642942"/>
                    <a:gd name="connsiteX3" fmla="*/ 657835 w 714380"/>
                    <a:gd name="connsiteY3" fmla="*/ 495049 h 642942"/>
                    <a:gd name="connsiteX4" fmla="*/ 357189 w 714380"/>
                    <a:gd name="connsiteY4" fmla="*/ 642941 h 642942"/>
                    <a:gd name="connsiteX5" fmla="*/ 0 w 714380"/>
                    <a:gd name="connsiteY5" fmla="*/ 642942 h 642942"/>
                    <a:gd name="connsiteX6" fmla="*/ 0 w 714380"/>
                    <a:gd name="connsiteY6" fmla="*/ 0 h 642942"/>
                    <a:gd name="connsiteX0" fmla="*/ 290528 w 733228"/>
                    <a:gd name="connsiteY0" fmla="*/ 1570 h 642942"/>
                    <a:gd name="connsiteX1" fmla="*/ 357190 w 733228"/>
                    <a:gd name="connsiteY1" fmla="*/ 0 h 642942"/>
                    <a:gd name="connsiteX2" fmla="*/ 657836 w 733228"/>
                    <a:gd name="connsiteY2" fmla="*/ 147893 h 642942"/>
                    <a:gd name="connsiteX3" fmla="*/ 657835 w 733228"/>
                    <a:gd name="connsiteY3" fmla="*/ 495049 h 642942"/>
                    <a:gd name="connsiteX4" fmla="*/ 357189 w 733228"/>
                    <a:gd name="connsiteY4" fmla="*/ 642941 h 642942"/>
                    <a:gd name="connsiteX5" fmla="*/ 0 w 733228"/>
                    <a:gd name="connsiteY5" fmla="*/ 642942 h 642942"/>
                    <a:gd name="connsiteX6" fmla="*/ 290528 w 733228"/>
                    <a:gd name="connsiteY6" fmla="*/ 1570 h 642942"/>
                    <a:gd name="connsiteX0" fmla="*/ 290528 w 733228"/>
                    <a:gd name="connsiteY0" fmla="*/ 1570 h 642942"/>
                    <a:gd name="connsiteX1" fmla="*/ 357190 w 733228"/>
                    <a:gd name="connsiteY1" fmla="*/ 0 h 642942"/>
                    <a:gd name="connsiteX2" fmla="*/ 657836 w 733228"/>
                    <a:gd name="connsiteY2" fmla="*/ 147893 h 642942"/>
                    <a:gd name="connsiteX3" fmla="*/ 657835 w 733228"/>
                    <a:gd name="connsiteY3" fmla="*/ 495049 h 642942"/>
                    <a:gd name="connsiteX4" fmla="*/ 357189 w 733228"/>
                    <a:gd name="connsiteY4" fmla="*/ 642941 h 642942"/>
                    <a:gd name="connsiteX5" fmla="*/ 0 w 733228"/>
                    <a:gd name="connsiteY5" fmla="*/ 642942 h 642942"/>
                    <a:gd name="connsiteX6" fmla="*/ 282607 w 733228"/>
                    <a:gd name="connsiteY6" fmla="*/ 636548 h 642942"/>
                    <a:gd name="connsiteX7" fmla="*/ 290528 w 733228"/>
                    <a:gd name="connsiteY7" fmla="*/ 1570 h 642942"/>
                    <a:gd name="connsiteX0" fmla="*/ 290528 w 733228"/>
                    <a:gd name="connsiteY0" fmla="*/ 1570 h 649248"/>
                    <a:gd name="connsiteX1" fmla="*/ 357190 w 733228"/>
                    <a:gd name="connsiteY1" fmla="*/ 0 h 649248"/>
                    <a:gd name="connsiteX2" fmla="*/ 657836 w 733228"/>
                    <a:gd name="connsiteY2" fmla="*/ 147893 h 649248"/>
                    <a:gd name="connsiteX3" fmla="*/ 657835 w 733228"/>
                    <a:gd name="connsiteY3" fmla="*/ 495049 h 649248"/>
                    <a:gd name="connsiteX4" fmla="*/ 357189 w 733228"/>
                    <a:gd name="connsiteY4" fmla="*/ 642941 h 649248"/>
                    <a:gd name="connsiteX5" fmla="*/ 0 w 733228"/>
                    <a:gd name="connsiteY5" fmla="*/ 642942 h 649248"/>
                    <a:gd name="connsiteX6" fmla="*/ 276257 w 733228"/>
                    <a:gd name="connsiteY6" fmla="*/ 649248 h 649248"/>
                    <a:gd name="connsiteX7" fmla="*/ 282607 w 733228"/>
                    <a:gd name="connsiteY7" fmla="*/ 636548 h 649248"/>
                    <a:gd name="connsiteX8" fmla="*/ 290528 w 733228"/>
                    <a:gd name="connsiteY8" fmla="*/ 1570 h 649248"/>
                    <a:gd name="connsiteX0" fmla="*/ 25400 w 468100"/>
                    <a:gd name="connsiteY0" fmla="*/ 1570 h 649248"/>
                    <a:gd name="connsiteX1" fmla="*/ 92062 w 468100"/>
                    <a:gd name="connsiteY1" fmla="*/ 0 h 649248"/>
                    <a:gd name="connsiteX2" fmla="*/ 392708 w 468100"/>
                    <a:gd name="connsiteY2" fmla="*/ 147893 h 649248"/>
                    <a:gd name="connsiteX3" fmla="*/ 392707 w 468100"/>
                    <a:gd name="connsiteY3" fmla="*/ 495049 h 649248"/>
                    <a:gd name="connsiteX4" fmla="*/ 92061 w 468100"/>
                    <a:gd name="connsiteY4" fmla="*/ 642941 h 649248"/>
                    <a:gd name="connsiteX5" fmla="*/ 0 w 468100"/>
                    <a:gd name="connsiteY5" fmla="*/ 642920 h 649248"/>
                    <a:gd name="connsiteX6" fmla="*/ 11129 w 468100"/>
                    <a:gd name="connsiteY6" fmla="*/ 649248 h 649248"/>
                    <a:gd name="connsiteX7" fmla="*/ 17479 w 468100"/>
                    <a:gd name="connsiteY7" fmla="*/ 636548 h 649248"/>
                    <a:gd name="connsiteX8" fmla="*/ 25400 w 468100"/>
                    <a:gd name="connsiteY8" fmla="*/ 1570 h 649248"/>
                    <a:gd name="connsiteX0" fmla="*/ 25400 w 468100"/>
                    <a:gd name="connsiteY0" fmla="*/ 1570 h 649248"/>
                    <a:gd name="connsiteX1" fmla="*/ 92062 w 468100"/>
                    <a:gd name="connsiteY1" fmla="*/ 0 h 649248"/>
                    <a:gd name="connsiteX2" fmla="*/ 392708 w 468100"/>
                    <a:gd name="connsiteY2" fmla="*/ 147893 h 649248"/>
                    <a:gd name="connsiteX3" fmla="*/ 392707 w 468100"/>
                    <a:gd name="connsiteY3" fmla="*/ 495049 h 649248"/>
                    <a:gd name="connsiteX4" fmla="*/ 92061 w 468100"/>
                    <a:gd name="connsiteY4" fmla="*/ 642941 h 649248"/>
                    <a:gd name="connsiteX5" fmla="*/ 0 w 468100"/>
                    <a:gd name="connsiteY5" fmla="*/ 642920 h 649248"/>
                    <a:gd name="connsiteX6" fmla="*/ 11129 w 468100"/>
                    <a:gd name="connsiteY6" fmla="*/ 649248 h 649248"/>
                    <a:gd name="connsiteX7" fmla="*/ 25400 w 468100"/>
                    <a:gd name="connsiteY7" fmla="*/ 1570 h 649248"/>
                    <a:gd name="connsiteX0" fmla="*/ 25400 w 468100"/>
                    <a:gd name="connsiteY0" fmla="*/ 1570 h 642942"/>
                    <a:gd name="connsiteX1" fmla="*/ 92062 w 468100"/>
                    <a:gd name="connsiteY1" fmla="*/ 0 h 642942"/>
                    <a:gd name="connsiteX2" fmla="*/ 392708 w 468100"/>
                    <a:gd name="connsiteY2" fmla="*/ 147893 h 642942"/>
                    <a:gd name="connsiteX3" fmla="*/ 392707 w 468100"/>
                    <a:gd name="connsiteY3" fmla="*/ 495049 h 642942"/>
                    <a:gd name="connsiteX4" fmla="*/ 92061 w 468100"/>
                    <a:gd name="connsiteY4" fmla="*/ 642941 h 642942"/>
                    <a:gd name="connsiteX5" fmla="*/ 0 w 468100"/>
                    <a:gd name="connsiteY5" fmla="*/ 642920 h 642942"/>
                    <a:gd name="connsiteX6" fmla="*/ 25400 w 468100"/>
                    <a:gd name="connsiteY6" fmla="*/ 1570 h 642942"/>
                    <a:gd name="connsiteX0" fmla="*/ 14274 w 456974"/>
                    <a:gd name="connsiteY0" fmla="*/ 1570 h 642942"/>
                    <a:gd name="connsiteX1" fmla="*/ 80936 w 456974"/>
                    <a:gd name="connsiteY1" fmla="*/ 0 h 642942"/>
                    <a:gd name="connsiteX2" fmla="*/ 381582 w 456974"/>
                    <a:gd name="connsiteY2" fmla="*/ 147893 h 642942"/>
                    <a:gd name="connsiteX3" fmla="*/ 381581 w 456974"/>
                    <a:gd name="connsiteY3" fmla="*/ 495049 h 642942"/>
                    <a:gd name="connsiteX4" fmla="*/ 80935 w 456974"/>
                    <a:gd name="connsiteY4" fmla="*/ 642941 h 642942"/>
                    <a:gd name="connsiteX5" fmla="*/ 0 w 456974"/>
                    <a:gd name="connsiteY5" fmla="*/ 636548 h 642942"/>
                    <a:gd name="connsiteX6" fmla="*/ 14274 w 456974"/>
                    <a:gd name="connsiteY6" fmla="*/ 1570 h 642942"/>
                    <a:gd name="connsiteX0" fmla="*/ 14274 w 456974"/>
                    <a:gd name="connsiteY0" fmla="*/ 1570 h 642942"/>
                    <a:gd name="connsiteX1" fmla="*/ 80936 w 456974"/>
                    <a:gd name="connsiteY1" fmla="*/ 0 h 642942"/>
                    <a:gd name="connsiteX2" fmla="*/ 381582 w 456974"/>
                    <a:gd name="connsiteY2" fmla="*/ 147893 h 642942"/>
                    <a:gd name="connsiteX3" fmla="*/ 381581 w 456974"/>
                    <a:gd name="connsiteY3" fmla="*/ 495049 h 642942"/>
                    <a:gd name="connsiteX4" fmla="*/ 80935 w 456974"/>
                    <a:gd name="connsiteY4" fmla="*/ 642941 h 642942"/>
                    <a:gd name="connsiteX5" fmla="*/ 0 w 456974"/>
                    <a:gd name="connsiteY5" fmla="*/ 636548 h 642942"/>
                    <a:gd name="connsiteX6" fmla="*/ 6351 w 456974"/>
                    <a:gd name="connsiteY6" fmla="*/ 623848 h 642942"/>
                    <a:gd name="connsiteX7" fmla="*/ 14274 w 456974"/>
                    <a:gd name="connsiteY7" fmla="*/ 1570 h 642942"/>
                    <a:gd name="connsiteX0" fmla="*/ 14274 w 456974"/>
                    <a:gd name="connsiteY0" fmla="*/ 1570 h 653481"/>
                    <a:gd name="connsiteX1" fmla="*/ 80936 w 456974"/>
                    <a:gd name="connsiteY1" fmla="*/ 0 h 653481"/>
                    <a:gd name="connsiteX2" fmla="*/ 381582 w 456974"/>
                    <a:gd name="connsiteY2" fmla="*/ 147893 h 653481"/>
                    <a:gd name="connsiteX3" fmla="*/ 381581 w 456974"/>
                    <a:gd name="connsiteY3" fmla="*/ 495049 h 653481"/>
                    <a:gd name="connsiteX4" fmla="*/ 80935 w 456974"/>
                    <a:gd name="connsiteY4" fmla="*/ 642941 h 653481"/>
                    <a:gd name="connsiteX5" fmla="*/ 0 w 456974"/>
                    <a:gd name="connsiteY5" fmla="*/ 636548 h 653481"/>
                    <a:gd name="connsiteX6" fmla="*/ 6351 w 456974"/>
                    <a:gd name="connsiteY6" fmla="*/ 623848 h 653481"/>
                    <a:gd name="connsiteX7" fmla="*/ 14274 w 456974"/>
                    <a:gd name="connsiteY7" fmla="*/ 1570 h 653481"/>
                    <a:gd name="connsiteX0" fmla="*/ 25384 w 468084"/>
                    <a:gd name="connsiteY0" fmla="*/ 1570 h 642942"/>
                    <a:gd name="connsiteX1" fmla="*/ 92046 w 468084"/>
                    <a:gd name="connsiteY1" fmla="*/ 0 h 642942"/>
                    <a:gd name="connsiteX2" fmla="*/ 392692 w 468084"/>
                    <a:gd name="connsiteY2" fmla="*/ 147893 h 642942"/>
                    <a:gd name="connsiteX3" fmla="*/ 392691 w 468084"/>
                    <a:gd name="connsiteY3" fmla="*/ 495049 h 642942"/>
                    <a:gd name="connsiteX4" fmla="*/ 92045 w 468084"/>
                    <a:gd name="connsiteY4" fmla="*/ 642941 h 642942"/>
                    <a:gd name="connsiteX5" fmla="*/ 11110 w 468084"/>
                    <a:gd name="connsiteY5" fmla="*/ 636548 h 642942"/>
                    <a:gd name="connsiteX6" fmla="*/ 25384 w 468084"/>
                    <a:gd name="connsiteY6" fmla="*/ 1570 h 642942"/>
                    <a:gd name="connsiteX0" fmla="*/ 13489 w 472212"/>
                    <a:gd name="connsiteY0" fmla="*/ 0 h 800263"/>
                    <a:gd name="connsiteX1" fmla="*/ 96174 w 472212"/>
                    <a:gd name="connsiteY1" fmla="*/ 157321 h 800263"/>
                    <a:gd name="connsiteX2" fmla="*/ 396820 w 472212"/>
                    <a:gd name="connsiteY2" fmla="*/ 305214 h 800263"/>
                    <a:gd name="connsiteX3" fmla="*/ 396819 w 472212"/>
                    <a:gd name="connsiteY3" fmla="*/ 652370 h 800263"/>
                    <a:gd name="connsiteX4" fmla="*/ 96173 w 472212"/>
                    <a:gd name="connsiteY4" fmla="*/ 800262 h 800263"/>
                    <a:gd name="connsiteX5" fmla="*/ 15238 w 472212"/>
                    <a:gd name="connsiteY5" fmla="*/ 793869 h 800263"/>
                    <a:gd name="connsiteX6" fmla="*/ 13489 w 472212"/>
                    <a:gd name="connsiteY6" fmla="*/ 0 h 800263"/>
                    <a:gd name="connsiteX0" fmla="*/ 71212 w 529935"/>
                    <a:gd name="connsiteY0" fmla="*/ 0 h 907527"/>
                    <a:gd name="connsiteX1" fmla="*/ 153897 w 529935"/>
                    <a:gd name="connsiteY1" fmla="*/ 157321 h 907527"/>
                    <a:gd name="connsiteX2" fmla="*/ 454543 w 529935"/>
                    <a:gd name="connsiteY2" fmla="*/ 305214 h 907527"/>
                    <a:gd name="connsiteX3" fmla="*/ 454542 w 529935"/>
                    <a:gd name="connsiteY3" fmla="*/ 652370 h 907527"/>
                    <a:gd name="connsiteX4" fmla="*/ 153896 w 529935"/>
                    <a:gd name="connsiteY4" fmla="*/ 800262 h 907527"/>
                    <a:gd name="connsiteX5" fmla="*/ 11110 w 529935"/>
                    <a:gd name="connsiteY5" fmla="*/ 907527 h 907527"/>
                    <a:gd name="connsiteX6" fmla="*/ 71212 w 529935"/>
                    <a:gd name="connsiteY6" fmla="*/ 0 h 907527"/>
                    <a:gd name="connsiteX0" fmla="*/ 169204 w 627927"/>
                    <a:gd name="connsiteY0" fmla="*/ 0 h 998933"/>
                    <a:gd name="connsiteX1" fmla="*/ 251889 w 627927"/>
                    <a:gd name="connsiteY1" fmla="*/ 157321 h 998933"/>
                    <a:gd name="connsiteX2" fmla="*/ 552535 w 627927"/>
                    <a:gd name="connsiteY2" fmla="*/ 305214 h 998933"/>
                    <a:gd name="connsiteX3" fmla="*/ 552534 w 627927"/>
                    <a:gd name="connsiteY3" fmla="*/ 652370 h 998933"/>
                    <a:gd name="connsiteX4" fmla="*/ 251888 w 627927"/>
                    <a:gd name="connsiteY4" fmla="*/ 800262 h 998933"/>
                    <a:gd name="connsiteX5" fmla="*/ 11109 w 627927"/>
                    <a:gd name="connsiteY5" fmla="*/ 998932 h 998933"/>
                    <a:gd name="connsiteX6" fmla="*/ 169204 w 627927"/>
                    <a:gd name="connsiteY6" fmla="*/ 0 h 9989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27927" h="998933">
                      <a:moveTo>
                        <a:pt x="169204" y="0"/>
                      </a:moveTo>
                      <a:lnTo>
                        <a:pt x="251889" y="157321"/>
                      </a:lnTo>
                      <a:cubicBezTo>
                        <a:pt x="373550" y="157321"/>
                        <a:pt x="486844" y="213053"/>
                        <a:pt x="552535" y="305214"/>
                      </a:cubicBezTo>
                      <a:cubicBezTo>
                        <a:pt x="627927" y="410986"/>
                        <a:pt x="627927" y="546598"/>
                        <a:pt x="552534" y="652370"/>
                      </a:cubicBezTo>
                      <a:cubicBezTo>
                        <a:pt x="486843" y="744531"/>
                        <a:pt x="373548" y="800263"/>
                        <a:pt x="251888" y="800262"/>
                      </a:cubicBezTo>
                      <a:lnTo>
                        <a:pt x="11109" y="998932"/>
                      </a:lnTo>
                      <a:cubicBezTo>
                        <a:pt x="-1" y="892037"/>
                        <a:pt x="155715" y="106091"/>
                        <a:pt x="169204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20" name="弧形 219"/>
                <p:cNvSpPr/>
                <p:nvPr/>
              </p:nvSpPr>
              <p:spPr>
                <a:xfrm rot="5400000" flipH="1">
                  <a:off x="1218298" y="3227345"/>
                  <a:ext cx="329705" cy="364214"/>
                </a:xfrm>
                <a:prstGeom prst="arc">
                  <a:avLst>
                    <a:gd name="adj1" fmla="val 16200000"/>
                    <a:gd name="adj2" fmla="val 20623323"/>
                  </a:avLst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sp>
            <p:nvSpPr>
              <p:cNvPr id="203" name="流程圖: 程序 202"/>
              <p:cNvSpPr/>
              <p:nvPr/>
            </p:nvSpPr>
            <p:spPr>
              <a:xfrm rot="20681483">
                <a:off x="1646470" y="3923173"/>
                <a:ext cx="288032" cy="192045"/>
              </a:xfrm>
              <a:prstGeom prst="flowChartProcess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grpSp>
            <p:nvGrpSpPr>
              <p:cNvPr id="204" name="群組 188"/>
              <p:cNvGrpSpPr/>
              <p:nvPr/>
            </p:nvGrpSpPr>
            <p:grpSpPr>
              <a:xfrm rot="18364109" flipV="1">
                <a:off x="1816191" y="3803541"/>
                <a:ext cx="275009" cy="253603"/>
                <a:chOff x="1770460" y="3812977"/>
                <a:chExt cx="275009" cy="253603"/>
              </a:xfrm>
            </p:grpSpPr>
            <p:sp>
              <p:nvSpPr>
                <p:cNvPr id="215" name="流程圖: 接點 214"/>
                <p:cNvSpPr/>
                <p:nvPr/>
              </p:nvSpPr>
              <p:spPr>
                <a:xfrm>
                  <a:off x="1848942" y="3899395"/>
                  <a:ext cx="72008" cy="72008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6" name="拱形 215"/>
                <p:cNvSpPr/>
                <p:nvPr/>
              </p:nvSpPr>
              <p:spPr>
                <a:xfrm rot="21031235">
                  <a:off x="1770460" y="3812977"/>
                  <a:ext cx="275009" cy="253603"/>
                </a:xfrm>
                <a:prstGeom prst="blockArc">
                  <a:avLst>
                    <a:gd name="adj1" fmla="val 10800000"/>
                    <a:gd name="adj2" fmla="val 20929240"/>
                    <a:gd name="adj3" fmla="val 32944"/>
                  </a:avLst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grpSp>
            <p:nvGrpSpPr>
              <p:cNvPr id="205" name="群組 186"/>
              <p:cNvGrpSpPr/>
              <p:nvPr/>
            </p:nvGrpSpPr>
            <p:grpSpPr>
              <a:xfrm rot="19800000">
                <a:off x="1640761" y="3720109"/>
                <a:ext cx="567680" cy="182788"/>
                <a:chOff x="1777107" y="3168477"/>
                <a:chExt cx="567680" cy="182788"/>
              </a:xfrm>
            </p:grpSpPr>
            <p:sp>
              <p:nvSpPr>
                <p:cNvPr id="211" name="流程圖: 程序 210"/>
                <p:cNvSpPr/>
                <p:nvPr/>
              </p:nvSpPr>
              <p:spPr>
                <a:xfrm>
                  <a:off x="1849115" y="3208673"/>
                  <a:ext cx="379761" cy="102396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2" name="流程圖: 程序 211"/>
                <p:cNvSpPr/>
                <p:nvPr/>
              </p:nvSpPr>
              <p:spPr>
                <a:xfrm>
                  <a:off x="2209155" y="3168477"/>
                  <a:ext cx="135632" cy="18278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3" name="流程圖: 程序 212"/>
                <p:cNvSpPr/>
                <p:nvPr/>
              </p:nvSpPr>
              <p:spPr>
                <a:xfrm>
                  <a:off x="2106860" y="3168477"/>
                  <a:ext cx="63624" cy="18278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4" name="流程圖: 程序 213"/>
                <p:cNvSpPr/>
                <p:nvPr/>
              </p:nvSpPr>
              <p:spPr>
                <a:xfrm>
                  <a:off x="1777107" y="3168477"/>
                  <a:ext cx="135632" cy="18278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grpSp>
            <p:nvGrpSpPr>
              <p:cNvPr id="206" name="群組 200"/>
              <p:cNvGrpSpPr/>
              <p:nvPr/>
            </p:nvGrpSpPr>
            <p:grpSpPr>
              <a:xfrm rot="20798785">
                <a:off x="1177239" y="3635219"/>
                <a:ext cx="147624" cy="569298"/>
                <a:chOff x="1432893" y="4643631"/>
                <a:chExt cx="236199" cy="1189142"/>
              </a:xfrm>
            </p:grpSpPr>
            <p:sp>
              <p:nvSpPr>
                <p:cNvPr id="209" name="流程圖: 結束點 208"/>
                <p:cNvSpPr/>
                <p:nvPr/>
              </p:nvSpPr>
              <p:spPr>
                <a:xfrm rot="5400000">
                  <a:off x="1010426" y="5066098"/>
                  <a:ext cx="1081133" cy="236199"/>
                </a:xfrm>
                <a:prstGeom prst="flowChartTerminator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0" name="矩形 209"/>
                <p:cNvSpPr/>
                <p:nvPr/>
              </p:nvSpPr>
              <p:spPr>
                <a:xfrm>
                  <a:off x="1489075" y="5616749"/>
                  <a:ext cx="72008" cy="216024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sp>
            <p:nvSpPr>
              <p:cNvPr id="207" name="手繪多邊形 206"/>
              <p:cNvSpPr/>
              <p:nvPr/>
            </p:nvSpPr>
            <p:spPr>
              <a:xfrm>
                <a:off x="1033992" y="3879850"/>
                <a:ext cx="266700" cy="511745"/>
              </a:xfrm>
              <a:custGeom>
                <a:avLst/>
                <a:gdLst>
                  <a:gd name="connsiteX0" fmla="*/ 255058 w 266700"/>
                  <a:gd name="connsiteY0" fmla="*/ 292100 h 488950"/>
                  <a:gd name="connsiteX1" fmla="*/ 255058 w 266700"/>
                  <a:gd name="connsiteY1" fmla="*/ 374650 h 488950"/>
                  <a:gd name="connsiteX2" fmla="*/ 185208 w 266700"/>
                  <a:gd name="connsiteY2" fmla="*/ 482600 h 488950"/>
                  <a:gd name="connsiteX3" fmla="*/ 7408 w 266700"/>
                  <a:gd name="connsiteY3" fmla="*/ 336550 h 488950"/>
                  <a:gd name="connsiteX4" fmla="*/ 140758 w 266700"/>
                  <a:gd name="connsiteY4" fmla="*/ 0 h 488950"/>
                  <a:gd name="connsiteX0" fmla="*/ 255058 w 266700"/>
                  <a:gd name="connsiteY0" fmla="*/ 292100 h 511745"/>
                  <a:gd name="connsiteX1" fmla="*/ 255058 w 266700"/>
                  <a:gd name="connsiteY1" fmla="*/ 374650 h 511745"/>
                  <a:gd name="connsiteX2" fmla="*/ 185208 w 266700"/>
                  <a:gd name="connsiteY2" fmla="*/ 482600 h 511745"/>
                  <a:gd name="connsiteX3" fmla="*/ 7408 w 266700"/>
                  <a:gd name="connsiteY3" fmla="*/ 336550 h 511745"/>
                  <a:gd name="connsiteX4" fmla="*/ 140758 w 266700"/>
                  <a:gd name="connsiteY4" fmla="*/ 0 h 511745"/>
                  <a:gd name="connsiteX0" fmla="*/ 255058 w 266700"/>
                  <a:gd name="connsiteY0" fmla="*/ 292100 h 511745"/>
                  <a:gd name="connsiteX1" fmla="*/ 255058 w 266700"/>
                  <a:gd name="connsiteY1" fmla="*/ 374650 h 511745"/>
                  <a:gd name="connsiteX2" fmla="*/ 185208 w 266700"/>
                  <a:gd name="connsiteY2" fmla="*/ 482600 h 511745"/>
                  <a:gd name="connsiteX3" fmla="*/ 7408 w 266700"/>
                  <a:gd name="connsiteY3" fmla="*/ 336550 h 511745"/>
                  <a:gd name="connsiteX4" fmla="*/ 140758 w 266700"/>
                  <a:gd name="connsiteY4" fmla="*/ 0 h 511745"/>
                  <a:gd name="connsiteX0" fmla="*/ 255058 w 266700"/>
                  <a:gd name="connsiteY0" fmla="*/ 292100 h 511745"/>
                  <a:gd name="connsiteX1" fmla="*/ 255058 w 266700"/>
                  <a:gd name="connsiteY1" fmla="*/ 374650 h 511745"/>
                  <a:gd name="connsiteX2" fmla="*/ 185208 w 266700"/>
                  <a:gd name="connsiteY2" fmla="*/ 482600 h 511745"/>
                  <a:gd name="connsiteX3" fmla="*/ 7408 w 266700"/>
                  <a:gd name="connsiteY3" fmla="*/ 336550 h 511745"/>
                  <a:gd name="connsiteX4" fmla="*/ 140758 w 266700"/>
                  <a:gd name="connsiteY4" fmla="*/ 0 h 511745"/>
                  <a:gd name="connsiteX0" fmla="*/ 255058 w 266700"/>
                  <a:gd name="connsiteY0" fmla="*/ 292100 h 511745"/>
                  <a:gd name="connsiteX1" fmla="*/ 255058 w 266700"/>
                  <a:gd name="connsiteY1" fmla="*/ 374650 h 511745"/>
                  <a:gd name="connsiteX2" fmla="*/ 185208 w 266700"/>
                  <a:gd name="connsiteY2" fmla="*/ 482600 h 511745"/>
                  <a:gd name="connsiteX3" fmla="*/ 7408 w 266700"/>
                  <a:gd name="connsiteY3" fmla="*/ 336550 h 511745"/>
                  <a:gd name="connsiteX4" fmla="*/ 140758 w 266700"/>
                  <a:gd name="connsiteY4" fmla="*/ 0 h 511745"/>
                  <a:gd name="connsiteX0" fmla="*/ 255058 w 266700"/>
                  <a:gd name="connsiteY0" fmla="*/ 292100 h 511745"/>
                  <a:gd name="connsiteX1" fmla="*/ 255058 w 266700"/>
                  <a:gd name="connsiteY1" fmla="*/ 374650 h 511745"/>
                  <a:gd name="connsiteX2" fmla="*/ 185208 w 266700"/>
                  <a:gd name="connsiteY2" fmla="*/ 482600 h 511745"/>
                  <a:gd name="connsiteX3" fmla="*/ 7408 w 266700"/>
                  <a:gd name="connsiteY3" fmla="*/ 336550 h 511745"/>
                  <a:gd name="connsiteX4" fmla="*/ 140758 w 266700"/>
                  <a:gd name="connsiteY4" fmla="*/ 0 h 51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511745">
                    <a:moveTo>
                      <a:pt x="255058" y="292100"/>
                    </a:moveTo>
                    <a:cubicBezTo>
                      <a:pt x="260879" y="317500"/>
                      <a:pt x="266700" y="342900"/>
                      <a:pt x="255058" y="374650"/>
                    </a:cubicBezTo>
                    <a:cubicBezTo>
                      <a:pt x="243416" y="406400"/>
                      <a:pt x="241267" y="430335"/>
                      <a:pt x="185208" y="482600"/>
                    </a:cubicBezTo>
                    <a:cubicBezTo>
                      <a:pt x="37248" y="511745"/>
                      <a:pt x="14816" y="416983"/>
                      <a:pt x="7408" y="336550"/>
                    </a:cubicBezTo>
                    <a:cubicBezTo>
                      <a:pt x="0" y="256117"/>
                      <a:pt x="70379" y="128058"/>
                      <a:pt x="140758" y="0"/>
                    </a:cubicBezTo>
                  </a:path>
                </a:pathLst>
              </a:custGeom>
              <a:noFill/>
              <a:ln w="190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08" name="手繪多邊形 207"/>
              <p:cNvSpPr/>
              <p:nvPr/>
            </p:nvSpPr>
            <p:spPr>
              <a:xfrm>
                <a:off x="471488" y="3995738"/>
                <a:ext cx="1133475" cy="952500"/>
              </a:xfrm>
              <a:custGeom>
                <a:avLst/>
                <a:gdLst>
                  <a:gd name="connsiteX0" fmla="*/ 1133475 w 1133475"/>
                  <a:gd name="connsiteY0" fmla="*/ 0 h 952500"/>
                  <a:gd name="connsiteX1" fmla="*/ 914400 w 1133475"/>
                  <a:gd name="connsiteY1" fmla="*/ 271462 h 952500"/>
                  <a:gd name="connsiteX2" fmla="*/ 628650 w 1133475"/>
                  <a:gd name="connsiteY2" fmla="*/ 719137 h 952500"/>
                  <a:gd name="connsiteX3" fmla="*/ 309562 w 1133475"/>
                  <a:gd name="connsiteY3" fmla="*/ 876300 h 952500"/>
                  <a:gd name="connsiteX4" fmla="*/ 0 w 1133475"/>
                  <a:gd name="connsiteY4" fmla="*/ 952500 h 9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3475" h="952500">
                    <a:moveTo>
                      <a:pt x="1133475" y="0"/>
                    </a:moveTo>
                    <a:cubicBezTo>
                      <a:pt x="1066006" y="75803"/>
                      <a:pt x="998537" y="151606"/>
                      <a:pt x="914400" y="271462"/>
                    </a:cubicBezTo>
                    <a:cubicBezTo>
                      <a:pt x="830263" y="391318"/>
                      <a:pt x="729456" y="618331"/>
                      <a:pt x="628650" y="719137"/>
                    </a:cubicBezTo>
                    <a:cubicBezTo>
                      <a:pt x="527844" y="819943"/>
                      <a:pt x="414337" y="837406"/>
                      <a:pt x="309562" y="876300"/>
                    </a:cubicBezTo>
                    <a:cubicBezTo>
                      <a:pt x="204787" y="915194"/>
                      <a:pt x="102393" y="933847"/>
                      <a:pt x="0" y="952500"/>
                    </a:cubicBezTo>
                  </a:path>
                </a:pathLst>
              </a:custGeom>
              <a:noFill/>
              <a:ln w="762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</p:grpSp>
        <p:sp>
          <p:nvSpPr>
            <p:cNvPr id="199" name="手繪多邊形 198"/>
            <p:cNvSpPr/>
            <p:nvPr/>
          </p:nvSpPr>
          <p:spPr>
            <a:xfrm>
              <a:off x="1614192" y="2823153"/>
              <a:ext cx="3579813" cy="2192339"/>
            </a:xfrm>
            <a:custGeom>
              <a:avLst/>
              <a:gdLst>
                <a:gd name="connsiteX0" fmla="*/ 214313 w 3794125"/>
                <a:gd name="connsiteY0" fmla="*/ 2125662 h 2362200"/>
                <a:gd name="connsiteX1" fmla="*/ 1109663 w 3794125"/>
                <a:gd name="connsiteY1" fmla="*/ 1535112 h 2362200"/>
                <a:gd name="connsiteX2" fmla="*/ 2281238 w 3794125"/>
                <a:gd name="connsiteY2" fmla="*/ 268287 h 2362200"/>
                <a:gd name="connsiteX3" fmla="*/ 3014663 w 3794125"/>
                <a:gd name="connsiteY3" fmla="*/ 1587 h 2362200"/>
                <a:gd name="connsiteX4" fmla="*/ 3662363 w 3794125"/>
                <a:gd name="connsiteY4" fmla="*/ 277812 h 2362200"/>
                <a:gd name="connsiteX5" fmla="*/ 3786188 w 3794125"/>
                <a:gd name="connsiteY5" fmla="*/ 544512 h 2362200"/>
                <a:gd name="connsiteX6" fmla="*/ 3614738 w 3794125"/>
                <a:gd name="connsiteY6" fmla="*/ 677862 h 2362200"/>
                <a:gd name="connsiteX7" fmla="*/ 3462338 w 3794125"/>
                <a:gd name="connsiteY7" fmla="*/ 554037 h 2362200"/>
                <a:gd name="connsiteX8" fmla="*/ 3452813 w 3794125"/>
                <a:gd name="connsiteY8" fmla="*/ 401637 h 2362200"/>
                <a:gd name="connsiteX9" fmla="*/ 3338513 w 3794125"/>
                <a:gd name="connsiteY9" fmla="*/ 277812 h 2362200"/>
                <a:gd name="connsiteX10" fmla="*/ 3395663 w 3794125"/>
                <a:gd name="connsiteY10" fmla="*/ 544512 h 2362200"/>
                <a:gd name="connsiteX11" fmla="*/ 3186113 w 3794125"/>
                <a:gd name="connsiteY11" fmla="*/ 582612 h 2362200"/>
                <a:gd name="connsiteX12" fmla="*/ 3148013 w 3794125"/>
                <a:gd name="connsiteY12" fmla="*/ 411162 h 2362200"/>
                <a:gd name="connsiteX13" fmla="*/ 3224213 w 3794125"/>
                <a:gd name="connsiteY13" fmla="*/ 334962 h 2362200"/>
                <a:gd name="connsiteX14" fmla="*/ 3128963 w 3794125"/>
                <a:gd name="connsiteY14" fmla="*/ 220662 h 2362200"/>
                <a:gd name="connsiteX15" fmla="*/ 2928938 w 3794125"/>
                <a:gd name="connsiteY15" fmla="*/ 182562 h 2362200"/>
                <a:gd name="connsiteX16" fmla="*/ 2690813 w 3794125"/>
                <a:gd name="connsiteY16" fmla="*/ 306387 h 2362200"/>
                <a:gd name="connsiteX17" fmla="*/ 2614613 w 3794125"/>
                <a:gd name="connsiteY17" fmla="*/ 525462 h 2362200"/>
                <a:gd name="connsiteX18" fmla="*/ 2871788 w 3794125"/>
                <a:gd name="connsiteY18" fmla="*/ 735012 h 2362200"/>
                <a:gd name="connsiteX19" fmla="*/ 2862263 w 3794125"/>
                <a:gd name="connsiteY19" fmla="*/ 1030287 h 2362200"/>
                <a:gd name="connsiteX20" fmla="*/ 2662238 w 3794125"/>
                <a:gd name="connsiteY20" fmla="*/ 982662 h 2362200"/>
                <a:gd name="connsiteX21" fmla="*/ 2633663 w 3794125"/>
                <a:gd name="connsiteY21" fmla="*/ 801687 h 2362200"/>
                <a:gd name="connsiteX22" fmla="*/ 2405063 w 3794125"/>
                <a:gd name="connsiteY22" fmla="*/ 696912 h 2362200"/>
                <a:gd name="connsiteX23" fmla="*/ 2109788 w 3794125"/>
                <a:gd name="connsiteY23" fmla="*/ 754062 h 2362200"/>
                <a:gd name="connsiteX24" fmla="*/ 1843088 w 3794125"/>
                <a:gd name="connsiteY24" fmla="*/ 1087437 h 2362200"/>
                <a:gd name="connsiteX25" fmla="*/ 271463 w 3794125"/>
                <a:gd name="connsiteY25" fmla="*/ 2192337 h 2362200"/>
                <a:gd name="connsiteX26" fmla="*/ 214313 w 3794125"/>
                <a:gd name="connsiteY26" fmla="*/ 2125662 h 2362200"/>
                <a:gd name="connsiteX0" fmla="*/ 214313 w 3794125"/>
                <a:gd name="connsiteY0" fmla="*/ 2125662 h 2362200"/>
                <a:gd name="connsiteX1" fmla="*/ 1109663 w 3794125"/>
                <a:gd name="connsiteY1" fmla="*/ 1535112 h 2362200"/>
                <a:gd name="connsiteX2" fmla="*/ 2281238 w 3794125"/>
                <a:gd name="connsiteY2" fmla="*/ 268287 h 2362200"/>
                <a:gd name="connsiteX3" fmla="*/ 3014663 w 3794125"/>
                <a:gd name="connsiteY3" fmla="*/ 1587 h 2362200"/>
                <a:gd name="connsiteX4" fmla="*/ 3662363 w 3794125"/>
                <a:gd name="connsiteY4" fmla="*/ 277812 h 2362200"/>
                <a:gd name="connsiteX5" fmla="*/ 3786188 w 3794125"/>
                <a:gd name="connsiteY5" fmla="*/ 544512 h 2362200"/>
                <a:gd name="connsiteX6" fmla="*/ 3614738 w 3794125"/>
                <a:gd name="connsiteY6" fmla="*/ 677862 h 2362200"/>
                <a:gd name="connsiteX7" fmla="*/ 3462338 w 3794125"/>
                <a:gd name="connsiteY7" fmla="*/ 554037 h 2362200"/>
                <a:gd name="connsiteX8" fmla="*/ 3452813 w 3794125"/>
                <a:gd name="connsiteY8" fmla="*/ 401637 h 2362200"/>
                <a:gd name="connsiteX9" fmla="*/ 3338513 w 3794125"/>
                <a:gd name="connsiteY9" fmla="*/ 277812 h 2362200"/>
                <a:gd name="connsiteX10" fmla="*/ 3395663 w 3794125"/>
                <a:gd name="connsiteY10" fmla="*/ 544512 h 2362200"/>
                <a:gd name="connsiteX11" fmla="*/ 3186113 w 3794125"/>
                <a:gd name="connsiteY11" fmla="*/ 582612 h 2362200"/>
                <a:gd name="connsiteX12" fmla="*/ 3148013 w 3794125"/>
                <a:gd name="connsiteY12" fmla="*/ 411162 h 2362200"/>
                <a:gd name="connsiteX13" fmla="*/ 3224213 w 3794125"/>
                <a:gd name="connsiteY13" fmla="*/ 334962 h 2362200"/>
                <a:gd name="connsiteX14" fmla="*/ 3128963 w 3794125"/>
                <a:gd name="connsiteY14" fmla="*/ 220662 h 2362200"/>
                <a:gd name="connsiteX15" fmla="*/ 2928938 w 3794125"/>
                <a:gd name="connsiteY15" fmla="*/ 182562 h 2362200"/>
                <a:gd name="connsiteX16" fmla="*/ 2690813 w 3794125"/>
                <a:gd name="connsiteY16" fmla="*/ 306387 h 2362200"/>
                <a:gd name="connsiteX17" fmla="*/ 2614613 w 3794125"/>
                <a:gd name="connsiteY17" fmla="*/ 525462 h 2362200"/>
                <a:gd name="connsiteX18" fmla="*/ 2871788 w 3794125"/>
                <a:gd name="connsiteY18" fmla="*/ 735012 h 2362200"/>
                <a:gd name="connsiteX19" fmla="*/ 2862263 w 3794125"/>
                <a:gd name="connsiteY19" fmla="*/ 1030287 h 2362200"/>
                <a:gd name="connsiteX20" fmla="*/ 2662238 w 3794125"/>
                <a:gd name="connsiteY20" fmla="*/ 982662 h 2362200"/>
                <a:gd name="connsiteX21" fmla="*/ 2633663 w 3794125"/>
                <a:gd name="connsiteY21" fmla="*/ 801687 h 2362200"/>
                <a:gd name="connsiteX22" fmla="*/ 2405063 w 3794125"/>
                <a:gd name="connsiteY22" fmla="*/ 696912 h 2362200"/>
                <a:gd name="connsiteX23" fmla="*/ 2109788 w 3794125"/>
                <a:gd name="connsiteY23" fmla="*/ 754062 h 2362200"/>
                <a:gd name="connsiteX24" fmla="*/ 1843088 w 3794125"/>
                <a:gd name="connsiteY24" fmla="*/ 1087437 h 2362200"/>
                <a:gd name="connsiteX25" fmla="*/ 271463 w 3794125"/>
                <a:gd name="connsiteY25" fmla="*/ 2192337 h 2362200"/>
                <a:gd name="connsiteX26" fmla="*/ 214313 w 3794125"/>
                <a:gd name="connsiteY26" fmla="*/ 2125662 h 2362200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19350 w 3579812"/>
                <a:gd name="connsiteY21" fmla="*/ 801687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19350 w 3579812"/>
                <a:gd name="connsiteY21" fmla="*/ 801687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19350 w 3579812"/>
                <a:gd name="connsiteY21" fmla="*/ 801687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19350 w 3579812"/>
                <a:gd name="connsiteY21" fmla="*/ 801687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19350 w 3579812"/>
                <a:gd name="connsiteY21" fmla="*/ 801687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1895475 w 3579812"/>
                <a:gd name="connsiteY22" fmla="*/ 754062 h 2192337"/>
                <a:gd name="connsiteX23" fmla="*/ 1628775 w 3579812"/>
                <a:gd name="connsiteY23" fmla="*/ 1087437 h 2192337"/>
                <a:gd name="connsiteX24" fmla="*/ 57150 w 3579812"/>
                <a:gd name="connsiteY24" fmla="*/ 2192337 h 2192337"/>
                <a:gd name="connsiteX25" fmla="*/ 0 w 3579812"/>
                <a:gd name="connsiteY25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1895475 w 3579812"/>
                <a:gd name="connsiteY22" fmla="*/ 754062 h 2192337"/>
                <a:gd name="connsiteX23" fmla="*/ 1628775 w 3579812"/>
                <a:gd name="connsiteY23" fmla="*/ 1087437 h 2192337"/>
                <a:gd name="connsiteX24" fmla="*/ 57150 w 3579812"/>
                <a:gd name="connsiteY24" fmla="*/ 2192337 h 2192337"/>
                <a:gd name="connsiteX25" fmla="*/ 0 w 3579812"/>
                <a:gd name="connsiteY25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1628775 w 3579812"/>
                <a:gd name="connsiteY22" fmla="*/ 1087437 h 2192337"/>
                <a:gd name="connsiteX23" fmla="*/ 57150 w 3579812"/>
                <a:gd name="connsiteY23" fmla="*/ 2192337 h 2192337"/>
                <a:gd name="connsiteX24" fmla="*/ 0 w 3579812"/>
                <a:gd name="connsiteY24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1628775 w 3579812"/>
                <a:gd name="connsiteY22" fmla="*/ 1087437 h 2192337"/>
                <a:gd name="connsiteX23" fmla="*/ 57150 w 3579812"/>
                <a:gd name="connsiteY23" fmla="*/ 2192337 h 2192337"/>
                <a:gd name="connsiteX24" fmla="*/ 0 w 3579812"/>
                <a:gd name="connsiteY24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1628775 w 3579812"/>
                <a:gd name="connsiteY22" fmla="*/ 1087437 h 2192337"/>
                <a:gd name="connsiteX23" fmla="*/ 57150 w 3579812"/>
                <a:gd name="connsiteY23" fmla="*/ 2192337 h 2192337"/>
                <a:gd name="connsiteX24" fmla="*/ 0 w 3579812"/>
                <a:gd name="connsiteY24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1628775 w 3579812"/>
                <a:gd name="connsiteY22" fmla="*/ 1087437 h 2192337"/>
                <a:gd name="connsiteX23" fmla="*/ 57150 w 3579812"/>
                <a:gd name="connsiteY23" fmla="*/ 2192337 h 2192337"/>
                <a:gd name="connsiteX24" fmla="*/ 0 w 3579812"/>
                <a:gd name="connsiteY24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2914650 w 3579812"/>
                <a:gd name="connsiteY13" fmla="*/ 220662 h 2192337"/>
                <a:gd name="connsiteX14" fmla="*/ 2714625 w 3579812"/>
                <a:gd name="connsiteY14" fmla="*/ 182562 h 2192337"/>
                <a:gd name="connsiteX15" fmla="*/ 2476500 w 3579812"/>
                <a:gd name="connsiteY15" fmla="*/ 306387 h 2192337"/>
                <a:gd name="connsiteX16" fmla="*/ 2400300 w 3579812"/>
                <a:gd name="connsiteY16" fmla="*/ 525462 h 2192337"/>
                <a:gd name="connsiteX17" fmla="*/ 2657475 w 3579812"/>
                <a:gd name="connsiteY17" fmla="*/ 735012 h 2192337"/>
                <a:gd name="connsiteX18" fmla="*/ 2647950 w 3579812"/>
                <a:gd name="connsiteY18" fmla="*/ 1030287 h 2192337"/>
                <a:gd name="connsiteX19" fmla="*/ 2447925 w 3579812"/>
                <a:gd name="connsiteY19" fmla="*/ 982662 h 2192337"/>
                <a:gd name="connsiteX20" fmla="*/ 2495623 w 3579812"/>
                <a:gd name="connsiteY20" fmla="*/ 781200 h 2192337"/>
                <a:gd name="connsiteX21" fmla="*/ 1628775 w 3579812"/>
                <a:gd name="connsiteY21" fmla="*/ 1087437 h 2192337"/>
                <a:gd name="connsiteX22" fmla="*/ 57150 w 3579812"/>
                <a:gd name="connsiteY22" fmla="*/ 2192337 h 2192337"/>
                <a:gd name="connsiteX23" fmla="*/ 0 w 3579812"/>
                <a:gd name="connsiteY23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579812" h="2192337">
                  <a:moveTo>
                    <a:pt x="0" y="2125662"/>
                  </a:moveTo>
                  <a:cubicBezTo>
                    <a:pt x="139700" y="2016125"/>
                    <a:pt x="550863" y="1844674"/>
                    <a:pt x="895350" y="1535112"/>
                  </a:cubicBezTo>
                  <a:cubicBezTo>
                    <a:pt x="1239837" y="1225550"/>
                    <a:pt x="1749425" y="523875"/>
                    <a:pt x="2066925" y="268287"/>
                  </a:cubicBezTo>
                  <a:cubicBezTo>
                    <a:pt x="2384425" y="12699"/>
                    <a:pt x="2570163" y="0"/>
                    <a:pt x="2800350" y="1587"/>
                  </a:cubicBezTo>
                  <a:cubicBezTo>
                    <a:pt x="3030538" y="3175"/>
                    <a:pt x="3319463" y="187325"/>
                    <a:pt x="3448050" y="277812"/>
                  </a:cubicBezTo>
                  <a:cubicBezTo>
                    <a:pt x="3576637" y="368299"/>
                    <a:pt x="3579812" y="477837"/>
                    <a:pt x="3571875" y="544512"/>
                  </a:cubicBezTo>
                  <a:cubicBezTo>
                    <a:pt x="3563938" y="611187"/>
                    <a:pt x="3454400" y="676275"/>
                    <a:pt x="3400425" y="677862"/>
                  </a:cubicBezTo>
                  <a:cubicBezTo>
                    <a:pt x="3233168" y="638000"/>
                    <a:pt x="3275013" y="600075"/>
                    <a:pt x="3248025" y="554037"/>
                  </a:cubicBezTo>
                  <a:cubicBezTo>
                    <a:pt x="3221037" y="507999"/>
                    <a:pt x="3272409" y="494828"/>
                    <a:pt x="3238500" y="401637"/>
                  </a:cubicBezTo>
                  <a:cubicBezTo>
                    <a:pt x="3217863" y="355600"/>
                    <a:pt x="3133725" y="254000"/>
                    <a:pt x="3124200" y="277812"/>
                  </a:cubicBezTo>
                  <a:cubicBezTo>
                    <a:pt x="3114675" y="301625"/>
                    <a:pt x="3206750" y="493712"/>
                    <a:pt x="3181350" y="544512"/>
                  </a:cubicBezTo>
                  <a:cubicBezTo>
                    <a:pt x="3155950" y="595312"/>
                    <a:pt x="3083620" y="641324"/>
                    <a:pt x="2971800" y="582612"/>
                  </a:cubicBezTo>
                  <a:cubicBezTo>
                    <a:pt x="2882578" y="476224"/>
                    <a:pt x="2999855" y="426638"/>
                    <a:pt x="3025453" y="401165"/>
                  </a:cubicBezTo>
                  <a:cubicBezTo>
                    <a:pt x="3020618" y="213689"/>
                    <a:pt x="2844217" y="179308"/>
                    <a:pt x="2714625" y="182562"/>
                  </a:cubicBezTo>
                  <a:cubicBezTo>
                    <a:pt x="2572333" y="217566"/>
                    <a:pt x="2528888" y="249237"/>
                    <a:pt x="2476500" y="306387"/>
                  </a:cubicBezTo>
                  <a:cubicBezTo>
                    <a:pt x="2424112" y="363537"/>
                    <a:pt x="2370138" y="454025"/>
                    <a:pt x="2400300" y="525462"/>
                  </a:cubicBezTo>
                  <a:cubicBezTo>
                    <a:pt x="2430463" y="596900"/>
                    <a:pt x="2616200" y="650875"/>
                    <a:pt x="2657475" y="735012"/>
                  </a:cubicBezTo>
                  <a:cubicBezTo>
                    <a:pt x="2698750" y="819150"/>
                    <a:pt x="2682875" y="989012"/>
                    <a:pt x="2647950" y="1030287"/>
                  </a:cubicBezTo>
                  <a:cubicBezTo>
                    <a:pt x="2613025" y="1071562"/>
                    <a:pt x="2511265" y="1098689"/>
                    <a:pt x="2447925" y="982662"/>
                  </a:cubicBezTo>
                  <a:cubicBezTo>
                    <a:pt x="2421446" y="827145"/>
                    <a:pt x="2533078" y="882080"/>
                    <a:pt x="2495623" y="781200"/>
                  </a:cubicBezTo>
                  <a:cubicBezTo>
                    <a:pt x="2380406" y="615355"/>
                    <a:pt x="2019486" y="727703"/>
                    <a:pt x="1628775" y="1087437"/>
                  </a:cubicBezTo>
                  <a:cubicBezTo>
                    <a:pt x="1322388" y="1327149"/>
                    <a:pt x="1126704" y="1561776"/>
                    <a:pt x="57150" y="2192337"/>
                  </a:cubicBezTo>
                  <a:lnTo>
                    <a:pt x="0" y="2125662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200" name="流程圖: 接點 199"/>
            <p:cNvSpPr/>
            <p:nvPr/>
          </p:nvSpPr>
          <p:spPr>
            <a:xfrm>
              <a:off x="4945459" y="3096469"/>
              <a:ext cx="216024" cy="216024"/>
            </a:xfrm>
            <a:prstGeom prst="flowChartConnector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grpSp>
        <p:nvGrpSpPr>
          <p:cNvPr id="221" name="群組 274"/>
          <p:cNvGrpSpPr/>
          <p:nvPr userDrawn="1"/>
        </p:nvGrpSpPr>
        <p:grpSpPr>
          <a:xfrm>
            <a:off x="8116629" y="418367"/>
            <a:ext cx="792088" cy="759084"/>
            <a:chOff x="552971" y="3528517"/>
            <a:chExt cx="1728192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2" name="圓角化同側角落矩形 221"/>
            <p:cNvSpPr/>
            <p:nvPr/>
          </p:nvSpPr>
          <p:spPr>
            <a:xfrm>
              <a:off x="1389096" y="4608637"/>
              <a:ext cx="864096" cy="288032"/>
            </a:xfrm>
            <a:prstGeom prst="round2Same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223" name="手繪多邊形 222"/>
            <p:cNvSpPr/>
            <p:nvPr/>
          </p:nvSpPr>
          <p:spPr>
            <a:xfrm rot="16200000" flipH="1">
              <a:off x="1497108" y="4284601"/>
              <a:ext cx="216024" cy="432048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8333 h 10000"/>
                <a:gd name="connsiteX4" fmla="*/ 0 w 10000"/>
                <a:gd name="connsiteY4" fmla="*/ 2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200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8333"/>
                  </a:lnTo>
                  <a:lnTo>
                    <a:pt x="0" y="2000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224" name="矩形 223"/>
            <p:cNvSpPr/>
            <p:nvPr/>
          </p:nvSpPr>
          <p:spPr>
            <a:xfrm>
              <a:off x="1389096" y="4608637"/>
              <a:ext cx="432048" cy="144016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225" name="圓角化同側角落矩形 224"/>
            <p:cNvSpPr/>
            <p:nvPr/>
          </p:nvSpPr>
          <p:spPr>
            <a:xfrm>
              <a:off x="1893152" y="4536629"/>
              <a:ext cx="262880" cy="87627"/>
            </a:xfrm>
            <a:prstGeom prst="round2Same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226" name="矩形 225"/>
            <p:cNvSpPr/>
            <p:nvPr/>
          </p:nvSpPr>
          <p:spPr>
            <a:xfrm>
              <a:off x="1605120" y="4896669"/>
              <a:ext cx="432048" cy="7200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227" name="手繪多邊形 226"/>
            <p:cNvSpPr/>
            <p:nvPr/>
          </p:nvSpPr>
          <p:spPr>
            <a:xfrm flipV="1">
              <a:off x="1343782" y="4968677"/>
              <a:ext cx="937381" cy="216024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1333 w 11333"/>
                <a:gd name="connsiteY0" fmla="*/ 0 h 10000"/>
                <a:gd name="connsiteX1" fmla="*/ 11333 w 11333"/>
                <a:gd name="connsiteY1" fmla="*/ 0 h 10000"/>
                <a:gd name="connsiteX2" fmla="*/ 9333 w 11333"/>
                <a:gd name="connsiteY2" fmla="*/ 10000 h 10000"/>
                <a:gd name="connsiteX3" fmla="*/ 3333 w 11333"/>
                <a:gd name="connsiteY3" fmla="*/ 10000 h 10000"/>
                <a:gd name="connsiteX4" fmla="*/ 1333 w 11333"/>
                <a:gd name="connsiteY4" fmla="*/ 0 h 10000"/>
                <a:gd name="connsiteX0" fmla="*/ 97 w 10097"/>
                <a:gd name="connsiteY0" fmla="*/ 0 h 10000"/>
                <a:gd name="connsiteX1" fmla="*/ 10097 w 10097"/>
                <a:gd name="connsiteY1" fmla="*/ 0 h 10000"/>
                <a:gd name="connsiteX2" fmla="*/ 8097 w 10097"/>
                <a:gd name="connsiteY2" fmla="*/ 10000 h 10000"/>
                <a:gd name="connsiteX3" fmla="*/ 2097 w 10097"/>
                <a:gd name="connsiteY3" fmla="*/ 10000 h 10000"/>
                <a:gd name="connsiteX4" fmla="*/ 97 w 10097"/>
                <a:gd name="connsiteY4" fmla="*/ 0 h 10000"/>
                <a:gd name="connsiteX0" fmla="*/ 97 w 11430"/>
                <a:gd name="connsiteY0" fmla="*/ 0 h 10000"/>
                <a:gd name="connsiteX1" fmla="*/ 10097 w 11430"/>
                <a:gd name="connsiteY1" fmla="*/ 0 h 10000"/>
                <a:gd name="connsiteX2" fmla="*/ 8097 w 11430"/>
                <a:gd name="connsiteY2" fmla="*/ 10000 h 10000"/>
                <a:gd name="connsiteX3" fmla="*/ 2097 w 11430"/>
                <a:gd name="connsiteY3" fmla="*/ 10000 h 10000"/>
                <a:gd name="connsiteX4" fmla="*/ 97 w 11430"/>
                <a:gd name="connsiteY4" fmla="*/ 0 h 10000"/>
                <a:gd name="connsiteX0" fmla="*/ 97 w 10265"/>
                <a:gd name="connsiteY0" fmla="*/ 0 h 10000"/>
                <a:gd name="connsiteX1" fmla="*/ 10097 w 10265"/>
                <a:gd name="connsiteY1" fmla="*/ 0 h 10000"/>
                <a:gd name="connsiteX2" fmla="*/ 8097 w 10265"/>
                <a:gd name="connsiteY2" fmla="*/ 10000 h 10000"/>
                <a:gd name="connsiteX3" fmla="*/ 2097 w 10265"/>
                <a:gd name="connsiteY3" fmla="*/ 10000 h 10000"/>
                <a:gd name="connsiteX4" fmla="*/ 97 w 10265"/>
                <a:gd name="connsiteY4" fmla="*/ 0 h 10000"/>
                <a:gd name="connsiteX0" fmla="*/ 97 w 10265"/>
                <a:gd name="connsiteY0" fmla="*/ 38 h 10038"/>
                <a:gd name="connsiteX1" fmla="*/ 4963 w 10265"/>
                <a:gd name="connsiteY1" fmla="*/ 0 h 10038"/>
                <a:gd name="connsiteX2" fmla="*/ 10097 w 10265"/>
                <a:gd name="connsiteY2" fmla="*/ 38 h 10038"/>
                <a:gd name="connsiteX3" fmla="*/ 8097 w 10265"/>
                <a:gd name="connsiteY3" fmla="*/ 10038 h 10038"/>
                <a:gd name="connsiteX4" fmla="*/ 2097 w 10265"/>
                <a:gd name="connsiteY4" fmla="*/ 10038 h 10038"/>
                <a:gd name="connsiteX5" fmla="*/ 97 w 10265"/>
                <a:gd name="connsiteY5" fmla="*/ 38 h 10038"/>
                <a:gd name="connsiteX0" fmla="*/ 97 w 9678"/>
                <a:gd name="connsiteY0" fmla="*/ 2538 h 10038"/>
                <a:gd name="connsiteX1" fmla="*/ 4376 w 9678"/>
                <a:gd name="connsiteY1" fmla="*/ 0 h 10038"/>
                <a:gd name="connsiteX2" fmla="*/ 9510 w 9678"/>
                <a:gd name="connsiteY2" fmla="*/ 38 h 10038"/>
                <a:gd name="connsiteX3" fmla="*/ 7510 w 9678"/>
                <a:gd name="connsiteY3" fmla="*/ 10038 h 10038"/>
                <a:gd name="connsiteX4" fmla="*/ 1510 w 9678"/>
                <a:gd name="connsiteY4" fmla="*/ 10038 h 10038"/>
                <a:gd name="connsiteX5" fmla="*/ 97 w 9678"/>
                <a:gd name="connsiteY5" fmla="*/ 2538 h 10038"/>
                <a:gd name="connsiteX0" fmla="*/ 100 w 9467"/>
                <a:gd name="connsiteY0" fmla="*/ 2528 h 10000"/>
                <a:gd name="connsiteX1" fmla="*/ 4522 w 9467"/>
                <a:gd name="connsiteY1" fmla="*/ 0 h 10000"/>
                <a:gd name="connsiteX2" fmla="*/ 9293 w 9467"/>
                <a:gd name="connsiteY2" fmla="*/ 2528 h 10000"/>
                <a:gd name="connsiteX3" fmla="*/ 7760 w 9467"/>
                <a:gd name="connsiteY3" fmla="*/ 10000 h 10000"/>
                <a:gd name="connsiteX4" fmla="*/ 1560 w 9467"/>
                <a:gd name="connsiteY4" fmla="*/ 10000 h 10000"/>
                <a:gd name="connsiteX5" fmla="*/ 100 w 9467"/>
                <a:gd name="connsiteY5" fmla="*/ 2528 h 10000"/>
                <a:gd name="connsiteX0" fmla="*/ 106 w 10000"/>
                <a:gd name="connsiteY0" fmla="*/ 1210 h 8682"/>
                <a:gd name="connsiteX1" fmla="*/ 4777 w 10000"/>
                <a:gd name="connsiteY1" fmla="*/ 0 h 8682"/>
                <a:gd name="connsiteX2" fmla="*/ 9816 w 10000"/>
                <a:gd name="connsiteY2" fmla="*/ 1210 h 8682"/>
                <a:gd name="connsiteX3" fmla="*/ 8197 w 10000"/>
                <a:gd name="connsiteY3" fmla="*/ 8682 h 8682"/>
                <a:gd name="connsiteX4" fmla="*/ 1648 w 10000"/>
                <a:gd name="connsiteY4" fmla="*/ 8682 h 8682"/>
                <a:gd name="connsiteX5" fmla="*/ 106 w 10000"/>
                <a:gd name="connsiteY5" fmla="*/ 1210 h 8682"/>
                <a:gd name="connsiteX0" fmla="*/ 106 w 10000"/>
                <a:gd name="connsiteY0" fmla="*/ 1667 h 10273"/>
                <a:gd name="connsiteX1" fmla="*/ 4777 w 10000"/>
                <a:gd name="connsiteY1" fmla="*/ 273 h 10273"/>
                <a:gd name="connsiteX2" fmla="*/ 9816 w 10000"/>
                <a:gd name="connsiteY2" fmla="*/ 1667 h 10273"/>
                <a:gd name="connsiteX3" fmla="*/ 8197 w 10000"/>
                <a:gd name="connsiteY3" fmla="*/ 10273 h 10273"/>
                <a:gd name="connsiteX4" fmla="*/ 1648 w 10000"/>
                <a:gd name="connsiteY4" fmla="*/ 10273 h 10273"/>
                <a:gd name="connsiteX5" fmla="*/ 106 w 10000"/>
                <a:gd name="connsiteY5" fmla="*/ 1667 h 10273"/>
                <a:gd name="connsiteX0" fmla="*/ 106 w 10000"/>
                <a:gd name="connsiteY0" fmla="*/ 1667 h 10273"/>
                <a:gd name="connsiteX1" fmla="*/ 4777 w 10000"/>
                <a:gd name="connsiteY1" fmla="*/ 273 h 10273"/>
                <a:gd name="connsiteX2" fmla="*/ 9816 w 10000"/>
                <a:gd name="connsiteY2" fmla="*/ 1667 h 10273"/>
                <a:gd name="connsiteX3" fmla="*/ 8197 w 10000"/>
                <a:gd name="connsiteY3" fmla="*/ 10273 h 10273"/>
                <a:gd name="connsiteX4" fmla="*/ 1648 w 10000"/>
                <a:gd name="connsiteY4" fmla="*/ 10273 h 10273"/>
                <a:gd name="connsiteX5" fmla="*/ 106 w 10000"/>
                <a:gd name="connsiteY5" fmla="*/ 1667 h 10273"/>
                <a:gd name="connsiteX0" fmla="*/ 106 w 10000"/>
                <a:gd name="connsiteY0" fmla="*/ 1667 h 10518"/>
                <a:gd name="connsiteX1" fmla="*/ 4777 w 10000"/>
                <a:gd name="connsiteY1" fmla="*/ 273 h 10518"/>
                <a:gd name="connsiteX2" fmla="*/ 9816 w 10000"/>
                <a:gd name="connsiteY2" fmla="*/ 1667 h 10518"/>
                <a:gd name="connsiteX3" fmla="*/ 8197 w 10000"/>
                <a:gd name="connsiteY3" fmla="*/ 10273 h 10518"/>
                <a:gd name="connsiteX4" fmla="*/ 4578 w 10000"/>
                <a:gd name="connsiteY4" fmla="*/ 10518 h 10518"/>
                <a:gd name="connsiteX5" fmla="*/ 1648 w 10000"/>
                <a:gd name="connsiteY5" fmla="*/ 10273 h 10518"/>
                <a:gd name="connsiteX6" fmla="*/ 106 w 10000"/>
                <a:gd name="connsiteY6" fmla="*/ 1667 h 10518"/>
                <a:gd name="connsiteX0" fmla="*/ 106 w 10000"/>
                <a:gd name="connsiteY0" fmla="*/ 1667 h 13142"/>
                <a:gd name="connsiteX1" fmla="*/ 4777 w 10000"/>
                <a:gd name="connsiteY1" fmla="*/ 273 h 13142"/>
                <a:gd name="connsiteX2" fmla="*/ 9816 w 10000"/>
                <a:gd name="connsiteY2" fmla="*/ 1667 h 13142"/>
                <a:gd name="connsiteX3" fmla="*/ 8197 w 10000"/>
                <a:gd name="connsiteY3" fmla="*/ 10273 h 13142"/>
                <a:gd name="connsiteX4" fmla="*/ 4588 w 10000"/>
                <a:gd name="connsiteY4" fmla="*/ 13142 h 13142"/>
                <a:gd name="connsiteX5" fmla="*/ 1648 w 10000"/>
                <a:gd name="connsiteY5" fmla="*/ 10273 h 13142"/>
                <a:gd name="connsiteX6" fmla="*/ 106 w 10000"/>
                <a:gd name="connsiteY6" fmla="*/ 1667 h 1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3142">
                  <a:moveTo>
                    <a:pt x="106" y="1667"/>
                  </a:moveTo>
                  <a:cubicBezTo>
                    <a:pt x="627" y="0"/>
                    <a:pt x="3159" y="273"/>
                    <a:pt x="4777" y="273"/>
                  </a:cubicBezTo>
                  <a:cubicBezTo>
                    <a:pt x="6395" y="273"/>
                    <a:pt x="9246" y="1"/>
                    <a:pt x="9816" y="1667"/>
                  </a:cubicBezTo>
                  <a:cubicBezTo>
                    <a:pt x="10000" y="9015"/>
                    <a:pt x="9651" y="8360"/>
                    <a:pt x="8197" y="10273"/>
                  </a:cubicBezTo>
                  <a:lnTo>
                    <a:pt x="4588" y="13142"/>
                  </a:lnTo>
                  <a:lnTo>
                    <a:pt x="1648" y="10273"/>
                  </a:lnTo>
                  <a:cubicBezTo>
                    <a:pt x="193" y="8360"/>
                    <a:pt x="0" y="9395"/>
                    <a:pt x="106" y="1667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228" name="群組 273"/>
            <p:cNvGrpSpPr/>
            <p:nvPr/>
          </p:nvGrpSpPr>
          <p:grpSpPr>
            <a:xfrm>
              <a:off x="552970" y="3528517"/>
              <a:ext cx="1008110" cy="1193244"/>
              <a:chOff x="563887" y="2424177"/>
              <a:chExt cx="1864018" cy="2206332"/>
            </a:xfrm>
          </p:grpSpPr>
          <p:sp>
            <p:nvSpPr>
              <p:cNvPr id="229" name="手繪多邊形 228"/>
              <p:cNvSpPr/>
              <p:nvPr/>
            </p:nvSpPr>
            <p:spPr>
              <a:xfrm rot="21166869">
                <a:off x="624682" y="2424177"/>
                <a:ext cx="1803223" cy="2206332"/>
              </a:xfrm>
              <a:custGeom>
                <a:avLst/>
                <a:gdLst>
                  <a:gd name="connsiteX0" fmla="*/ 1984375 w 1984375"/>
                  <a:gd name="connsiteY0" fmla="*/ 2382837 h 2563812"/>
                  <a:gd name="connsiteX1" fmla="*/ 1727200 w 1984375"/>
                  <a:gd name="connsiteY1" fmla="*/ 1439862 h 2563812"/>
                  <a:gd name="connsiteX2" fmla="*/ 1479550 w 1984375"/>
                  <a:gd name="connsiteY2" fmla="*/ 1106487 h 2563812"/>
                  <a:gd name="connsiteX3" fmla="*/ 317500 w 1984375"/>
                  <a:gd name="connsiteY3" fmla="*/ 420687 h 2563812"/>
                  <a:gd name="connsiteX4" fmla="*/ 136525 w 1984375"/>
                  <a:gd name="connsiteY4" fmla="*/ 115887 h 2563812"/>
                  <a:gd name="connsiteX5" fmla="*/ 79375 w 1984375"/>
                  <a:gd name="connsiteY5" fmla="*/ 258762 h 2563812"/>
                  <a:gd name="connsiteX6" fmla="*/ 3175 w 1984375"/>
                  <a:gd name="connsiteY6" fmla="*/ 1668462 h 2563812"/>
                  <a:gd name="connsiteX7" fmla="*/ 69850 w 1984375"/>
                  <a:gd name="connsiteY7" fmla="*/ 1811337 h 2563812"/>
                  <a:gd name="connsiteX8" fmla="*/ 212725 w 1984375"/>
                  <a:gd name="connsiteY8" fmla="*/ 668337 h 2563812"/>
                  <a:gd name="connsiteX9" fmla="*/ 1346200 w 1984375"/>
                  <a:gd name="connsiteY9" fmla="*/ 1544637 h 2563812"/>
                  <a:gd name="connsiteX10" fmla="*/ 1612900 w 1984375"/>
                  <a:gd name="connsiteY10" fmla="*/ 2563812 h 2563812"/>
                  <a:gd name="connsiteX0" fmla="*/ 1984375 w 1984375"/>
                  <a:gd name="connsiteY0" fmla="*/ 2382837 h 2563812"/>
                  <a:gd name="connsiteX1" fmla="*/ 1727200 w 1984375"/>
                  <a:gd name="connsiteY1" fmla="*/ 1439862 h 2563812"/>
                  <a:gd name="connsiteX2" fmla="*/ 1479550 w 1984375"/>
                  <a:gd name="connsiteY2" fmla="*/ 1106487 h 2563812"/>
                  <a:gd name="connsiteX3" fmla="*/ 317500 w 1984375"/>
                  <a:gd name="connsiteY3" fmla="*/ 420687 h 2563812"/>
                  <a:gd name="connsiteX4" fmla="*/ 136525 w 1984375"/>
                  <a:gd name="connsiteY4" fmla="*/ 115887 h 2563812"/>
                  <a:gd name="connsiteX5" fmla="*/ 79375 w 1984375"/>
                  <a:gd name="connsiteY5" fmla="*/ 258762 h 2563812"/>
                  <a:gd name="connsiteX6" fmla="*/ 3175 w 1984375"/>
                  <a:gd name="connsiteY6" fmla="*/ 1668462 h 2563812"/>
                  <a:gd name="connsiteX7" fmla="*/ 69850 w 1984375"/>
                  <a:gd name="connsiteY7" fmla="*/ 1811337 h 2563812"/>
                  <a:gd name="connsiteX8" fmla="*/ 212725 w 1984375"/>
                  <a:gd name="connsiteY8" fmla="*/ 668337 h 2563812"/>
                  <a:gd name="connsiteX9" fmla="*/ 1346200 w 1984375"/>
                  <a:gd name="connsiteY9" fmla="*/ 1544637 h 2563812"/>
                  <a:gd name="connsiteX10" fmla="*/ 1612900 w 1984375"/>
                  <a:gd name="connsiteY10" fmla="*/ 2563812 h 2563812"/>
                  <a:gd name="connsiteX11" fmla="*/ 1984375 w 1984375"/>
                  <a:gd name="connsiteY11" fmla="*/ 2382837 h 2563812"/>
                  <a:gd name="connsiteX0" fmla="*/ 1984375 w 1984375"/>
                  <a:gd name="connsiteY0" fmla="*/ 2382837 h 2563812"/>
                  <a:gd name="connsiteX1" fmla="*/ 1727200 w 1984375"/>
                  <a:gd name="connsiteY1" fmla="*/ 1439862 h 2563812"/>
                  <a:gd name="connsiteX2" fmla="*/ 1479550 w 1984375"/>
                  <a:gd name="connsiteY2" fmla="*/ 1106487 h 2563812"/>
                  <a:gd name="connsiteX3" fmla="*/ 317500 w 1984375"/>
                  <a:gd name="connsiteY3" fmla="*/ 420687 h 2563812"/>
                  <a:gd name="connsiteX4" fmla="*/ 136525 w 1984375"/>
                  <a:gd name="connsiteY4" fmla="*/ 115887 h 2563812"/>
                  <a:gd name="connsiteX5" fmla="*/ 79375 w 1984375"/>
                  <a:gd name="connsiteY5" fmla="*/ 258762 h 2563812"/>
                  <a:gd name="connsiteX6" fmla="*/ 3175 w 1984375"/>
                  <a:gd name="connsiteY6" fmla="*/ 1668462 h 2563812"/>
                  <a:gd name="connsiteX7" fmla="*/ 69850 w 1984375"/>
                  <a:gd name="connsiteY7" fmla="*/ 1811337 h 2563812"/>
                  <a:gd name="connsiteX8" fmla="*/ 212725 w 1984375"/>
                  <a:gd name="connsiteY8" fmla="*/ 668337 h 2563812"/>
                  <a:gd name="connsiteX9" fmla="*/ 1346200 w 1984375"/>
                  <a:gd name="connsiteY9" fmla="*/ 1544637 h 2563812"/>
                  <a:gd name="connsiteX10" fmla="*/ 1612900 w 1984375"/>
                  <a:gd name="connsiteY10" fmla="*/ 2563812 h 2563812"/>
                  <a:gd name="connsiteX11" fmla="*/ 1984375 w 1984375"/>
                  <a:gd name="connsiteY11" fmla="*/ 2382837 h 2563812"/>
                  <a:gd name="connsiteX0" fmla="*/ 1984375 w 1984375"/>
                  <a:gd name="connsiteY0" fmla="*/ 2382837 h 2563812"/>
                  <a:gd name="connsiteX1" fmla="*/ 1727200 w 1984375"/>
                  <a:gd name="connsiteY1" fmla="*/ 1439862 h 2563812"/>
                  <a:gd name="connsiteX2" fmla="*/ 1479550 w 1984375"/>
                  <a:gd name="connsiteY2" fmla="*/ 1106487 h 2563812"/>
                  <a:gd name="connsiteX3" fmla="*/ 317500 w 1984375"/>
                  <a:gd name="connsiteY3" fmla="*/ 420687 h 2563812"/>
                  <a:gd name="connsiteX4" fmla="*/ 136525 w 1984375"/>
                  <a:gd name="connsiteY4" fmla="*/ 115887 h 2563812"/>
                  <a:gd name="connsiteX5" fmla="*/ 79375 w 1984375"/>
                  <a:gd name="connsiteY5" fmla="*/ 258762 h 2563812"/>
                  <a:gd name="connsiteX6" fmla="*/ 3175 w 1984375"/>
                  <a:gd name="connsiteY6" fmla="*/ 1668462 h 2563812"/>
                  <a:gd name="connsiteX7" fmla="*/ 69850 w 1984375"/>
                  <a:gd name="connsiteY7" fmla="*/ 1811337 h 2563812"/>
                  <a:gd name="connsiteX8" fmla="*/ 212725 w 1984375"/>
                  <a:gd name="connsiteY8" fmla="*/ 668337 h 2563812"/>
                  <a:gd name="connsiteX9" fmla="*/ 1346200 w 1984375"/>
                  <a:gd name="connsiteY9" fmla="*/ 1544637 h 2563812"/>
                  <a:gd name="connsiteX10" fmla="*/ 1612900 w 1984375"/>
                  <a:gd name="connsiteY10" fmla="*/ 2563812 h 2563812"/>
                  <a:gd name="connsiteX11" fmla="*/ 1984375 w 1984375"/>
                  <a:gd name="connsiteY11" fmla="*/ 2382837 h 2563812"/>
                  <a:gd name="connsiteX0" fmla="*/ 1981200 w 1981200"/>
                  <a:gd name="connsiteY0" fmla="*/ 2382837 h 2563812"/>
                  <a:gd name="connsiteX1" fmla="*/ 1724025 w 1981200"/>
                  <a:gd name="connsiteY1" fmla="*/ 1439862 h 2563812"/>
                  <a:gd name="connsiteX2" fmla="*/ 1476375 w 1981200"/>
                  <a:gd name="connsiteY2" fmla="*/ 1106487 h 2563812"/>
                  <a:gd name="connsiteX3" fmla="*/ 314325 w 1981200"/>
                  <a:gd name="connsiteY3" fmla="*/ 420687 h 2563812"/>
                  <a:gd name="connsiteX4" fmla="*/ 133350 w 1981200"/>
                  <a:gd name="connsiteY4" fmla="*/ 115887 h 2563812"/>
                  <a:gd name="connsiteX5" fmla="*/ 76200 w 1981200"/>
                  <a:gd name="connsiteY5" fmla="*/ 258762 h 2563812"/>
                  <a:gd name="connsiteX6" fmla="*/ 0 w 1981200"/>
                  <a:gd name="connsiteY6" fmla="*/ 1668462 h 2563812"/>
                  <a:gd name="connsiteX7" fmla="*/ 66675 w 1981200"/>
                  <a:gd name="connsiteY7" fmla="*/ 1811337 h 2563812"/>
                  <a:gd name="connsiteX8" fmla="*/ 209550 w 1981200"/>
                  <a:gd name="connsiteY8" fmla="*/ 668337 h 2563812"/>
                  <a:gd name="connsiteX9" fmla="*/ 1343025 w 1981200"/>
                  <a:gd name="connsiteY9" fmla="*/ 1544637 h 2563812"/>
                  <a:gd name="connsiteX10" fmla="*/ 1609725 w 1981200"/>
                  <a:gd name="connsiteY10" fmla="*/ 2563812 h 2563812"/>
                  <a:gd name="connsiteX11" fmla="*/ 1981200 w 1981200"/>
                  <a:gd name="connsiteY11" fmla="*/ 2382837 h 2563812"/>
                  <a:gd name="connsiteX0" fmla="*/ 1981200 w 1981200"/>
                  <a:gd name="connsiteY0" fmla="*/ 2382837 h 2563812"/>
                  <a:gd name="connsiteX1" fmla="*/ 1724025 w 1981200"/>
                  <a:gd name="connsiteY1" fmla="*/ 1439862 h 2563812"/>
                  <a:gd name="connsiteX2" fmla="*/ 1476375 w 1981200"/>
                  <a:gd name="connsiteY2" fmla="*/ 1106487 h 2563812"/>
                  <a:gd name="connsiteX3" fmla="*/ 314325 w 1981200"/>
                  <a:gd name="connsiteY3" fmla="*/ 420687 h 2563812"/>
                  <a:gd name="connsiteX4" fmla="*/ 133350 w 1981200"/>
                  <a:gd name="connsiteY4" fmla="*/ 115887 h 2563812"/>
                  <a:gd name="connsiteX5" fmla="*/ 76200 w 1981200"/>
                  <a:gd name="connsiteY5" fmla="*/ 258762 h 2563812"/>
                  <a:gd name="connsiteX6" fmla="*/ 0 w 1981200"/>
                  <a:gd name="connsiteY6" fmla="*/ 1668462 h 2563812"/>
                  <a:gd name="connsiteX7" fmla="*/ 66675 w 1981200"/>
                  <a:gd name="connsiteY7" fmla="*/ 1811337 h 2563812"/>
                  <a:gd name="connsiteX8" fmla="*/ 209550 w 1981200"/>
                  <a:gd name="connsiteY8" fmla="*/ 668337 h 2563812"/>
                  <a:gd name="connsiteX9" fmla="*/ 1343025 w 1981200"/>
                  <a:gd name="connsiteY9" fmla="*/ 1544637 h 2563812"/>
                  <a:gd name="connsiteX10" fmla="*/ 1609725 w 1981200"/>
                  <a:gd name="connsiteY10" fmla="*/ 2563812 h 2563812"/>
                  <a:gd name="connsiteX11" fmla="*/ 1981200 w 1981200"/>
                  <a:gd name="connsiteY11" fmla="*/ 2382837 h 2563812"/>
                  <a:gd name="connsiteX0" fmla="*/ 1981200 w 1981200"/>
                  <a:gd name="connsiteY0" fmla="*/ 2382837 h 2563812"/>
                  <a:gd name="connsiteX1" fmla="*/ 1724025 w 1981200"/>
                  <a:gd name="connsiteY1" fmla="*/ 1439862 h 2563812"/>
                  <a:gd name="connsiteX2" fmla="*/ 1476375 w 1981200"/>
                  <a:gd name="connsiteY2" fmla="*/ 1106487 h 2563812"/>
                  <a:gd name="connsiteX3" fmla="*/ 314325 w 1981200"/>
                  <a:gd name="connsiteY3" fmla="*/ 420687 h 2563812"/>
                  <a:gd name="connsiteX4" fmla="*/ 133350 w 1981200"/>
                  <a:gd name="connsiteY4" fmla="*/ 115887 h 2563812"/>
                  <a:gd name="connsiteX5" fmla="*/ 76200 w 1981200"/>
                  <a:gd name="connsiteY5" fmla="*/ 258762 h 2563812"/>
                  <a:gd name="connsiteX6" fmla="*/ 0 w 1981200"/>
                  <a:gd name="connsiteY6" fmla="*/ 1668462 h 2563812"/>
                  <a:gd name="connsiteX7" fmla="*/ 66675 w 1981200"/>
                  <a:gd name="connsiteY7" fmla="*/ 1811337 h 2563812"/>
                  <a:gd name="connsiteX8" fmla="*/ 284856 w 1981200"/>
                  <a:gd name="connsiteY8" fmla="*/ 648072 h 2563812"/>
                  <a:gd name="connsiteX9" fmla="*/ 1343025 w 1981200"/>
                  <a:gd name="connsiteY9" fmla="*/ 1544637 h 2563812"/>
                  <a:gd name="connsiteX10" fmla="*/ 1609725 w 1981200"/>
                  <a:gd name="connsiteY10" fmla="*/ 2563812 h 2563812"/>
                  <a:gd name="connsiteX11" fmla="*/ 1981200 w 1981200"/>
                  <a:gd name="connsiteY11" fmla="*/ 2382837 h 2563812"/>
                  <a:gd name="connsiteX0" fmla="*/ 1981200 w 1981200"/>
                  <a:gd name="connsiteY0" fmla="*/ 2382837 h 2563812"/>
                  <a:gd name="connsiteX1" fmla="*/ 1724025 w 1981200"/>
                  <a:gd name="connsiteY1" fmla="*/ 1439862 h 2563812"/>
                  <a:gd name="connsiteX2" fmla="*/ 1476375 w 1981200"/>
                  <a:gd name="connsiteY2" fmla="*/ 1106487 h 2563812"/>
                  <a:gd name="connsiteX3" fmla="*/ 314325 w 1981200"/>
                  <a:gd name="connsiteY3" fmla="*/ 420687 h 2563812"/>
                  <a:gd name="connsiteX4" fmla="*/ 133350 w 1981200"/>
                  <a:gd name="connsiteY4" fmla="*/ 115887 h 2563812"/>
                  <a:gd name="connsiteX5" fmla="*/ 76200 w 1981200"/>
                  <a:gd name="connsiteY5" fmla="*/ 258762 h 2563812"/>
                  <a:gd name="connsiteX6" fmla="*/ 0 w 1981200"/>
                  <a:gd name="connsiteY6" fmla="*/ 1668462 h 2563812"/>
                  <a:gd name="connsiteX7" fmla="*/ 66675 w 1981200"/>
                  <a:gd name="connsiteY7" fmla="*/ 1811337 h 2563812"/>
                  <a:gd name="connsiteX8" fmla="*/ 284856 w 1981200"/>
                  <a:gd name="connsiteY8" fmla="*/ 648072 h 2563812"/>
                  <a:gd name="connsiteX9" fmla="*/ 1343025 w 1981200"/>
                  <a:gd name="connsiteY9" fmla="*/ 1544637 h 2563812"/>
                  <a:gd name="connsiteX10" fmla="*/ 1609725 w 1981200"/>
                  <a:gd name="connsiteY10" fmla="*/ 2563812 h 2563812"/>
                  <a:gd name="connsiteX11" fmla="*/ 1981200 w 1981200"/>
                  <a:gd name="connsiteY11" fmla="*/ 2382837 h 2563812"/>
                  <a:gd name="connsiteX0" fmla="*/ 1981200 w 1981200"/>
                  <a:gd name="connsiteY0" fmla="*/ 2266950 h 2447925"/>
                  <a:gd name="connsiteX1" fmla="*/ 1724025 w 1981200"/>
                  <a:gd name="connsiteY1" fmla="*/ 1323975 h 2447925"/>
                  <a:gd name="connsiteX2" fmla="*/ 1476375 w 1981200"/>
                  <a:gd name="connsiteY2" fmla="*/ 990600 h 2447925"/>
                  <a:gd name="connsiteX3" fmla="*/ 314325 w 1981200"/>
                  <a:gd name="connsiteY3" fmla="*/ 304800 h 2447925"/>
                  <a:gd name="connsiteX4" fmla="*/ 133350 w 1981200"/>
                  <a:gd name="connsiteY4" fmla="*/ 0 h 2447925"/>
                  <a:gd name="connsiteX5" fmla="*/ 76200 w 1981200"/>
                  <a:gd name="connsiteY5" fmla="*/ 142875 h 2447925"/>
                  <a:gd name="connsiteX6" fmla="*/ 0 w 1981200"/>
                  <a:gd name="connsiteY6" fmla="*/ 1552575 h 2447925"/>
                  <a:gd name="connsiteX7" fmla="*/ 66675 w 1981200"/>
                  <a:gd name="connsiteY7" fmla="*/ 1695450 h 2447925"/>
                  <a:gd name="connsiteX8" fmla="*/ 284856 w 1981200"/>
                  <a:gd name="connsiteY8" fmla="*/ 532185 h 2447925"/>
                  <a:gd name="connsiteX9" fmla="*/ 1343025 w 1981200"/>
                  <a:gd name="connsiteY9" fmla="*/ 1428750 h 2447925"/>
                  <a:gd name="connsiteX10" fmla="*/ 1609725 w 1981200"/>
                  <a:gd name="connsiteY10" fmla="*/ 2447925 h 2447925"/>
                  <a:gd name="connsiteX11" fmla="*/ 1981200 w 1981200"/>
                  <a:gd name="connsiteY11" fmla="*/ 2266950 h 2447925"/>
                  <a:gd name="connsiteX0" fmla="*/ 1981200 w 1981200"/>
                  <a:gd name="connsiteY0" fmla="*/ 2266950 h 2447925"/>
                  <a:gd name="connsiteX1" fmla="*/ 1724025 w 1981200"/>
                  <a:gd name="connsiteY1" fmla="*/ 1323975 h 2447925"/>
                  <a:gd name="connsiteX2" fmla="*/ 1476375 w 1981200"/>
                  <a:gd name="connsiteY2" fmla="*/ 990600 h 2447925"/>
                  <a:gd name="connsiteX3" fmla="*/ 314325 w 1981200"/>
                  <a:gd name="connsiteY3" fmla="*/ 304800 h 2447925"/>
                  <a:gd name="connsiteX4" fmla="*/ 133350 w 1981200"/>
                  <a:gd name="connsiteY4" fmla="*/ 0 h 2447925"/>
                  <a:gd name="connsiteX5" fmla="*/ 76200 w 1981200"/>
                  <a:gd name="connsiteY5" fmla="*/ 142875 h 2447925"/>
                  <a:gd name="connsiteX6" fmla="*/ 0 w 1981200"/>
                  <a:gd name="connsiteY6" fmla="*/ 1552575 h 2447925"/>
                  <a:gd name="connsiteX7" fmla="*/ 66675 w 1981200"/>
                  <a:gd name="connsiteY7" fmla="*/ 1695450 h 2447925"/>
                  <a:gd name="connsiteX8" fmla="*/ 284856 w 1981200"/>
                  <a:gd name="connsiteY8" fmla="*/ 532185 h 2447925"/>
                  <a:gd name="connsiteX9" fmla="*/ 1343025 w 1981200"/>
                  <a:gd name="connsiteY9" fmla="*/ 1428750 h 2447925"/>
                  <a:gd name="connsiteX10" fmla="*/ 1609725 w 1981200"/>
                  <a:gd name="connsiteY10" fmla="*/ 2447925 h 2447925"/>
                  <a:gd name="connsiteX11" fmla="*/ 1981200 w 1981200"/>
                  <a:gd name="connsiteY11" fmla="*/ 2266950 h 2447925"/>
                  <a:gd name="connsiteX0" fmla="*/ 1981200 w 1981200"/>
                  <a:gd name="connsiteY0" fmla="*/ 2266950 h 2447925"/>
                  <a:gd name="connsiteX1" fmla="*/ 1724025 w 1981200"/>
                  <a:gd name="connsiteY1" fmla="*/ 1323975 h 2447925"/>
                  <a:gd name="connsiteX2" fmla="*/ 1476375 w 1981200"/>
                  <a:gd name="connsiteY2" fmla="*/ 990600 h 2447925"/>
                  <a:gd name="connsiteX3" fmla="*/ 314325 w 1981200"/>
                  <a:gd name="connsiteY3" fmla="*/ 304800 h 2447925"/>
                  <a:gd name="connsiteX4" fmla="*/ 133350 w 1981200"/>
                  <a:gd name="connsiteY4" fmla="*/ 0 h 2447925"/>
                  <a:gd name="connsiteX5" fmla="*/ 76200 w 1981200"/>
                  <a:gd name="connsiteY5" fmla="*/ 142875 h 2447925"/>
                  <a:gd name="connsiteX6" fmla="*/ 0 w 1981200"/>
                  <a:gd name="connsiteY6" fmla="*/ 1552575 h 2447925"/>
                  <a:gd name="connsiteX7" fmla="*/ 66675 w 1981200"/>
                  <a:gd name="connsiteY7" fmla="*/ 1695450 h 2447925"/>
                  <a:gd name="connsiteX8" fmla="*/ 284856 w 1981200"/>
                  <a:gd name="connsiteY8" fmla="*/ 532185 h 2447925"/>
                  <a:gd name="connsiteX9" fmla="*/ 1292968 w 1981200"/>
                  <a:gd name="connsiteY9" fmla="*/ 1324273 h 2447925"/>
                  <a:gd name="connsiteX10" fmla="*/ 1609725 w 1981200"/>
                  <a:gd name="connsiteY10" fmla="*/ 2447925 h 2447925"/>
                  <a:gd name="connsiteX11" fmla="*/ 1981200 w 1981200"/>
                  <a:gd name="connsiteY11" fmla="*/ 2266950 h 2447925"/>
                  <a:gd name="connsiteX0" fmla="*/ 1981200 w 1981200"/>
                  <a:gd name="connsiteY0" fmla="*/ 2266950 h 2447925"/>
                  <a:gd name="connsiteX1" fmla="*/ 1724025 w 1981200"/>
                  <a:gd name="connsiteY1" fmla="*/ 1323975 h 2447925"/>
                  <a:gd name="connsiteX2" fmla="*/ 1476375 w 1981200"/>
                  <a:gd name="connsiteY2" fmla="*/ 990600 h 2447925"/>
                  <a:gd name="connsiteX3" fmla="*/ 314325 w 1981200"/>
                  <a:gd name="connsiteY3" fmla="*/ 304800 h 2447925"/>
                  <a:gd name="connsiteX4" fmla="*/ 133350 w 1981200"/>
                  <a:gd name="connsiteY4" fmla="*/ 0 h 2447925"/>
                  <a:gd name="connsiteX5" fmla="*/ 76200 w 1981200"/>
                  <a:gd name="connsiteY5" fmla="*/ 142875 h 2447925"/>
                  <a:gd name="connsiteX6" fmla="*/ 0 w 1981200"/>
                  <a:gd name="connsiteY6" fmla="*/ 1552575 h 2447925"/>
                  <a:gd name="connsiteX7" fmla="*/ 66675 w 1981200"/>
                  <a:gd name="connsiteY7" fmla="*/ 1695450 h 2447925"/>
                  <a:gd name="connsiteX8" fmla="*/ 284856 w 1981200"/>
                  <a:gd name="connsiteY8" fmla="*/ 532185 h 2447925"/>
                  <a:gd name="connsiteX9" fmla="*/ 1292968 w 1981200"/>
                  <a:gd name="connsiteY9" fmla="*/ 1324273 h 2447925"/>
                  <a:gd name="connsiteX10" fmla="*/ 1454794 w 1981200"/>
                  <a:gd name="connsiteY10" fmla="*/ 1606897 h 2447925"/>
                  <a:gd name="connsiteX11" fmla="*/ 1609725 w 1981200"/>
                  <a:gd name="connsiteY11" fmla="*/ 2447925 h 2447925"/>
                  <a:gd name="connsiteX12" fmla="*/ 1981200 w 1981200"/>
                  <a:gd name="connsiteY12" fmla="*/ 2266950 h 2447925"/>
                  <a:gd name="connsiteX0" fmla="*/ 1981200 w 1981200"/>
                  <a:gd name="connsiteY0" fmla="*/ 2266950 h 2447925"/>
                  <a:gd name="connsiteX1" fmla="*/ 1724025 w 1981200"/>
                  <a:gd name="connsiteY1" fmla="*/ 1323975 h 2447925"/>
                  <a:gd name="connsiteX2" fmla="*/ 1476375 w 1981200"/>
                  <a:gd name="connsiteY2" fmla="*/ 990600 h 2447925"/>
                  <a:gd name="connsiteX3" fmla="*/ 314325 w 1981200"/>
                  <a:gd name="connsiteY3" fmla="*/ 304800 h 2447925"/>
                  <a:gd name="connsiteX4" fmla="*/ 133350 w 1981200"/>
                  <a:gd name="connsiteY4" fmla="*/ 0 h 2447925"/>
                  <a:gd name="connsiteX5" fmla="*/ 76200 w 1981200"/>
                  <a:gd name="connsiteY5" fmla="*/ 142875 h 2447925"/>
                  <a:gd name="connsiteX6" fmla="*/ 0 w 1981200"/>
                  <a:gd name="connsiteY6" fmla="*/ 1552575 h 2447925"/>
                  <a:gd name="connsiteX7" fmla="*/ 66675 w 1981200"/>
                  <a:gd name="connsiteY7" fmla="*/ 1695450 h 2447925"/>
                  <a:gd name="connsiteX8" fmla="*/ 284856 w 1981200"/>
                  <a:gd name="connsiteY8" fmla="*/ 532185 h 2447925"/>
                  <a:gd name="connsiteX9" fmla="*/ 1292968 w 1981200"/>
                  <a:gd name="connsiteY9" fmla="*/ 1324273 h 2447925"/>
                  <a:gd name="connsiteX10" fmla="*/ 1454794 w 1981200"/>
                  <a:gd name="connsiteY10" fmla="*/ 1606897 h 2447925"/>
                  <a:gd name="connsiteX11" fmla="*/ 1609725 w 1981200"/>
                  <a:gd name="connsiteY11" fmla="*/ 2447925 h 2447925"/>
                  <a:gd name="connsiteX12" fmla="*/ 1981200 w 1981200"/>
                  <a:gd name="connsiteY12" fmla="*/ 2266950 h 2447925"/>
                  <a:gd name="connsiteX0" fmla="*/ 1981200 w 1981200"/>
                  <a:gd name="connsiteY0" fmla="*/ 2168749 h 2349724"/>
                  <a:gd name="connsiteX1" fmla="*/ 1724025 w 1981200"/>
                  <a:gd name="connsiteY1" fmla="*/ 1225774 h 2349724"/>
                  <a:gd name="connsiteX2" fmla="*/ 1476375 w 1981200"/>
                  <a:gd name="connsiteY2" fmla="*/ 892399 h 2349724"/>
                  <a:gd name="connsiteX3" fmla="*/ 314325 w 1981200"/>
                  <a:gd name="connsiteY3" fmla="*/ 206599 h 2349724"/>
                  <a:gd name="connsiteX4" fmla="*/ 161429 w 1981200"/>
                  <a:gd name="connsiteY4" fmla="*/ 0 h 2349724"/>
                  <a:gd name="connsiteX5" fmla="*/ 76200 w 1981200"/>
                  <a:gd name="connsiteY5" fmla="*/ 44674 h 2349724"/>
                  <a:gd name="connsiteX6" fmla="*/ 0 w 1981200"/>
                  <a:gd name="connsiteY6" fmla="*/ 1454374 h 2349724"/>
                  <a:gd name="connsiteX7" fmla="*/ 66675 w 1981200"/>
                  <a:gd name="connsiteY7" fmla="*/ 1597249 h 2349724"/>
                  <a:gd name="connsiteX8" fmla="*/ 284856 w 1981200"/>
                  <a:gd name="connsiteY8" fmla="*/ 433984 h 2349724"/>
                  <a:gd name="connsiteX9" fmla="*/ 1292968 w 1981200"/>
                  <a:gd name="connsiteY9" fmla="*/ 1226072 h 2349724"/>
                  <a:gd name="connsiteX10" fmla="*/ 1454794 w 1981200"/>
                  <a:gd name="connsiteY10" fmla="*/ 1508696 h 2349724"/>
                  <a:gd name="connsiteX11" fmla="*/ 1609725 w 1981200"/>
                  <a:gd name="connsiteY11" fmla="*/ 2349724 h 2349724"/>
                  <a:gd name="connsiteX12" fmla="*/ 1981200 w 1981200"/>
                  <a:gd name="connsiteY12" fmla="*/ 2168749 h 2349724"/>
                  <a:gd name="connsiteX0" fmla="*/ 1981200 w 1981200"/>
                  <a:gd name="connsiteY0" fmla="*/ 2168749 h 2349724"/>
                  <a:gd name="connsiteX1" fmla="*/ 1724025 w 1981200"/>
                  <a:gd name="connsiteY1" fmla="*/ 1225774 h 2349724"/>
                  <a:gd name="connsiteX2" fmla="*/ 1476375 w 1981200"/>
                  <a:gd name="connsiteY2" fmla="*/ 892399 h 2349724"/>
                  <a:gd name="connsiteX3" fmla="*/ 342893 w 1981200"/>
                  <a:gd name="connsiteY3" fmla="*/ 259465 h 2349724"/>
                  <a:gd name="connsiteX4" fmla="*/ 161429 w 1981200"/>
                  <a:gd name="connsiteY4" fmla="*/ 0 h 2349724"/>
                  <a:gd name="connsiteX5" fmla="*/ 76200 w 1981200"/>
                  <a:gd name="connsiteY5" fmla="*/ 44674 h 2349724"/>
                  <a:gd name="connsiteX6" fmla="*/ 0 w 1981200"/>
                  <a:gd name="connsiteY6" fmla="*/ 1454374 h 2349724"/>
                  <a:gd name="connsiteX7" fmla="*/ 66675 w 1981200"/>
                  <a:gd name="connsiteY7" fmla="*/ 1597249 h 2349724"/>
                  <a:gd name="connsiteX8" fmla="*/ 284856 w 1981200"/>
                  <a:gd name="connsiteY8" fmla="*/ 433984 h 2349724"/>
                  <a:gd name="connsiteX9" fmla="*/ 1292968 w 1981200"/>
                  <a:gd name="connsiteY9" fmla="*/ 1226072 h 2349724"/>
                  <a:gd name="connsiteX10" fmla="*/ 1454794 w 1981200"/>
                  <a:gd name="connsiteY10" fmla="*/ 1508696 h 2349724"/>
                  <a:gd name="connsiteX11" fmla="*/ 1609725 w 1981200"/>
                  <a:gd name="connsiteY11" fmla="*/ 2349724 h 2349724"/>
                  <a:gd name="connsiteX12" fmla="*/ 1981200 w 1981200"/>
                  <a:gd name="connsiteY12" fmla="*/ 2168749 h 2349724"/>
                  <a:gd name="connsiteX0" fmla="*/ 1981200 w 1981200"/>
                  <a:gd name="connsiteY0" fmla="*/ 2243119 h 2424094"/>
                  <a:gd name="connsiteX1" fmla="*/ 1724025 w 1981200"/>
                  <a:gd name="connsiteY1" fmla="*/ 1300144 h 2424094"/>
                  <a:gd name="connsiteX2" fmla="*/ 1476375 w 1981200"/>
                  <a:gd name="connsiteY2" fmla="*/ 966769 h 2424094"/>
                  <a:gd name="connsiteX3" fmla="*/ 342893 w 1981200"/>
                  <a:gd name="connsiteY3" fmla="*/ 333835 h 2424094"/>
                  <a:gd name="connsiteX4" fmla="*/ 225684 w 1981200"/>
                  <a:gd name="connsiteY4" fmla="*/ 0 h 2424094"/>
                  <a:gd name="connsiteX5" fmla="*/ 76200 w 1981200"/>
                  <a:gd name="connsiteY5" fmla="*/ 119044 h 2424094"/>
                  <a:gd name="connsiteX6" fmla="*/ 0 w 1981200"/>
                  <a:gd name="connsiteY6" fmla="*/ 1528744 h 2424094"/>
                  <a:gd name="connsiteX7" fmla="*/ 66675 w 1981200"/>
                  <a:gd name="connsiteY7" fmla="*/ 1671619 h 2424094"/>
                  <a:gd name="connsiteX8" fmla="*/ 284856 w 1981200"/>
                  <a:gd name="connsiteY8" fmla="*/ 508354 h 2424094"/>
                  <a:gd name="connsiteX9" fmla="*/ 1292968 w 1981200"/>
                  <a:gd name="connsiteY9" fmla="*/ 1300442 h 2424094"/>
                  <a:gd name="connsiteX10" fmla="*/ 1454794 w 1981200"/>
                  <a:gd name="connsiteY10" fmla="*/ 1583066 h 2424094"/>
                  <a:gd name="connsiteX11" fmla="*/ 1609725 w 1981200"/>
                  <a:gd name="connsiteY11" fmla="*/ 2424094 h 2424094"/>
                  <a:gd name="connsiteX12" fmla="*/ 1981200 w 1981200"/>
                  <a:gd name="connsiteY12" fmla="*/ 2243119 h 2424094"/>
                  <a:gd name="connsiteX0" fmla="*/ 1981200 w 1981200"/>
                  <a:gd name="connsiteY0" fmla="*/ 2243119 h 2424094"/>
                  <a:gd name="connsiteX1" fmla="*/ 1724025 w 1981200"/>
                  <a:gd name="connsiteY1" fmla="*/ 1300144 h 2424094"/>
                  <a:gd name="connsiteX2" fmla="*/ 1476375 w 1981200"/>
                  <a:gd name="connsiteY2" fmla="*/ 966769 h 2424094"/>
                  <a:gd name="connsiteX3" fmla="*/ 342893 w 1981200"/>
                  <a:gd name="connsiteY3" fmla="*/ 333835 h 2424094"/>
                  <a:gd name="connsiteX4" fmla="*/ 225684 w 1981200"/>
                  <a:gd name="connsiteY4" fmla="*/ 0 h 2424094"/>
                  <a:gd name="connsiteX5" fmla="*/ 97493 w 1981200"/>
                  <a:gd name="connsiteY5" fmla="*/ 29658 h 2424094"/>
                  <a:gd name="connsiteX6" fmla="*/ 0 w 1981200"/>
                  <a:gd name="connsiteY6" fmla="*/ 1528744 h 2424094"/>
                  <a:gd name="connsiteX7" fmla="*/ 66675 w 1981200"/>
                  <a:gd name="connsiteY7" fmla="*/ 1671619 h 2424094"/>
                  <a:gd name="connsiteX8" fmla="*/ 284856 w 1981200"/>
                  <a:gd name="connsiteY8" fmla="*/ 508354 h 2424094"/>
                  <a:gd name="connsiteX9" fmla="*/ 1292968 w 1981200"/>
                  <a:gd name="connsiteY9" fmla="*/ 1300442 h 2424094"/>
                  <a:gd name="connsiteX10" fmla="*/ 1454794 w 1981200"/>
                  <a:gd name="connsiteY10" fmla="*/ 1583066 h 2424094"/>
                  <a:gd name="connsiteX11" fmla="*/ 1609725 w 1981200"/>
                  <a:gd name="connsiteY11" fmla="*/ 2424094 h 2424094"/>
                  <a:gd name="connsiteX12" fmla="*/ 1981200 w 1981200"/>
                  <a:gd name="connsiteY12" fmla="*/ 2243119 h 2424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81200" h="2424094">
                    <a:moveTo>
                      <a:pt x="1981200" y="2243119"/>
                    </a:moveTo>
                    <a:cubicBezTo>
                      <a:pt x="1894681" y="1877994"/>
                      <a:pt x="1808163" y="1512869"/>
                      <a:pt x="1724025" y="1300144"/>
                    </a:cubicBezTo>
                    <a:cubicBezTo>
                      <a:pt x="1639888" y="1087419"/>
                      <a:pt x="1711325" y="1136631"/>
                      <a:pt x="1476375" y="966769"/>
                    </a:cubicBezTo>
                    <a:lnTo>
                      <a:pt x="342893" y="333835"/>
                    </a:lnTo>
                    <a:lnTo>
                      <a:pt x="225684" y="0"/>
                    </a:lnTo>
                    <a:lnTo>
                      <a:pt x="97493" y="29658"/>
                    </a:lnTo>
                    <a:lnTo>
                      <a:pt x="0" y="1528744"/>
                    </a:lnTo>
                    <a:lnTo>
                      <a:pt x="66675" y="1671619"/>
                    </a:lnTo>
                    <a:lnTo>
                      <a:pt x="284856" y="508354"/>
                    </a:lnTo>
                    <a:lnTo>
                      <a:pt x="1292968" y="1300442"/>
                    </a:lnTo>
                    <a:cubicBezTo>
                      <a:pt x="1487958" y="1479561"/>
                      <a:pt x="1402001" y="1395791"/>
                      <a:pt x="1454794" y="1583066"/>
                    </a:cubicBezTo>
                    <a:lnTo>
                      <a:pt x="1609725" y="2424094"/>
                    </a:lnTo>
                    <a:lnTo>
                      <a:pt x="1981200" y="2243119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grpSp>
            <p:nvGrpSpPr>
              <p:cNvPr id="230" name="群組 264"/>
              <p:cNvGrpSpPr/>
              <p:nvPr/>
            </p:nvGrpSpPr>
            <p:grpSpPr>
              <a:xfrm rot="1608463">
                <a:off x="593087" y="2840897"/>
                <a:ext cx="1445995" cy="103812"/>
                <a:chOff x="120923" y="3816549"/>
                <a:chExt cx="2304256" cy="288032"/>
              </a:xfrm>
            </p:grpSpPr>
            <p:sp>
              <p:nvSpPr>
                <p:cNvPr id="237" name="矩形 236"/>
                <p:cNvSpPr/>
                <p:nvPr/>
              </p:nvSpPr>
              <p:spPr>
                <a:xfrm>
                  <a:off x="1129035" y="3816549"/>
                  <a:ext cx="1296144" cy="288032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38" name="矩形 237"/>
                <p:cNvSpPr/>
                <p:nvPr/>
              </p:nvSpPr>
              <p:spPr>
                <a:xfrm>
                  <a:off x="120923" y="3888557"/>
                  <a:ext cx="1296144" cy="135632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sp>
            <p:nvSpPr>
              <p:cNvPr id="231" name="矩形 230"/>
              <p:cNvSpPr/>
              <p:nvPr/>
            </p:nvSpPr>
            <p:spPr>
              <a:xfrm rot="5019858">
                <a:off x="1415277" y="3961976"/>
                <a:ext cx="1231149" cy="772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grpSp>
            <p:nvGrpSpPr>
              <p:cNvPr id="232" name="群組 270"/>
              <p:cNvGrpSpPr/>
              <p:nvPr/>
            </p:nvGrpSpPr>
            <p:grpSpPr>
              <a:xfrm>
                <a:off x="563887" y="3715415"/>
                <a:ext cx="637159" cy="566205"/>
                <a:chOff x="563885" y="3715415"/>
                <a:chExt cx="741405" cy="658843"/>
              </a:xfrm>
            </p:grpSpPr>
            <p:sp>
              <p:nvSpPr>
                <p:cNvPr id="233" name="流程圖: 延遲 232"/>
                <p:cNvSpPr/>
                <p:nvPr/>
              </p:nvSpPr>
              <p:spPr>
                <a:xfrm rot="5400000">
                  <a:off x="743905" y="3978214"/>
                  <a:ext cx="360040" cy="432048"/>
                </a:xfrm>
                <a:prstGeom prst="flowChartDelay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34" name="流程圖: 人工作業 233"/>
                <p:cNvSpPr/>
                <p:nvPr/>
              </p:nvSpPr>
              <p:spPr>
                <a:xfrm>
                  <a:off x="563885" y="3987007"/>
                  <a:ext cx="720080" cy="243235"/>
                </a:xfrm>
                <a:prstGeom prst="flowChartManualOperation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35" name="矩形 234"/>
                <p:cNvSpPr/>
                <p:nvPr/>
              </p:nvSpPr>
              <p:spPr>
                <a:xfrm rot="6983842">
                  <a:off x="1200016" y="3910981"/>
                  <a:ext cx="164830" cy="45719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36" name="矩形 235"/>
                <p:cNvSpPr/>
                <p:nvPr/>
              </p:nvSpPr>
              <p:spPr>
                <a:xfrm rot="6506355">
                  <a:off x="507003" y="3836803"/>
                  <a:ext cx="325276" cy="82499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</p:grpSp>
      </p:grpSp>
      <p:grpSp>
        <p:nvGrpSpPr>
          <p:cNvPr id="239" name="群組 293"/>
          <p:cNvGrpSpPr/>
          <p:nvPr userDrawn="1"/>
        </p:nvGrpSpPr>
        <p:grpSpPr>
          <a:xfrm>
            <a:off x="7524328" y="457370"/>
            <a:ext cx="432048" cy="380779"/>
            <a:chOff x="696987" y="3744541"/>
            <a:chExt cx="1834396" cy="16167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40" name="群組 281"/>
            <p:cNvGrpSpPr/>
            <p:nvPr/>
          </p:nvGrpSpPr>
          <p:grpSpPr>
            <a:xfrm>
              <a:off x="696987" y="3744541"/>
              <a:ext cx="1834396" cy="936104"/>
              <a:chOff x="696987" y="3744541"/>
              <a:chExt cx="1834396" cy="936104"/>
            </a:xfrm>
          </p:grpSpPr>
          <p:sp>
            <p:nvSpPr>
              <p:cNvPr id="251" name="橢圓 250"/>
              <p:cNvSpPr/>
              <p:nvPr/>
            </p:nvSpPr>
            <p:spPr>
              <a:xfrm>
                <a:off x="985019" y="3744541"/>
                <a:ext cx="648072" cy="576064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52" name="橢圓 251"/>
              <p:cNvSpPr/>
              <p:nvPr/>
            </p:nvSpPr>
            <p:spPr>
              <a:xfrm>
                <a:off x="696987" y="3960565"/>
                <a:ext cx="648072" cy="576064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53" name="橢圓 252"/>
              <p:cNvSpPr/>
              <p:nvPr/>
            </p:nvSpPr>
            <p:spPr>
              <a:xfrm>
                <a:off x="913011" y="4104581"/>
                <a:ext cx="648072" cy="576064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54" name="橢圓 253"/>
              <p:cNvSpPr/>
              <p:nvPr/>
            </p:nvSpPr>
            <p:spPr>
              <a:xfrm>
                <a:off x="1345059" y="3816549"/>
                <a:ext cx="648072" cy="576064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55" name="橢圓 254"/>
              <p:cNvSpPr/>
              <p:nvPr/>
            </p:nvSpPr>
            <p:spPr>
              <a:xfrm>
                <a:off x="1273051" y="4104581"/>
                <a:ext cx="648072" cy="576064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56" name="手繪多邊形 255"/>
              <p:cNvSpPr/>
              <p:nvPr/>
            </p:nvSpPr>
            <p:spPr>
              <a:xfrm rot="20244839">
                <a:off x="1707366" y="4016047"/>
                <a:ext cx="824017" cy="551325"/>
              </a:xfrm>
              <a:custGeom>
                <a:avLst/>
                <a:gdLst>
                  <a:gd name="connsiteX0" fmla="*/ 0 w 648072"/>
                  <a:gd name="connsiteY0" fmla="*/ 288032 h 576064"/>
                  <a:gd name="connsiteX1" fmla="*/ 108759 w 648072"/>
                  <a:gd name="connsiteY1" fmla="*/ 72754 h 576064"/>
                  <a:gd name="connsiteX2" fmla="*/ 324037 w 648072"/>
                  <a:gd name="connsiteY2" fmla="*/ 0 h 576064"/>
                  <a:gd name="connsiteX3" fmla="*/ 539315 w 648072"/>
                  <a:gd name="connsiteY3" fmla="*/ 72754 h 576064"/>
                  <a:gd name="connsiteX4" fmla="*/ 648073 w 648072"/>
                  <a:gd name="connsiteY4" fmla="*/ 288032 h 576064"/>
                  <a:gd name="connsiteX5" fmla="*/ 539315 w 648072"/>
                  <a:gd name="connsiteY5" fmla="*/ 503310 h 576064"/>
                  <a:gd name="connsiteX6" fmla="*/ 324037 w 648072"/>
                  <a:gd name="connsiteY6" fmla="*/ 576064 h 576064"/>
                  <a:gd name="connsiteX7" fmla="*/ 108759 w 648072"/>
                  <a:gd name="connsiteY7" fmla="*/ 503310 h 576064"/>
                  <a:gd name="connsiteX8" fmla="*/ 1 w 648072"/>
                  <a:gd name="connsiteY8" fmla="*/ 288032 h 576064"/>
                  <a:gd name="connsiteX9" fmla="*/ 0 w 648072"/>
                  <a:gd name="connsiteY9" fmla="*/ 288032 h 576064"/>
                  <a:gd name="connsiteX0" fmla="*/ 0 w 1077290"/>
                  <a:gd name="connsiteY0" fmla="*/ 288032 h 576188"/>
                  <a:gd name="connsiteX1" fmla="*/ 108759 w 1077290"/>
                  <a:gd name="connsiteY1" fmla="*/ 72754 h 576188"/>
                  <a:gd name="connsiteX2" fmla="*/ 324037 w 1077290"/>
                  <a:gd name="connsiteY2" fmla="*/ 0 h 576188"/>
                  <a:gd name="connsiteX3" fmla="*/ 539315 w 1077290"/>
                  <a:gd name="connsiteY3" fmla="*/ 72754 h 576188"/>
                  <a:gd name="connsiteX4" fmla="*/ 648073 w 1077290"/>
                  <a:gd name="connsiteY4" fmla="*/ 288032 h 576188"/>
                  <a:gd name="connsiteX5" fmla="*/ 1008112 w 1077290"/>
                  <a:gd name="connsiteY5" fmla="*/ 504056 h 576188"/>
                  <a:gd name="connsiteX6" fmla="*/ 324037 w 1077290"/>
                  <a:gd name="connsiteY6" fmla="*/ 576064 h 576188"/>
                  <a:gd name="connsiteX7" fmla="*/ 108759 w 1077290"/>
                  <a:gd name="connsiteY7" fmla="*/ 503310 h 576188"/>
                  <a:gd name="connsiteX8" fmla="*/ 1 w 1077290"/>
                  <a:gd name="connsiteY8" fmla="*/ 288032 h 576188"/>
                  <a:gd name="connsiteX9" fmla="*/ 0 w 1077290"/>
                  <a:gd name="connsiteY9" fmla="*/ 288032 h 576188"/>
                  <a:gd name="connsiteX0" fmla="*/ 0 w 1077290"/>
                  <a:gd name="connsiteY0" fmla="*/ 288032 h 691068"/>
                  <a:gd name="connsiteX1" fmla="*/ 108759 w 1077290"/>
                  <a:gd name="connsiteY1" fmla="*/ 72754 h 691068"/>
                  <a:gd name="connsiteX2" fmla="*/ 324037 w 1077290"/>
                  <a:gd name="connsiteY2" fmla="*/ 0 h 691068"/>
                  <a:gd name="connsiteX3" fmla="*/ 539315 w 1077290"/>
                  <a:gd name="connsiteY3" fmla="*/ 72754 h 691068"/>
                  <a:gd name="connsiteX4" fmla="*/ 648073 w 1077290"/>
                  <a:gd name="connsiteY4" fmla="*/ 288032 h 691068"/>
                  <a:gd name="connsiteX5" fmla="*/ 1008112 w 1077290"/>
                  <a:gd name="connsiteY5" fmla="*/ 504056 h 691068"/>
                  <a:gd name="connsiteX6" fmla="*/ 324037 w 1077290"/>
                  <a:gd name="connsiteY6" fmla="*/ 576064 h 691068"/>
                  <a:gd name="connsiteX7" fmla="*/ 108759 w 1077290"/>
                  <a:gd name="connsiteY7" fmla="*/ 503310 h 691068"/>
                  <a:gd name="connsiteX8" fmla="*/ 1 w 1077290"/>
                  <a:gd name="connsiteY8" fmla="*/ 288032 h 691068"/>
                  <a:gd name="connsiteX9" fmla="*/ 0 w 1077290"/>
                  <a:gd name="connsiteY9" fmla="*/ 288032 h 691068"/>
                  <a:gd name="connsiteX0" fmla="*/ 0 w 1008112"/>
                  <a:gd name="connsiteY0" fmla="*/ 288032 h 691068"/>
                  <a:gd name="connsiteX1" fmla="*/ 108759 w 1008112"/>
                  <a:gd name="connsiteY1" fmla="*/ 72754 h 691068"/>
                  <a:gd name="connsiteX2" fmla="*/ 324037 w 1008112"/>
                  <a:gd name="connsiteY2" fmla="*/ 0 h 691068"/>
                  <a:gd name="connsiteX3" fmla="*/ 539315 w 1008112"/>
                  <a:gd name="connsiteY3" fmla="*/ 72754 h 691068"/>
                  <a:gd name="connsiteX4" fmla="*/ 648073 w 1008112"/>
                  <a:gd name="connsiteY4" fmla="*/ 288032 h 691068"/>
                  <a:gd name="connsiteX5" fmla="*/ 1008112 w 1008112"/>
                  <a:gd name="connsiteY5" fmla="*/ 504056 h 691068"/>
                  <a:gd name="connsiteX6" fmla="*/ 324037 w 1008112"/>
                  <a:gd name="connsiteY6" fmla="*/ 576064 h 691068"/>
                  <a:gd name="connsiteX7" fmla="*/ 108759 w 1008112"/>
                  <a:gd name="connsiteY7" fmla="*/ 503310 h 691068"/>
                  <a:gd name="connsiteX8" fmla="*/ 1 w 1008112"/>
                  <a:gd name="connsiteY8" fmla="*/ 288032 h 691068"/>
                  <a:gd name="connsiteX9" fmla="*/ 0 w 1008112"/>
                  <a:gd name="connsiteY9" fmla="*/ 288032 h 691068"/>
                  <a:gd name="connsiteX0" fmla="*/ 0 w 1008112"/>
                  <a:gd name="connsiteY0" fmla="*/ 288032 h 539936"/>
                  <a:gd name="connsiteX1" fmla="*/ 108759 w 1008112"/>
                  <a:gd name="connsiteY1" fmla="*/ 72754 h 539936"/>
                  <a:gd name="connsiteX2" fmla="*/ 324037 w 1008112"/>
                  <a:gd name="connsiteY2" fmla="*/ 0 h 539936"/>
                  <a:gd name="connsiteX3" fmla="*/ 539315 w 1008112"/>
                  <a:gd name="connsiteY3" fmla="*/ 72754 h 539936"/>
                  <a:gd name="connsiteX4" fmla="*/ 648073 w 1008112"/>
                  <a:gd name="connsiteY4" fmla="*/ 288032 h 539936"/>
                  <a:gd name="connsiteX5" fmla="*/ 1008112 w 1008112"/>
                  <a:gd name="connsiteY5" fmla="*/ 504056 h 539936"/>
                  <a:gd name="connsiteX6" fmla="*/ 108759 w 1008112"/>
                  <a:gd name="connsiteY6" fmla="*/ 503310 h 539936"/>
                  <a:gd name="connsiteX7" fmla="*/ 1 w 1008112"/>
                  <a:gd name="connsiteY7" fmla="*/ 288032 h 539936"/>
                  <a:gd name="connsiteX8" fmla="*/ 0 w 1008112"/>
                  <a:gd name="connsiteY8" fmla="*/ 288032 h 539936"/>
                  <a:gd name="connsiteX0" fmla="*/ 0 w 1008112"/>
                  <a:gd name="connsiteY0" fmla="*/ 288032 h 674496"/>
                  <a:gd name="connsiteX1" fmla="*/ 108759 w 1008112"/>
                  <a:gd name="connsiteY1" fmla="*/ 72754 h 674496"/>
                  <a:gd name="connsiteX2" fmla="*/ 324037 w 1008112"/>
                  <a:gd name="connsiteY2" fmla="*/ 0 h 674496"/>
                  <a:gd name="connsiteX3" fmla="*/ 539315 w 1008112"/>
                  <a:gd name="connsiteY3" fmla="*/ 72754 h 674496"/>
                  <a:gd name="connsiteX4" fmla="*/ 648073 w 1008112"/>
                  <a:gd name="connsiteY4" fmla="*/ 288032 h 674496"/>
                  <a:gd name="connsiteX5" fmla="*/ 1008112 w 1008112"/>
                  <a:gd name="connsiteY5" fmla="*/ 504056 h 674496"/>
                  <a:gd name="connsiteX6" fmla="*/ 108759 w 1008112"/>
                  <a:gd name="connsiteY6" fmla="*/ 503310 h 674496"/>
                  <a:gd name="connsiteX7" fmla="*/ 1 w 1008112"/>
                  <a:gd name="connsiteY7" fmla="*/ 288032 h 674496"/>
                  <a:gd name="connsiteX8" fmla="*/ 0 w 1008112"/>
                  <a:gd name="connsiteY8" fmla="*/ 288032 h 674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8112" h="674496">
                    <a:moveTo>
                      <a:pt x="0" y="288032"/>
                    </a:moveTo>
                    <a:cubicBezTo>
                      <a:pt x="0" y="205759"/>
                      <a:pt x="39581" y="127413"/>
                      <a:pt x="108759" y="72754"/>
                    </a:cubicBezTo>
                    <a:cubicBezTo>
                      <a:pt x="168074" y="25888"/>
                      <a:pt x="244676" y="0"/>
                      <a:pt x="324037" y="0"/>
                    </a:cubicBezTo>
                    <a:cubicBezTo>
                      <a:pt x="403398" y="0"/>
                      <a:pt x="480000" y="25888"/>
                      <a:pt x="539315" y="72754"/>
                    </a:cubicBezTo>
                    <a:cubicBezTo>
                      <a:pt x="608493" y="127413"/>
                      <a:pt x="569940" y="216149"/>
                      <a:pt x="648073" y="288032"/>
                    </a:cubicBezTo>
                    <a:cubicBezTo>
                      <a:pt x="726206" y="359915"/>
                      <a:pt x="750662" y="476384"/>
                      <a:pt x="1008112" y="504056"/>
                    </a:cubicBezTo>
                    <a:cubicBezTo>
                      <a:pt x="531939" y="674496"/>
                      <a:pt x="276777" y="539314"/>
                      <a:pt x="108759" y="503310"/>
                    </a:cubicBezTo>
                    <a:cubicBezTo>
                      <a:pt x="39581" y="448651"/>
                      <a:pt x="1" y="370305"/>
                      <a:pt x="1" y="288032"/>
                    </a:cubicBezTo>
                    <a:lnTo>
                      <a:pt x="0" y="288032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</p:grpSp>
        <p:grpSp>
          <p:nvGrpSpPr>
            <p:cNvPr id="241" name="群組 292"/>
            <p:cNvGrpSpPr/>
            <p:nvPr/>
          </p:nvGrpSpPr>
          <p:grpSpPr>
            <a:xfrm rot="5759214">
              <a:off x="1048611" y="4751411"/>
              <a:ext cx="571626" cy="648072"/>
              <a:chOff x="768998" y="4896670"/>
              <a:chExt cx="936107" cy="648072"/>
            </a:xfrm>
          </p:grpSpPr>
          <p:sp>
            <p:nvSpPr>
              <p:cNvPr id="242" name="矩形 241"/>
              <p:cNvSpPr/>
              <p:nvPr/>
            </p:nvSpPr>
            <p:spPr>
              <a:xfrm>
                <a:off x="769000" y="4896670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3" name="矩形 242"/>
              <p:cNvSpPr/>
              <p:nvPr/>
            </p:nvSpPr>
            <p:spPr>
              <a:xfrm>
                <a:off x="1129041" y="4896670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4" name="矩形 243"/>
              <p:cNvSpPr/>
              <p:nvPr/>
            </p:nvSpPr>
            <p:spPr>
              <a:xfrm>
                <a:off x="1489081" y="4896670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5" name="矩形 244"/>
              <p:cNvSpPr/>
              <p:nvPr/>
            </p:nvSpPr>
            <p:spPr>
              <a:xfrm>
                <a:off x="768999" y="5184702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6" name="矩形 245"/>
              <p:cNvSpPr/>
              <p:nvPr/>
            </p:nvSpPr>
            <p:spPr>
              <a:xfrm>
                <a:off x="1129040" y="5184702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7" name="矩形 246"/>
              <p:cNvSpPr/>
              <p:nvPr/>
            </p:nvSpPr>
            <p:spPr>
              <a:xfrm>
                <a:off x="1489079" y="5184702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8" name="矩形 247"/>
              <p:cNvSpPr/>
              <p:nvPr/>
            </p:nvSpPr>
            <p:spPr>
              <a:xfrm>
                <a:off x="768998" y="5472734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9" name="矩形 248"/>
              <p:cNvSpPr/>
              <p:nvPr/>
            </p:nvSpPr>
            <p:spPr>
              <a:xfrm>
                <a:off x="1129038" y="5472734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50" name="矩形 249"/>
              <p:cNvSpPr/>
              <p:nvPr/>
            </p:nvSpPr>
            <p:spPr>
              <a:xfrm>
                <a:off x="1489075" y="5472733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</p:grpSp>
      </p:grpSp>
      <p:sp>
        <p:nvSpPr>
          <p:cNvPr id="262" name="矩形 261"/>
          <p:cNvSpPr/>
          <p:nvPr userDrawn="1"/>
        </p:nvSpPr>
        <p:spPr bwMode="auto">
          <a:xfrm>
            <a:off x="0" y="1142984"/>
            <a:ext cx="9144000" cy="285752"/>
          </a:xfrm>
          <a:prstGeom prst="rect">
            <a:avLst/>
          </a:prstGeom>
          <a:gradFill rotWithShape="1">
            <a:gsLst>
              <a:gs pos="0">
                <a:srgbClr val="FEB80A">
                  <a:shade val="51000"/>
                  <a:satMod val="130000"/>
                </a:srgbClr>
              </a:gs>
              <a:gs pos="80000">
                <a:srgbClr val="FEB80A">
                  <a:shade val="93000"/>
                  <a:satMod val="130000"/>
                </a:srgbClr>
              </a:gs>
              <a:gs pos="100000">
                <a:srgbClr val="FEB80A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EB80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400" b="1" ker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sp>
        <p:nvSpPr>
          <p:cNvPr id="263" name="流程圖: 延遲 262"/>
          <p:cNvSpPr/>
          <p:nvPr userDrawn="1"/>
        </p:nvSpPr>
        <p:spPr>
          <a:xfrm rot="16200000">
            <a:off x="5976156" y="320022"/>
            <a:ext cx="1368152" cy="1728192"/>
          </a:xfrm>
          <a:prstGeom prst="flowChartDelay">
            <a:avLst/>
          </a:prstGeom>
          <a:gradFill flip="none" rotWithShape="1">
            <a:gsLst>
              <a:gs pos="0">
                <a:srgbClr val="5E9EFF">
                  <a:alpha val="0"/>
                </a:srgbClr>
              </a:gs>
              <a:gs pos="39999">
                <a:schemeClr val="bg1">
                  <a:alpha val="0"/>
                </a:schemeClr>
              </a:gs>
              <a:gs pos="70000">
                <a:srgbClr val="C4D6EB">
                  <a:alpha val="0"/>
                </a:srgbClr>
              </a:gs>
              <a:gs pos="100000">
                <a:srgbClr val="FFEBFA">
                  <a:alpha val="63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0" name="圖片 1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69" y="102937"/>
            <a:ext cx="1001076" cy="100107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BAA91-8D54-44BF-BBA9-E05CAEDC839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0200" y="773113"/>
            <a:ext cx="2108200" cy="5581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50838" y="773113"/>
            <a:ext cx="6176962" cy="5581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030CD-3557-45B9-80C6-0B032A86D46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1950" y="773113"/>
            <a:ext cx="8401050" cy="67468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50838" y="1600200"/>
            <a:ext cx="4141787" cy="47545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143375" cy="47545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D9D65E70-AD66-4A03-814C-971CCE46F1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1950" y="773113"/>
            <a:ext cx="8401050" cy="67468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350838" y="1600200"/>
            <a:ext cx="8437562" cy="4754563"/>
          </a:xfrm>
        </p:spPr>
        <p:txBody>
          <a:bodyPr/>
          <a:lstStyle/>
          <a:p>
            <a:r>
              <a:rPr lang="zh-TW" altLang="en-US"/>
              <a:t>按一下圖示以新增表格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710D5A5B-CEAD-4A9B-83EE-C3909D3087A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1950" y="773113"/>
            <a:ext cx="8401050" cy="67468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350838" y="1600200"/>
            <a:ext cx="8437562" cy="4754563"/>
          </a:xfrm>
        </p:spPr>
        <p:txBody>
          <a:bodyPr/>
          <a:lstStyle/>
          <a:p>
            <a:r>
              <a:rPr lang="zh-TW" altLang="en-US"/>
              <a:t>按一下圖示以新增圖表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EC2E286B-67D4-41FF-A15F-D12FCB2C0D3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1950" y="773113"/>
            <a:ext cx="8401050" cy="67468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350838" y="1600200"/>
            <a:ext cx="8437562" cy="4754563"/>
          </a:xfrm>
        </p:spPr>
        <p:txBody>
          <a:bodyPr/>
          <a:lstStyle/>
          <a:p>
            <a:r>
              <a:rPr lang="zh-TW" altLang="en-US"/>
              <a:t>按一下圖示以新增 </a:t>
            </a:r>
            <a:r>
              <a:rPr lang="en-US" altLang="zh-TW"/>
              <a:t>SmartArt </a:t>
            </a:r>
            <a:r>
              <a:rPr lang="zh-TW" altLang="en-US"/>
              <a:t>圖形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8BD22E58-E835-411E-9619-6786A8F44B9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095743"/>
            <a:ext cx="4900422" cy="8694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114044"/>
            <a:ext cx="2108454" cy="7871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996439" y="1114044"/>
            <a:ext cx="1533906" cy="7871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240023" y="1114044"/>
            <a:ext cx="1178814" cy="7871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95536" y="6525344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5C734-E831-4273-A8AA-E71062B4443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20CF6-F302-452A-99AD-51BE5C83A97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50838" y="1600200"/>
            <a:ext cx="4141787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14337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F1BD3-007F-4215-9E17-ED0BF0C91AC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40772-0CE1-42C7-AF2F-C63FC4717A9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4179F-D5BE-4049-9D49-8474AD52F33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902896" y="6453336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E3A2F5B2-5113-406A-BC04-26C67E90E4E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446C7-857B-4963-8011-C1D75E53019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0D3D3-62E8-4AC4-9EEC-68690FC5CEE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Freeform 46"/>
          <p:cNvSpPr>
            <a:spLocks/>
          </p:cNvSpPr>
          <p:nvPr/>
        </p:nvSpPr>
        <p:spPr bwMode="gray">
          <a:xfrm>
            <a:off x="-1588" y="1108075"/>
            <a:ext cx="9175751" cy="5749925"/>
          </a:xfrm>
          <a:custGeom>
            <a:avLst/>
            <a:gdLst/>
            <a:ahLst/>
            <a:cxnLst>
              <a:cxn ang="0">
                <a:pos x="7" y="3616"/>
              </a:cxn>
              <a:cxn ang="0">
                <a:pos x="5780" y="3622"/>
              </a:cxn>
              <a:cxn ang="0">
                <a:pos x="5760" y="0"/>
              </a:cxn>
              <a:cxn ang="0">
                <a:pos x="0" y="0"/>
              </a:cxn>
              <a:cxn ang="0">
                <a:pos x="7" y="3616"/>
              </a:cxn>
            </a:cxnLst>
            <a:rect l="0" t="0" r="r" b="b"/>
            <a:pathLst>
              <a:path w="5780" h="3622">
                <a:moveTo>
                  <a:pt x="7" y="3616"/>
                </a:moveTo>
                <a:lnTo>
                  <a:pt x="5780" y="3622"/>
                </a:lnTo>
                <a:lnTo>
                  <a:pt x="5760" y="0"/>
                </a:lnTo>
                <a:lnTo>
                  <a:pt x="0" y="0"/>
                </a:lnTo>
                <a:lnTo>
                  <a:pt x="7" y="361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body" idx="1"/>
          </p:nvPr>
        </p:nvSpPr>
        <p:spPr bwMode="gray">
          <a:xfrm>
            <a:off x="350838" y="1600200"/>
            <a:ext cx="8437562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629400"/>
            <a:ext cx="2133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629400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a typeface="新細明體" charset="-120"/>
              </a:defRPr>
            </a:lvl1pPr>
          </a:lstStyle>
          <a:p>
            <a:endParaRPr lang="en-US" altLang="zh-TW" dirty="0"/>
          </a:p>
        </p:txBody>
      </p:sp>
      <p:sp>
        <p:nvSpPr>
          <p:cNvPr id="1095" name="Rectangle 7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948264" y="6453336"/>
            <a:ext cx="2133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r>
              <a:rPr lang="en-US" altLang="zh-TW" dirty="0"/>
              <a:t>(</a:t>
            </a:r>
            <a:fld id="{C10338B8-5DA1-41C6-BCA1-155E82EC6002}" type="slidenum">
              <a:rPr lang="en-US" altLang="zh-TW" smtClean="0"/>
              <a:pPr/>
              <a:t>‹#›</a:t>
            </a:fld>
            <a:r>
              <a:rPr lang="en-US" altLang="zh-TW" dirty="0"/>
              <a:t>)</a:t>
            </a:r>
          </a:p>
        </p:txBody>
      </p:sp>
      <p:sp>
        <p:nvSpPr>
          <p:cNvPr id="1091" name="Rectangle 67"/>
          <p:cNvSpPr>
            <a:spLocks noGrp="1" noChangeArrowheads="1"/>
          </p:cNvSpPr>
          <p:nvPr>
            <p:ph type="title"/>
          </p:nvPr>
        </p:nvSpPr>
        <p:spPr bwMode="gray">
          <a:xfrm>
            <a:off x="361950" y="773113"/>
            <a:ext cx="840105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1" name="流程圖: 程序 10"/>
          <p:cNvSpPr/>
          <p:nvPr userDrawn="1"/>
        </p:nvSpPr>
        <p:spPr>
          <a:xfrm>
            <a:off x="-9525" y="8363"/>
            <a:ext cx="9144000" cy="897986"/>
          </a:xfrm>
          <a:prstGeom prst="flowChartProcess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grpSp>
        <p:nvGrpSpPr>
          <p:cNvPr id="3" name="群組 2"/>
          <p:cNvGrpSpPr/>
          <p:nvPr userDrawn="1"/>
        </p:nvGrpSpPr>
        <p:grpSpPr>
          <a:xfrm>
            <a:off x="5841380" y="266027"/>
            <a:ext cx="3152601" cy="1585443"/>
            <a:chOff x="5415224" y="187373"/>
            <a:chExt cx="3533513" cy="1657451"/>
          </a:xfrm>
        </p:grpSpPr>
        <p:grpSp>
          <p:nvGrpSpPr>
            <p:cNvPr id="137" name="群組 136"/>
            <p:cNvGrpSpPr/>
            <p:nvPr userDrawn="1"/>
          </p:nvGrpSpPr>
          <p:grpSpPr>
            <a:xfrm>
              <a:off x="5415224" y="187373"/>
              <a:ext cx="3533513" cy="785818"/>
              <a:chOff x="3243140" y="97330"/>
              <a:chExt cx="5665577" cy="1259968"/>
            </a:xfrm>
          </p:grpSpPr>
          <p:grpSp>
            <p:nvGrpSpPr>
              <p:cNvPr id="21" name="群組 41"/>
              <p:cNvGrpSpPr/>
              <p:nvPr userDrawn="1"/>
            </p:nvGrpSpPr>
            <p:grpSpPr>
              <a:xfrm>
                <a:off x="5092293" y="745402"/>
                <a:ext cx="1369610" cy="457571"/>
                <a:chOff x="5305499" y="1080244"/>
                <a:chExt cx="2016224" cy="673597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2" name="手繪多邊形 21"/>
                <p:cNvSpPr/>
                <p:nvPr/>
              </p:nvSpPr>
              <p:spPr>
                <a:xfrm>
                  <a:off x="5305499" y="1080244"/>
                  <a:ext cx="2016224" cy="648072"/>
                </a:xfrm>
                <a:custGeom>
                  <a:avLst/>
                  <a:gdLst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983346 w 3541690"/>
                    <a:gd name="connsiteY15" fmla="*/ 641797 h 2097110"/>
                    <a:gd name="connsiteX16" fmla="*/ 2240924 w 3541690"/>
                    <a:gd name="connsiteY16" fmla="*/ 590282 h 2097110"/>
                    <a:gd name="connsiteX17" fmla="*/ 2305318 w 3541690"/>
                    <a:gd name="connsiteY17" fmla="*/ 719070 h 2097110"/>
                    <a:gd name="connsiteX18" fmla="*/ 2228045 w 3541690"/>
                    <a:gd name="connsiteY18" fmla="*/ 796344 h 2097110"/>
                    <a:gd name="connsiteX19" fmla="*/ 2176529 w 3541690"/>
                    <a:gd name="connsiteY19" fmla="*/ 731949 h 2097110"/>
                    <a:gd name="connsiteX20" fmla="*/ 2202287 w 3541690"/>
                    <a:gd name="connsiteY20" fmla="*/ 693313 h 2097110"/>
                    <a:gd name="connsiteX21" fmla="*/ 2073498 w 3541690"/>
                    <a:gd name="connsiteY21" fmla="*/ 744828 h 2097110"/>
                    <a:gd name="connsiteX22" fmla="*/ 1970467 w 3541690"/>
                    <a:gd name="connsiteY22" fmla="*/ 963769 h 2097110"/>
                    <a:gd name="connsiteX23" fmla="*/ 1944710 w 3541690"/>
                    <a:gd name="connsiteY23" fmla="*/ 1453166 h 2097110"/>
                    <a:gd name="connsiteX24" fmla="*/ 2176529 w 3541690"/>
                    <a:gd name="connsiteY24" fmla="*/ 1968321 h 2097110"/>
                    <a:gd name="connsiteX25" fmla="*/ 2640169 w 3541690"/>
                    <a:gd name="connsiteY25" fmla="*/ 2058473 h 2097110"/>
                    <a:gd name="connsiteX26" fmla="*/ 3065172 w 3541690"/>
                    <a:gd name="connsiteY26" fmla="*/ 1981200 h 2097110"/>
                    <a:gd name="connsiteX27" fmla="*/ 3541690 w 3541690"/>
                    <a:gd name="connsiteY27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983346 w 3541690"/>
                    <a:gd name="connsiteY15" fmla="*/ 641797 h 2097110"/>
                    <a:gd name="connsiteX16" fmla="*/ 2240924 w 3541690"/>
                    <a:gd name="connsiteY16" fmla="*/ 590282 h 2097110"/>
                    <a:gd name="connsiteX17" fmla="*/ 2305318 w 3541690"/>
                    <a:gd name="connsiteY17" fmla="*/ 719070 h 2097110"/>
                    <a:gd name="connsiteX18" fmla="*/ 2228045 w 3541690"/>
                    <a:gd name="connsiteY18" fmla="*/ 796344 h 2097110"/>
                    <a:gd name="connsiteX19" fmla="*/ 2176529 w 3541690"/>
                    <a:gd name="connsiteY19" fmla="*/ 731949 h 2097110"/>
                    <a:gd name="connsiteX20" fmla="*/ 2202287 w 3541690"/>
                    <a:gd name="connsiteY20" fmla="*/ 693313 h 2097110"/>
                    <a:gd name="connsiteX21" fmla="*/ 2073498 w 3541690"/>
                    <a:gd name="connsiteY21" fmla="*/ 744828 h 2097110"/>
                    <a:gd name="connsiteX22" fmla="*/ 1970467 w 3541690"/>
                    <a:gd name="connsiteY22" fmla="*/ 963769 h 2097110"/>
                    <a:gd name="connsiteX23" fmla="*/ 1944710 w 3541690"/>
                    <a:gd name="connsiteY23" fmla="*/ 1453166 h 2097110"/>
                    <a:gd name="connsiteX24" fmla="*/ 2176529 w 3541690"/>
                    <a:gd name="connsiteY24" fmla="*/ 1968321 h 2097110"/>
                    <a:gd name="connsiteX25" fmla="*/ 2640169 w 3541690"/>
                    <a:gd name="connsiteY25" fmla="*/ 2058473 h 2097110"/>
                    <a:gd name="connsiteX26" fmla="*/ 3065172 w 3541690"/>
                    <a:gd name="connsiteY26" fmla="*/ 1981200 h 2097110"/>
                    <a:gd name="connsiteX27" fmla="*/ 3541690 w 3541690"/>
                    <a:gd name="connsiteY27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93858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93858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108597 w 3650287"/>
                    <a:gd name="connsiteY0" fmla="*/ 1710744 h 2097110"/>
                    <a:gd name="connsiteX1" fmla="*/ 115910 w 3650287"/>
                    <a:gd name="connsiteY1" fmla="*/ 1699525 h 2097110"/>
                    <a:gd name="connsiteX2" fmla="*/ 804056 w 3650287"/>
                    <a:gd name="connsiteY2" fmla="*/ 1195589 h 2097110"/>
                    <a:gd name="connsiteX3" fmla="*/ 1460878 w 3650287"/>
                    <a:gd name="connsiteY3" fmla="*/ 384220 h 2097110"/>
                    <a:gd name="connsiteX4" fmla="*/ 1937397 w 3650287"/>
                    <a:gd name="connsiteY4" fmla="*/ 49369 h 2097110"/>
                    <a:gd name="connsiteX5" fmla="*/ 2413915 w 3650287"/>
                    <a:gd name="connsiteY5" fmla="*/ 88006 h 2097110"/>
                    <a:gd name="connsiteX6" fmla="*/ 2684371 w 3650287"/>
                    <a:gd name="connsiteY6" fmla="*/ 358462 h 2097110"/>
                    <a:gd name="connsiteX7" fmla="*/ 2666294 w 3650287"/>
                    <a:gd name="connsiteY7" fmla="*/ 513008 h 2097110"/>
                    <a:gd name="connsiteX8" fmla="*/ 2555583 w 3650287"/>
                    <a:gd name="connsiteY8" fmla="*/ 551645 h 2097110"/>
                    <a:gd name="connsiteX9" fmla="*/ 2490652 w 3650287"/>
                    <a:gd name="connsiteY9" fmla="*/ 465283 h 2097110"/>
                    <a:gd name="connsiteX10" fmla="*/ 2547902 w 3650287"/>
                    <a:gd name="connsiteY10" fmla="*/ 349810 h 2097110"/>
                    <a:gd name="connsiteX11" fmla="*/ 2310884 w 3650287"/>
                    <a:gd name="connsiteY11" fmla="*/ 306947 h 2097110"/>
                    <a:gd name="connsiteX12" fmla="*/ 2079064 w 3650287"/>
                    <a:gd name="connsiteY12" fmla="*/ 435735 h 2097110"/>
                    <a:gd name="connsiteX13" fmla="*/ 1937397 w 3650287"/>
                    <a:gd name="connsiteY13" fmla="*/ 641797 h 2097110"/>
                    <a:gd name="connsiteX14" fmla="*/ 1834366 w 3650287"/>
                    <a:gd name="connsiteY14" fmla="*/ 1015285 h 2097110"/>
                    <a:gd name="connsiteX15" fmla="*/ 2091943 w 3650287"/>
                    <a:gd name="connsiteY15" fmla="*/ 641797 h 2097110"/>
                    <a:gd name="connsiteX16" fmla="*/ 2349521 w 3650287"/>
                    <a:gd name="connsiteY16" fmla="*/ 590282 h 2097110"/>
                    <a:gd name="connsiteX17" fmla="*/ 2413915 w 3650287"/>
                    <a:gd name="connsiteY17" fmla="*/ 719070 h 2097110"/>
                    <a:gd name="connsiteX18" fmla="*/ 2336642 w 3650287"/>
                    <a:gd name="connsiteY18" fmla="*/ 796344 h 2097110"/>
                    <a:gd name="connsiteX19" fmla="*/ 2285126 w 3650287"/>
                    <a:gd name="connsiteY19" fmla="*/ 731949 h 2097110"/>
                    <a:gd name="connsiteX20" fmla="*/ 2339459 w 3650287"/>
                    <a:gd name="connsiteY20" fmla="*/ 693313 h 2097110"/>
                    <a:gd name="connsiteX21" fmla="*/ 2182095 w 3650287"/>
                    <a:gd name="connsiteY21" fmla="*/ 704346 h 2097110"/>
                    <a:gd name="connsiteX22" fmla="*/ 2079064 w 3650287"/>
                    <a:gd name="connsiteY22" fmla="*/ 963769 h 2097110"/>
                    <a:gd name="connsiteX23" fmla="*/ 2053307 w 3650287"/>
                    <a:gd name="connsiteY23" fmla="*/ 1453166 h 2097110"/>
                    <a:gd name="connsiteX24" fmla="*/ 2285126 w 3650287"/>
                    <a:gd name="connsiteY24" fmla="*/ 1968321 h 2097110"/>
                    <a:gd name="connsiteX25" fmla="*/ 2748766 w 3650287"/>
                    <a:gd name="connsiteY25" fmla="*/ 2058473 h 2097110"/>
                    <a:gd name="connsiteX26" fmla="*/ 3173769 w 3650287"/>
                    <a:gd name="connsiteY26" fmla="*/ 1981200 h 2097110"/>
                    <a:gd name="connsiteX27" fmla="*/ 3650287 w 3650287"/>
                    <a:gd name="connsiteY27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2846231"/>
                    <a:gd name="connsiteY0" fmla="*/ 1195589 h 2097110"/>
                    <a:gd name="connsiteX1" fmla="*/ 656822 w 2846231"/>
                    <a:gd name="connsiteY1" fmla="*/ 384220 h 2097110"/>
                    <a:gd name="connsiteX2" fmla="*/ 1133341 w 2846231"/>
                    <a:gd name="connsiteY2" fmla="*/ 49369 h 2097110"/>
                    <a:gd name="connsiteX3" fmla="*/ 1609859 w 2846231"/>
                    <a:gd name="connsiteY3" fmla="*/ 88006 h 2097110"/>
                    <a:gd name="connsiteX4" fmla="*/ 1880315 w 2846231"/>
                    <a:gd name="connsiteY4" fmla="*/ 358462 h 2097110"/>
                    <a:gd name="connsiteX5" fmla="*/ 1862238 w 2846231"/>
                    <a:gd name="connsiteY5" fmla="*/ 513008 h 2097110"/>
                    <a:gd name="connsiteX6" fmla="*/ 1751527 w 2846231"/>
                    <a:gd name="connsiteY6" fmla="*/ 551645 h 2097110"/>
                    <a:gd name="connsiteX7" fmla="*/ 1686596 w 2846231"/>
                    <a:gd name="connsiteY7" fmla="*/ 465283 h 2097110"/>
                    <a:gd name="connsiteX8" fmla="*/ 1743846 w 2846231"/>
                    <a:gd name="connsiteY8" fmla="*/ 349810 h 2097110"/>
                    <a:gd name="connsiteX9" fmla="*/ 1506828 w 2846231"/>
                    <a:gd name="connsiteY9" fmla="*/ 306947 h 2097110"/>
                    <a:gd name="connsiteX10" fmla="*/ 1275008 w 2846231"/>
                    <a:gd name="connsiteY10" fmla="*/ 435735 h 2097110"/>
                    <a:gd name="connsiteX11" fmla="*/ 1133341 w 2846231"/>
                    <a:gd name="connsiteY11" fmla="*/ 641797 h 2097110"/>
                    <a:gd name="connsiteX12" fmla="*/ 1030310 w 2846231"/>
                    <a:gd name="connsiteY12" fmla="*/ 1015285 h 2097110"/>
                    <a:gd name="connsiteX13" fmla="*/ 1287887 w 2846231"/>
                    <a:gd name="connsiteY13" fmla="*/ 641797 h 2097110"/>
                    <a:gd name="connsiteX14" fmla="*/ 1545465 w 2846231"/>
                    <a:gd name="connsiteY14" fmla="*/ 590282 h 2097110"/>
                    <a:gd name="connsiteX15" fmla="*/ 1609859 w 2846231"/>
                    <a:gd name="connsiteY15" fmla="*/ 719070 h 2097110"/>
                    <a:gd name="connsiteX16" fmla="*/ 1532586 w 2846231"/>
                    <a:gd name="connsiteY16" fmla="*/ 796344 h 2097110"/>
                    <a:gd name="connsiteX17" fmla="*/ 1481070 w 2846231"/>
                    <a:gd name="connsiteY17" fmla="*/ 731949 h 2097110"/>
                    <a:gd name="connsiteX18" fmla="*/ 1535403 w 2846231"/>
                    <a:gd name="connsiteY18" fmla="*/ 693313 h 2097110"/>
                    <a:gd name="connsiteX19" fmla="*/ 1378039 w 2846231"/>
                    <a:gd name="connsiteY19" fmla="*/ 704346 h 2097110"/>
                    <a:gd name="connsiteX20" fmla="*/ 1275008 w 2846231"/>
                    <a:gd name="connsiteY20" fmla="*/ 963769 h 2097110"/>
                    <a:gd name="connsiteX21" fmla="*/ 1249251 w 2846231"/>
                    <a:gd name="connsiteY21" fmla="*/ 1453166 h 2097110"/>
                    <a:gd name="connsiteX22" fmla="*/ 1481070 w 2846231"/>
                    <a:gd name="connsiteY22" fmla="*/ 1968321 h 2097110"/>
                    <a:gd name="connsiteX23" fmla="*/ 1944710 w 2846231"/>
                    <a:gd name="connsiteY23" fmla="*/ 2058473 h 2097110"/>
                    <a:gd name="connsiteX24" fmla="*/ 2369713 w 2846231"/>
                    <a:gd name="connsiteY24" fmla="*/ 1981200 h 2097110"/>
                    <a:gd name="connsiteX25" fmla="*/ 2846231 w 2846231"/>
                    <a:gd name="connsiteY25" fmla="*/ 2097110 h 2097110"/>
                    <a:gd name="connsiteX0" fmla="*/ 0 w 2846231"/>
                    <a:gd name="connsiteY0" fmla="*/ 1195589 h 2097110"/>
                    <a:gd name="connsiteX1" fmla="*/ 148661 w 2846231"/>
                    <a:gd name="connsiteY1" fmla="*/ 1041277 h 2097110"/>
                    <a:gd name="connsiteX2" fmla="*/ 656822 w 2846231"/>
                    <a:gd name="connsiteY2" fmla="*/ 384220 h 2097110"/>
                    <a:gd name="connsiteX3" fmla="*/ 1133341 w 2846231"/>
                    <a:gd name="connsiteY3" fmla="*/ 49369 h 2097110"/>
                    <a:gd name="connsiteX4" fmla="*/ 1609859 w 2846231"/>
                    <a:gd name="connsiteY4" fmla="*/ 88006 h 2097110"/>
                    <a:gd name="connsiteX5" fmla="*/ 1880315 w 2846231"/>
                    <a:gd name="connsiteY5" fmla="*/ 358462 h 2097110"/>
                    <a:gd name="connsiteX6" fmla="*/ 1862238 w 2846231"/>
                    <a:gd name="connsiteY6" fmla="*/ 513008 h 2097110"/>
                    <a:gd name="connsiteX7" fmla="*/ 1751527 w 2846231"/>
                    <a:gd name="connsiteY7" fmla="*/ 551645 h 2097110"/>
                    <a:gd name="connsiteX8" fmla="*/ 1686596 w 2846231"/>
                    <a:gd name="connsiteY8" fmla="*/ 465283 h 2097110"/>
                    <a:gd name="connsiteX9" fmla="*/ 1743846 w 2846231"/>
                    <a:gd name="connsiteY9" fmla="*/ 349810 h 2097110"/>
                    <a:gd name="connsiteX10" fmla="*/ 1506828 w 2846231"/>
                    <a:gd name="connsiteY10" fmla="*/ 306947 h 2097110"/>
                    <a:gd name="connsiteX11" fmla="*/ 1275008 w 2846231"/>
                    <a:gd name="connsiteY11" fmla="*/ 435735 h 2097110"/>
                    <a:gd name="connsiteX12" fmla="*/ 1133341 w 2846231"/>
                    <a:gd name="connsiteY12" fmla="*/ 641797 h 2097110"/>
                    <a:gd name="connsiteX13" fmla="*/ 1030310 w 2846231"/>
                    <a:gd name="connsiteY13" fmla="*/ 1015285 h 2097110"/>
                    <a:gd name="connsiteX14" fmla="*/ 1287887 w 2846231"/>
                    <a:gd name="connsiteY14" fmla="*/ 641797 h 2097110"/>
                    <a:gd name="connsiteX15" fmla="*/ 1545465 w 2846231"/>
                    <a:gd name="connsiteY15" fmla="*/ 590282 h 2097110"/>
                    <a:gd name="connsiteX16" fmla="*/ 1609859 w 2846231"/>
                    <a:gd name="connsiteY16" fmla="*/ 719070 h 2097110"/>
                    <a:gd name="connsiteX17" fmla="*/ 1532586 w 2846231"/>
                    <a:gd name="connsiteY17" fmla="*/ 796344 h 2097110"/>
                    <a:gd name="connsiteX18" fmla="*/ 1481070 w 2846231"/>
                    <a:gd name="connsiteY18" fmla="*/ 731949 h 2097110"/>
                    <a:gd name="connsiteX19" fmla="*/ 1535403 w 2846231"/>
                    <a:gd name="connsiteY19" fmla="*/ 693313 h 2097110"/>
                    <a:gd name="connsiteX20" fmla="*/ 1378039 w 2846231"/>
                    <a:gd name="connsiteY20" fmla="*/ 704346 h 2097110"/>
                    <a:gd name="connsiteX21" fmla="*/ 1275008 w 2846231"/>
                    <a:gd name="connsiteY21" fmla="*/ 963769 h 2097110"/>
                    <a:gd name="connsiteX22" fmla="*/ 1249251 w 2846231"/>
                    <a:gd name="connsiteY22" fmla="*/ 1453166 h 2097110"/>
                    <a:gd name="connsiteX23" fmla="*/ 1481070 w 2846231"/>
                    <a:gd name="connsiteY23" fmla="*/ 1968321 h 2097110"/>
                    <a:gd name="connsiteX24" fmla="*/ 1944710 w 2846231"/>
                    <a:gd name="connsiteY24" fmla="*/ 2058473 h 2097110"/>
                    <a:gd name="connsiteX25" fmla="*/ 2369713 w 2846231"/>
                    <a:gd name="connsiteY25" fmla="*/ 1981200 h 2097110"/>
                    <a:gd name="connsiteX26" fmla="*/ 2846231 w 2846231"/>
                    <a:gd name="connsiteY26" fmla="*/ 2097110 h 2097110"/>
                    <a:gd name="connsiteX0" fmla="*/ 0 w 2846231"/>
                    <a:gd name="connsiteY0" fmla="*/ 1195589 h 2097110"/>
                    <a:gd name="connsiteX1" fmla="*/ 148661 w 2846231"/>
                    <a:gd name="connsiteY1" fmla="*/ 1041277 h 2097110"/>
                    <a:gd name="connsiteX2" fmla="*/ 656822 w 2846231"/>
                    <a:gd name="connsiteY2" fmla="*/ 384220 h 2097110"/>
                    <a:gd name="connsiteX3" fmla="*/ 1133341 w 2846231"/>
                    <a:gd name="connsiteY3" fmla="*/ 49369 h 2097110"/>
                    <a:gd name="connsiteX4" fmla="*/ 1609859 w 2846231"/>
                    <a:gd name="connsiteY4" fmla="*/ 88006 h 2097110"/>
                    <a:gd name="connsiteX5" fmla="*/ 1880315 w 2846231"/>
                    <a:gd name="connsiteY5" fmla="*/ 358462 h 2097110"/>
                    <a:gd name="connsiteX6" fmla="*/ 1862238 w 2846231"/>
                    <a:gd name="connsiteY6" fmla="*/ 513008 h 2097110"/>
                    <a:gd name="connsiteX7" fmla="*/ 1751527 w 2846231"/>
                    <a:gd name="connsiteY7" fmla="*/ 551645 h 2097110"/>
                    <a:gd name="connsiteX8" fmla="*/ 1686596 w 2846231"/>
                    <a:gd name="connsiteY8" fmla="*/ 465283 h 2097110"/>
                    <a:gd name="connsiteX9" fmla="*/ 1743846 w 2846231"/>
                    <a:gd name="connsiteY9" fmla="*/ 349810 h 2097110"/>
                    <a:gd name="connsiteX10" fmla="*/ 1506828 w 2846231"/>
                    <a:gd name="connsiteY10" fmla="*/ 306947 h 2097110"/>
                    <a:gd name="connsiteX11" fmla="*/ 1275008 w 2846231"/>
                    <a:gd name="connsiteY11" fmla="*/ 435735 h 2097110"/>
                    <a:gd name="connsiteX12" fmla="*/ 1133341 w 2846231"/>
                    <a:gd name="connsiteY12" fmla="*/ 641797 h 2097110"/>
                    <a:gd name="connsiteX13" fmla="*/ 1030310 w 2846231"/>
                    <a:gd name="connsiteY13" fmla="*/ 1015285 h 2097110"/>
                    <a:gd name="connsiteX14" fmla="*/ 1287887 w 2846231"/>
                    <a:gd name="connsiteY14" fmla="*/ 641797 h 2097110"/>
                    <a:gd name="connsiteX15" fmla="*/ 1545465 w 2846231"/>
                    <a:gd name="connsiteY15" fmla="*/ 590282 h 2097110"/>
                    <a:gd name="connsiteX16" fmla="*/ 1609859 w 2846231"/>
                    <a:gd name="connsiteY16" fmla="*/ 719070 h 2097110"/>
                    <a:gd name="connsiteX17" fmla="*/ 1532586 w 2846231"/>
                    <a:gd name="connsiteY17" fmla="*/ 796344 h 2097110"/>
                    <a:gd name="connsiteX18" fmla="*/ 1481070 w 2846231"/>
                    <a:gd name="connsiteY18" fmla="*/ 731949 h 2097110"/>
                    <a:gd name="connsiteX19" fmla="*/ 1535403 w 2846231"/>
                    <a:gd name="connsiteY19" fmla="*/ 693313 h 2097110"/>
                    <a:gd name="connsiteX20" fmla="*/ 1378039 w 2846231"/>
                    <a:gd name="connsiteY20" fmla="*/ 704346 h 2097110"/>
                    <a:gd name="connsiteX21" fmla="*/ 1275008 w 2846231"/>
                    <a:gd name="connsiteY21" fmla="*/ 963769 h 2097110"/>
                    <a:gd name="connsiteX22" fmla="*/ 1249251 w 2846231"/>
                    <a:gd name="connsiteY22" fmla="*/ 1453166 h 2097110"/>
                    <a:gd name="connsiteX23" fmla="*/ 1481070 w 2846231"/>
                    <a:gd name="connsiteY23" fmla="*/ 1968321 h 2097110"/>
                    <a:gd name="connsiteX24" fmla="*/ 1944710 w 2846231"/>
                    <a:gd name="connsiteY24" fmla="*/ 2058473 h 2097110"/>
                    <a:gd name="connsiteX25" fmla="*/ 2369713 w 2846231"/>
                    <a:gd name="connsiteY25" fmla="*/ 1981200 h 2097110"/>
                    <a:gd name="connsiteX26" fmla="*/ 2846231 w 2846231"/>
                    <a:gd name="connsiteY26" fmla="*/ 2097110 h 2097110"/>
                    <a:gd name="connsiteX0" fmla="*/ 0 w 2697570"/>
                    <a:gd name="connsiteY0" fmla="*/ 1041277 h 2097110"/>
                    <a:gd name="connsiteX1" fmla="*/ 508161 w 2697570"/>
                    <a:gd name="connsiteY1" fmla="*/ 384220 h 2097110"/>
                    <a:gd name="connsiteX2" fmla="*/ 984680 w 2697570"/>
                    <a:gd name="connsiteY2" fmla="*/ 49369 h 2097110"/>
                    <a:gd name="connsiteX3" fmla="*/ 1461198 w 2697570"/>
                    <a:gd name="connsiteY3" fmla="*/ 88006 h 2097110"/>
                    <a:gd name="connsiteX4" fmla="*/ 1731654 w 2697570"/>
                    <a:gd name="connsiteY4" fmla="*/ 358462 h 2097110"/>
                    <a:gd name="connsiteX5" fmla="*/ 1713577 w 2697570"/>
                    <a:gd name="connsiteY5" fmla="*/ 513008 h 2097110"/>
                    <a:gd name="connsiteX6" fmla="*/ 1602866 w 2697570"/>
                    <a:gd name="connsiteY6" fmla="*/ 551645 h 2097110"/>
                    <a:gd name="connsiteX7" fmla="*/ 1537935 w 2697570"/>
                    <a:gd name="connsiteY7" fmla="*/ 465283 h 2097110"/>
                    <a:gd name="connsiteX8" fmla="*/ 1595185 w 2697570"/>
                    <a:gd name="connsiteY8" fmla="*/ 349810 h 2097110"/>
                    <a:gd name="connsiteX9" fmla="*/ 1358167 w 2697570"/>
                    <a:gd name="connsiteY9" fmla="*/ 306947 h 2097110"/>
                    <a:gd name="connsiteX10" fmla="*/ 1126347 w 2697570"/>
                    <a:gd name="connsiteY10" fmla="*/ 435735 h 2097110"/>
                    <a:gd name="connsiteX11" fmla="*/ 984680 w 2697570"/>
                    <a:gd name="connsiteY11" fmla="*/ 641797 h 2097110"/>
                    <a:gd name="connsiteX12" fmla="*/ 881649 w 2697570"/>
                    <a:gd name="connsiteY12" fmla="*/ 1015285 h 2097110"/>
                    <a:gd name="connsiteX13" fmla="*/ 1139226 w 2697570"/>
                    <a:gd name="connsiteY13" fmla="*/ 641797 h 2097110"/>
                    <a:gd name="connsiteX14" fmla="*/ 1396804 w 2697570"/>
                    <a:gd name="connsiteY14" fmla="*/ 590282 h 2097110"/>
                    <a:gd name="connsiteX15" fmla="*/ 1461198 w 2697570"/>
                    <a:gd name="connsiteY15" fmla="*/ 719070 h 2097110"/>
                    <a:gd name="connsiteX16" fmla="*/ 1383925 w 2697570"/>
                    <a:gd name="connsiteY16" fmla="*/ 796344 h 2097110"/>
                    <a:gd name="connsiteX17" fmla="*/ 1332409 w 2697570"/>
                    <a:gd name="connsiteY17" fmla="*/ 731949 h 2097110"/>
                    <a:gd name="connsiteX18" fmla="*/ 1386742 w 2697570"/>
                    <a:gd name="connsiteY18" fmla="*/ 693313 h 2097110"/>
                    <a:gd name="connsiteX19" fmla="*/ 1229378 w 2697570"/>
                    <a:gd name="connsiteY19" fmla="*/ 704346 h 2097110"/>
                    <a:gd name="connsiteX20" fmla="*/ 1126347 w 2697570"/>
                    <a:gd name="connsiteY20" fmla="*/ 963769 h 2097110"/>
                    <a:gd name="connsiteX21" fmla="*/ 1100590 w 2697570"/>
                    <a:gd name="connsiteY21" fmla="*/ 1453166 h 2097110"/>
                    <a:gd name="connsiteX22" fmla="*/ 1332409 w 2697570"/>
                    <a:gd name="connsiteY22" fmla="*/ 1968321 h 2097110"/>
                    <a:gd name="connsiteX23" fmla="*/ 1796049 w 2697570"/>
                    <a:gd name="connsiteY23" fmla="*/ 2058473 h 2097110"/>
                    <a:gd name="connsiteX24" fmla="*/ 2221052 w 2697570"/>
                    <a:gd name="connsiteY24" fmla="*/ 1981200 h 2097110"/>
                    <a:gd name="connsiteX25" fmla="*/ 2697570 w 2697570"/>
                    <a:gd name="connsiteY25" fmla="*/ 2097110 h 2097110"/>
                    <a:gd name="connsiteX0" fmla="*/ 0 w 2397059"/>
                    <a:gd name="connsiteY0" fmla="*/ 1041277 h 2433381"/>
                    <a:gd name="connsiteX1" fmla="*/ 508161 w 2397059"/>
                    <a:gd name="connsiteY1" fmla="*/ 384220 h 2433381"/>
                    <a:gd name="connsiteX2" fmla="*/ 984680 w 2397059"/>
                    <a:gd name="connsiteY2" fmla="*/ 49369 h 2433381"/>
                    <a:gd name="connsiteX3" fmla="*/ 1461198 w 2397059"/>
                    <a:gd name="connsiteY3" fmla="*/ 88006 h 2433381"/>
                    <a:gd name="connsiteX4" fmla="*/ 1731654 w 2397059"/>
                    <a:gd name="connsiteY4" fmla="*/ 358462 h 2433381"/>
                    <a:gd name="connsiteX5" fmla="*/ 1713577 w 2397059"/>
                    <a:gd name="connsiteY5" fmla="*/ 513008 h 2433381"/>
                    <a:gd name="connsiteX6" fmla="*/ 1602866 w 2397059"/>
                    <a:gd name="connsiteY6" fmla="*/ 551645 h 2433381"/>
                    <a:gd name="connsiteX7" fmla="*/ 1537935 w 2397059"/>
                    <a:gd name="connsiteY7" fmla="*/ 465283 h 2433381"/>
                    <a:gd name="connsiteX8" fmla="*/ 1595185 w 2397059"/>
                    <a:gd name="connsiteY8" fmla="*/ 349810 h 2433381"/>
                    <a:gd name="connsiteX9" fmla="*/ 1358167 w 2397059"/>
                    <a:gd name="connsiteY9" fmla="*/ 306947 h 2433381"/>
                    <a:gd name="connsiteX10" fmla="*/ 1126347 w 2397059"/>
                    <a:gd name="connsiteY10" fmla="*/ 435735 h 2433381"/>
                    <a:gd name="connsiteX11" fmla="*/ 984680 w 2397059"/>
                    <a:gd name="connsiteY11" fmla="*/ 641797 h 2433381"/>
                    <a:gd name="connsiteX12" fmla="*/ 881649 w 2397059"/>
                    <a:gd name="connsiteY12" fmla="*/ 1015285 h 2433381"/>
                    <a:gd name="connsiteX13" fmla="*/ 1139226 w 2397059"/>
                    <a:gd name="connsiteY13" fmla="*/ 641797 h 2433381"/>
                    <a:gd name="connsiteX14" fmla="*/ 1396804 w 2397059"/>
                    <a:gd name="connsiteY14" fmla="*/ 590282 h 2433381"/>
                    <a:gd name="connsiteX15" fmla="*/ 1461198 w 2397059"/>
                    <a:gd name="connsiteY15" fmla="*/ 719070 h 2433381"/>
                    <a:gd name="connsiteX16" fmla="*/ 1383925 w 2397059"/>
                    <a:gd name="connsiteY16" fmla="*/ 796344 h 2433381"/>
                    <a:gd name="connsiteX17" fmla="*/ 1332409 w 2397059"/>
                    <a:gd name="connsiteY17" fmla="*/ 731949 h 2433381"/>
                    <a:gd name="connsiteX18" fmla="*/ 1386742 w 2397059"/>
                    <a:gd name="connsiteY18" fmla="*/ 693313 h 2433381"/>
                    <a:gd name="connsiteX19" fmla="*/ 1229378 w 2397059"/>
                    <a:gd name="connsiteY19" fmla="*/ 704346 h 2433381"/>
                    <a:gd name="connsiteX20" fmla="*/ 1126347 w 2397059"/>
                    <a:gd name="connsiteY20" fmla="*/ 963769 h 2433381"/>
                    <a:gd name="connsiteX21" fmla="*/ 1100590 w 2397059"/>
                    <a:gd name="connsiteY21" fmla="*/ 1453166 h 2433381"/>
                    <a:gd name="connsiteX22" fmla="*/ 1332409 w 2397059"/>
                    <a:gd name="connsiteY22" fmla="*/ 1968321 h 2433381"/>
                    <a:gd name="connsiteX23" fmla="*/ 1796049 w 2397059"/>
                    <a:gd name="connsiteY23" fmla="*/ 2058473 h 2433381"/>
                    <a:gd name="connsiteX24" fmla="*/ 2221052 w 2397059"/>
                    <a:gd name="connsiteY24" fmla="*/ 1981200 h 2433381"/>
                    <a:gd name="connsiteX25" fmla="*/ 740002 w 2397059"/>
                    <a:gd name="connsiteY25" fmla="*/ 2433381 h 2433381"/>
                    <a:gd name="connsiteX0" fmla="*/ 0 w 2363051"/>
                    <a:gd name="connsiteY0" fmla="*/ 1052840 h 2433381"/>
                    <a:gd name="connsiteX1" fmla="*/ 474153 w 2363051"/>
                    <a:gd name="connsiteY1" fmla="*/ 384220 h 2433381"/>
                    <a:gd name="connsiteX2" fmla="*/ 950672 w 2363051"/>
                    <a:gd name="connsiteY2" fmla="*/ 49369 h 2433381"/>
                    <a:gd name="connsiteX3" fmla="*/ 1427190 w 2363051"/>
                    <a:gd name="connsiteY3" fmla="*/ 88006 h 2433381"/>
                    <a:gd name="connsiteX4" fmla="*/ 1697646 w 2363051"/>
                    <a:gd name="connsiteY4" fmla="*/ 358462 h 2433381"/>
                    <a:gd name="connsiteX5" fmla="*/ 1679569 w 2363051"/>
                    <a:gd name="connsiteY5" fmla="*/ 513008 h 2433381"/>
                    <a:gd name="connsiteX6" fmla="*/ 1568858 w 2363051"/>
                    <a:gd name="connsiteY6" fmla="*/ 551645 h 2433381"/>
                    <a:gd name="connsiteX7" fmla="*/ 1503927 w 2363051"/>
                    <a:gd name="connsiteY7" fmla="*/ 465283 h 2433381"/>
                    <a:gd name="connsiteX8" fmla="*/ 1561177 w 2363051"/>
                    <a:gd name="connsiteY8" fmla="*/ 349810 h 2433381"/>
                    <a:gd name="connsiteX9" fmla="*/ 1324159 w 2363051"/>
                    <a:gd name="connsiteY9" fmla="*/ 306947 h 2433381"/>
                    <a:gd name="connsiteX10" fmla="*/ 1092339 w 2363051"/>
                    <a:gd name="connsiteY10" fmla="*/ 435735 h 2433381"/>
                    <a:gd name="connsiteX11" fmla="*/ 950672 w 2363051"/>
                    <a:gd name="connsiteY11" fmla="*/ 641797 h 2433381"/>
                    <a:gd name="connsiteX12" fmla="*/ 847641 w 2363051"/>
                    <a:gd name="connsiteY12" fmla="*/ 1015285 h 2433381"/>
                    <a:gd name="connsiteX13" fmla="*/ 1105218 w 2363051"/>
                    <a:gd name="connsiteY13" fmla="*/ 641797 h 2433381"/>
                    <a:gd name="connsiteX14" fmla="*/ 1362796 w 2363051"/>
                    <a:gd name="connsiteY14" fmla="*/ 590282 h 2433381"/>
                    <a:gd name="connsiteX15" fmla="*/ 1427190 w 2363051"/>
                    <a:gd name="connsiteY15" fmla="*/ 719070 h 2433381"/>
                    <a:gd name="connsiteX16" fmla="*/ 1349917 w 2363051"/>
                    <a:gd name="connsiteY16" fmla="*/ 796344 h 2433381"/>
                    <a:gd name="connsiteX17" fmla="*/ 1298401 w 2363051"/>
                    <a:gd name="connsiteY17" fmla="*/ 731949 h 2433381"/>
                    <a:gd name="connsiteX18" fmla="*/ 1352734 w 2363051"/>
                    <a:gd name="connsiteY18" fmla="*/ 693313 h 2433381"/>
                    <a:gd name="connsiteX19" fmla="*/ 1195370 w 2363051"/>
                    <a:gd name="connsiteY19" fmla="*/ 704346 h 2433381"/>
                    <a:gd name="connsiteX20" fmla="*/ 1092339 w 2363051"/>
                    <a:gd name="connsiteY20" fmla="*/ 963769 h 2433381"/>
                    <a:gd name="connsiteX21" fmla="*/ 1066582 w 2363051"/>
                    <a:gd name="connsiteY21" fmla="*/ 1453166 h 2433381"/>
                    <a:gd name="connsiteX22" fmla="*/ 1298401 w 2363051"/>
                    <a:gd name="connsiteY22" fmla="*/ 1968321 h 2433381"/>
                    <a:gd name="connsiteX23" fmla="*/ 1762041 w 2363051"/>
                    <a:gd name="connsiteY23" fmla="*/ 2058473 h 2433381"/>
                    <a:gd name="connsiteX24" fmla="*/ 2187044 w 2363051"/>
                    <a:gd name="connsiteY24" fmla="*/ 1981200 h 2433381"/>
                    <a:gd name="connsiteX25" fmla="*/ 705994 w 2363051"/>
                    <a:gd name="connsiteY25" fmla="*/ 2433381 h 2433381"/>
                    <a:gd name="connsiteX0" fmla="*/ 0 w 2329040"/>
                    <a:gd name="connsiteY0" fmla="*/ 1087534 h 2433381"/>
                    <a:gd name="connsiteX1" fmla="*/ 440142 w 2329040"/>
                    <a:gd name="connsiteY1" fmla="*/ 384220 h 2433381"/>
                    <a:gd name="connsiteX2" fmla="*/ 916661 w 2329040"/>
                    <a:gd name="connsiteY2" fmla="*/ 49369 h 2433381"/>
                    <a:gd name="connsiteX3" fmla="*/ 1393179 w 2329040"/>
                    <a:gd name="connsiteY3" fmla="*/ 88006 h 2433381"/>
                    <a:gd name="connsiteX4" fmla="*/ 1663635 w 2329040"/>
                    <a:gd name="connsiteY4" fmla="*/ 358462 h 2433381"/>
                    <a:gd name="connsiteX5" fmla="*/ 1645558 w 2329040"/>
                    <a:gd name="connsiteY5" fmla="*/ 513008 h 2433381"/>
                    <a:gd name="connsiteX6" fmla="*/ 1534847 w 2329040"/>
                    <a:gd name="connsiteY6" fmla="*/ 551645 h 2433381"/>
                    <a:gd name="connsiteX7" fmla="*/ 1469916 w 2329040"/>
                    <a:gd name="connsiteY7" fmla="*/ 465283 h 2433381"/>
                    <a:gd name="connsiteX8" fmla="*/ 1527166 w 2329040"/>
                    <a:gd name="connsiteY8" fmla="*/ 349810 h 2433381"/>
                    <a:gd name="connsiteX9" fmla="*/ 1290148 w 2329040"/>
                    <a:gd name="connsiteY9" fmla="*/ 306947 h 2433381"/>
                    <a:gd name="connsiteX10" fmla="*/ 1058328 w 2329040"/>
                    <a:gd name="connsiteY10" fmla="*/ 435735 h 2433381"/>
                    <a:gd name="connsiteX11" fmla="*/ 916661 w 2329040"/>
                    <a:gd name="connsiteY11" fmla="*/ 641797 h 2433381"/>
                    <a:gd name="connsiteX12" fmla="*/ 813630 w 2329040"/>
                    <a:gd name="connsiteY12" fmla="*/ 1015285 h 2433381"/>
                    <a:gd name="connsiteX13" fmla="*/ 1071207 w 2329040"/>
                    <a:gd name="connsiteY13" fmla="*/ 641797 h 2433381"/>
                    <a:gd name="connsiteX14" fmla="*/ 1328785 w 2329040"/>
                    <a:gd name="connsiteY14" fmla="*/ 590282 h 2433381"/>
                    <a:gd name="connsiteX15" fmla="*/ 1393179 w 2329040"/>
                    <a:gd name="connsiteY15" fmla="*/ 719070 h 2433381"/>
                    <a:gd name="connsiteX16" fmla="*/ 1315906 w 2329040"/>
                    <a:gd name="connsiteY16" fmla="*/ 796344 h 2433381"/>
                    <a:gd name="connsiteX17" fmla="*/ 1264390 w 2329040"/>
                    <a:gd name="connsiteY17" fmla="*/ 731949 h 2433381"/>
                    <a:gd name="connsiteX18" fmla="*/ 1318723 w 2329040"/>
                    <a:gd name="connsiteY18" fmla="*/ 693313 h 2433381"/>
                    <a:gd name="connsiteX19" fmla="*/ 1161359 w 2329040"/>
                    <a:gd name="connsiteY19" fmla="*/ 704346 h 2433381"/>
                    <a:gd name="connsiteX20" fmla="*/ 1058328 w 2329040"/>
                    <a:gd name="connsiteY20" fmla="*/ 963769 h 2433381"/>
                    <a:gd name="connsiteX21" fmla="*/ 1032571 w 2329040"/>
                    <a:gd name="connsiteY21" fmla="*/ 1453166 h 2433381"/>
                    <a:gd name="connsiteX22" fmla="*/ 1264390 w 2329040"/>
                    <a:gd name="connsiteY22" fmla="*/ 1968321 h 2433381"/>
                    <a:gd name="connsiteX23" fmla="*/ 1728030 w 2329040"/>
                    <a:gd name="connsiteY23" fmla="*/ 2058473 h 2433381"/>
                    <a:gd name="connsiteX24" fmla="*/ 2153033 w 2329040"/>
                    <a:gd name="connsiteY24" fmla="*/ 1981200 h 2433381"/>
                    <a:gd name="connsiteX25" fmla="*/ 671983 w 2329040"/>
                    <a:gd name="connsiteY25" fmla="*/ 2433381 h 2433381"/>
                    <a:gd name="connsiteX0" fmla="*/ 0 w 2206374"/>
                    <a:gd name="connsiteY0" fmla="*/ 1087534 h 2433381"/>
                    <a:gd name="connsiteX1" fmla="*/ 440142 w 2206374"/>
                    <a:gd name="connsiteY1" fmla="*/ 384220 h 2433381"/>
                    <a:gd name="connsiteX2" fmla="*/ 916661 w 2206374"/>
                    <a:gd name="connsiteY2" fmla="*/ 49369 h 2433381"/>
                    <a:gd name="connsiteX3" fmla="*/ 1393179 w 2206374"/>
                    <a:gd name="connsiteY3" fmla="*/ 88006 h 2433381"/>
                    <a:gd name="connsiteX4" fmla="*/ 1663635 w 2206374"/>
                    <a:gd name="connsiteY4" fmla="*/ 358462 h 2433381"/>
                    <a:gd name="connsiteX5" fmla="*/ 1645558 w 2206374"/>
                    <a:gd name="connsiteY5" fmla="*/ 513008 h 2433381"/>
                    <a:gd name="connsiteX6" fmla="*/ 1534847 w 2206374"/>
                    <a:gd name="connsiteY6" fmla="*/ 551645 h 2433381"/>
                    <a:gd name="connsiteX7" fmla="*/ 1469916 w 2206374"/>
                    <a:gd name="connsiteY7" fmla="*/ 465283 h 2433381"/>
                    <a:gd name="connsiteX8" fmla="*/ 1527166 w 2206374"/>
                    <a:gd name="connsiteY8" fmla="*/ 349810 h 2433381"/>
                    <a:gd name="connsiteX9" fmla="*/ 1290148 w 2206374"/>
                    <a:gd name="connsiteY9" fmla="*/ 306947 h 2433381"/>
                    <a:gd name="connsiteX10" fmla="*/ 1058328 w 2206374"/>
                    <a:gd name="connsiteY10" fmla="*/ 435735 h 2433381"/>
                    <a:gd name="connsiteX11" fmla="*/ 916661 w 2206374"/>
                    <a:gd name="connsiteY11" fmla="*/ 641797 h 2433381"/>
                    <a:gd name="connsiteX12" fmla="*/ 813630 w 2206374"/>
                    <a:gd name="connsiteY12" fmla="*/ 1015285 h 2433381"/>
                    <a:gd name="connsiteX13" fmla="*/ 1071207 w 2206374"/>
                    <a:gd name="connsiteY13" fmla="*/ 641797 h 2433381"/>
                    <a:gd name="connsiteX14" fmla="*/ 1328785 w 2206374"/>
                    <a:gd name="connsiteY14" fmla="*/ 590282 h 2433381"/>
                    <a:gd name="connsiteX15" fmla="*/ 1393179 w 2206374"/>
                    <a:gd name="connsiteY15" fmla="*/ 719070 h 2433381"/>
                    <a:gd name="connsiteX16" fmla="*/ 1315906 w 2206374"/>
                    <a:gd name="connsiteY16" fmla="*/ 796344 h 2433381"/>
                    <a:gd name="connsiteX17" fmla="*/ 1264390 w 2206374"/>
                    <a:gd name="connsiteY17" fmla="*/ 731949 h 2433381"/>
                    <a:gd name="connsiteX18" fmla="*/ 1318723 w 2206374"/>
                    <a:gd name="connsiteY18" fmla="*/ 693313 h 2433381"/>
                    <a:gd name="connsiteX19" fmla="*/ 1161359 w 2206374"/>
                    <a:gd name="connsiteY19" fmla="*/ 704346 h 2433381"/>
                    <a:gd name="connsiteX20" fmla="*/ 1058328 w 2206374"/>
                    <a:gd name="connsiteY20" fmla="*/ 963769 h 2433381"/>
                    <a:gd name="connsiteX21" fmla="*/ 1032571 w 2206374"/>
                    <a:gd name="connsiteY21" fmla="*/ 1453166 h 2433381"/>
                    <a:gd name="connsiteX22" fmla="*/ 1264390 w 2206374"/>
                    <a:gd name="connsiteY22" fmla="*/ 1968321 h 2433381"/>
                    <a:gd name="connsiteX23" fmla="*/ 1728030 w 2206374"/>
                    <a:gd name="connsiteY23" fmla="*/ 2058473 h 2433381"/>
                    <a:gd name="connsiteX24" fmla="*/ 2153033 w 2206374"/>
                    <a:gd name="connsiteY24" fmla="*/ 1981200 h 2433381"/>
                    <a:gd name="connsiteX25" fmla="*/ 1407981 w 2206374"/>
                    <a:gd name="connsiteY25" fmla="*/ 2164635 h 2433381"/>
                    <a:gd name="connsiteX26" fmla="*/ 671983 w 2206374"/>
                    <a:gd name="connsiteY26" fmla="*/ 2433381 h 2433381"/>
                    <a:gd name="connsiteX0" fmla="*/ 0 w 2631624"/>
                    <a:gd name="connsiteY0" fmla="*/ 1087534 h 2472183"/>
                    <a:gd name="connsiteX1" fmla="*/ 440142 w 2631624"/>
                    <a:gd name="connsiteY1" fmla="*/ 384220 h 2472183"/>
                    <a:gd name="connsiteX2" fmla="*/ 916661 w 2631624"/>
                    <a:gd name="connsiteY2" fmla="*/ 49369 h 2472183"/>
                    <a:gd name="connsiteX3" fmla="*/ 1393179 w 2631624"/>
                    <a:gd name="connsiteY3" fmla="*/ 88006 h 2472183"/>
                    <a:gd name="connsiteX4" fmla="*/ 1663635 w 2631624"/>
                    <a:gd name="connsiteY4" fmla="*/ 358462 h 2472183"/>
                    <a:gd name="connsiteX5" fmla="*/ 1645558 w 2631624"/>
                    <a:gd name="connsiteY5" fmla="*/ 513008 h 2472183"/>
                    <a:gd name="connsiteX6" fmla="*/ 1534847 w 2631624"/>
                    <a:gd name="connsiteY6" fmla="*/ 551645 h 2472183"/>
                    <a:gd name="connsiteX7" fmla="*/ 1469916 w 2631624"/>
                    <a:gd name="connsiteY7" fmla="*/ 465283 h 2472183"/>
                    <a:gd name="connsiteX8" fmla="*/ 1527166 w 2631624"/>
                    <a:gd name="connsiteY8" fmla="*/ 349810 h 2472183"/>
                    <a:gd name="connsiteX9" fmla="*/ 1290148 w 2631624"/>
                    <a:gd name="connsiteY9" fmla="*/ 306947 h 2472183"/>
                    <a:gd name="connsiteX10" fmla="*/ 1058328 w 2631624"/>
                    <a:gd name="connsiteY10" fmla="*/ 435735 h 2472183"/>
                    <a:gd name="connsiteX11" fmla="*/ 916661 w 2631624"/>
                    <a:gd name="connsiteY11" fmla="*/ 641797 h 2472183"/>
                    <a:gd name="connsiteX12" fmla="*/ 813630 w 2631624"/>
                    <a:gd name="connsiteY12" fmla="*/ 1015285 h 2472183"/>
                    <a:gd name="connsiteX13" fmla="*/ 1071207 w 2631624"/>
                    <a:gd name="connsiteY13" fmla="*/ 641797 h 2472183"/>
                    <a:gd name="connsiteX14" fmla="*/ 1328785 w 2631624"/>
                    <a:gd name="connsiteY14" fmla="*/ 590282 h 2472183"/>
                    <a:gd name="connsiteX15" fmla="*/ 1393179 w 2631624"/>
                    <a:gd name="connsiteY15" fmla="*/ 719070 h 2472183"/>
                    <a:gd name="connsiteX16" fmla="*/ 1315906 w 2631624"/>
                    <a:gd name="connsiteY16" fmla="*/ 796344 h 2472183"/>
                    <a:gd name="connsiteX17" fmla="*/ 1264390 w 2631624"/>
                    <a:gd name="connsiteY17" fmla="*/ 731949 h 2472183"/>
                    <a:gd name="connsiteX18" fmla="*/ 1318723 w 2631624"/>
                    <a:gd name="connsiteY18" fmla="*/ 693313 h 2472183"/>
                    <a:gd name="connsiteX19" fmla="*/ 1161359 w 2631624"/>
                    <a:gd name="connsiteY19" fmla="*/ 704346 h 2472183"/>
                    <a:gd name="connsiteX20" fmla="*/ 1058328 w 2631624"/>
                    <a:gd name="connsiteY20" fmla="*/ 963769 h 2472183"/>
                    <a:gd name="connsiteX21" fmla="*/ 1032571 w 2631624"/>
                    <a:gd name="connsiteY21" fmla="*/ 1453166 h 2472183"/>
                    <a:gd name="connsiteX22" fmla="*/ 1264390 w 2631624"/>
                    <a:gd name="connsiteY22" fmla="*/ 1968321 h 2472183"/>
                    <a:gd name="connsiteX23" fmla="*/ 1728030 w 2631624"/>
                    <a:gd name="connsiteY23" fmla="*/ 2058473 h 2472183"/>
                    <a:gd name="connsiteX24" fmla="*/ 2153033 w 2631624"/>
                    <a:gd name="connsiteY24" fmla="*/ 1981200 h 2472183"/>
                    <a:gd name="connsiteX25" fmla="*/ 2384781 w 2631624"/>
                    <a:gd name="connsiteY25" fmla="*/ 2396820 h 2472183"/>
                    <a:gd name="connsiteX26" fmla="*/ 671983 w 2631624"/>
                    <a:gd name="connsiteY26" fmla="*/ 2433381 h 2472183"/>
                    <a:gd name="connsiteX0" fmla="*/ 0 w 2631624"/>
                    <a:gd name="connsiteY0" fmla="*/ 1087534 h 2433381"/>
                    <a:gd name="connsiteX1" fmla="*/ 440142 w 2631624"/>
                    <a:gd name="connsiteY1" fmla="*/ 384220 h 2433381"/>
                    <a:gd name="connsiteX2" fmla="*/ 916661 w 2631624"/>
                    <a:gd name="connsiteY2" fmla="*/ 49369 h 2433381"/>
                    <a:gd name="connsiteX3" fmla="*/ 1393179 w 2631624"/>
                    <a:gd name="connsiteY3" fmla="*/ 88006 h 2433381"/>
                    <a:gd name="connsiteX4" fmla="*/ 1663635 w 2631624"/>
                    <a:gd name="connsiteY4" fmla="*/ 358462 h 2433381"/>
                    <a:gd name="connsiteX5" fmla="*/ 1645558 w 2631624"/>
                    <a:gd name="connsiteY5" fmla="*/ 513008 h 2433381"/>
                    <a:gd name="connsiteX6" fmla="*/ 1534847 w 2631624"/>
                    <a:gd name="connsiteY6" fmla="*/ 551645 h 2433381"/>
                    <a:gd name="connsiteX7" fmla="*/ 1469916 w 2631624"/>
                    <a:gd name="connsiteY7" fmla="*/ 465283 h 2433381"/>
                    <a:gd name="connsiteX8" fmla="*/ 1527166 w 2631624"/>
                    <a:gd name="connsiteY8" fmla="*/ 349810 h 2433381"/>
                    <a:gd name="connsiteX9" fmla="*/ 1290148 w 2631624"/>
                    <a:gd name="connsiteY9" fmla="*/ 306947 h 2433381"/>
                    <a:gd name="connsiteX10" fmla="*/ 1058328 w 2631624"/>
                    <a:gd name="connsiteY10" fmla="*/ 435735 h 2433381"/>
                    <a:gd name="connsiteX11" fmla="*/ 916661 w 2631624"/>
                    <a:gd name="connsiteY11" fmla="*/ 641797 h 2433381"/>
                    <a:gd name="connsiteX12" fmla="*/ 813630 w 2631624"/>
                    <a:gd name="connsiteY12" fmla="*/ 1015285 h 2433381"/>
                    <a:gd name="connsiteX13" fmla="*/ 1071207 w 2631624"/>
                    <a:gd name="connsiteY13" fmla="*/ 641797 h 2433381"/>
                    <a:gd name="connsiteX14" fmla="*/ 1328785 w 2631624"/>
                    <a:gd name="connsiteY14" fmla="*/ 590282 h 2433381"/>
                    <a:gd name="connsiteX15" fmla="*/ 1393179 w 2631624"/>
                    <a:gd name="connsiteY15" fmla="*/ 719070 h 2433381"/>
                    <a:gd name="connsiteX16" fmla="*/ 1315906 w 2631624"/>
                    <a:gd name="connsiteY16" fmla="*/ 796344 h 2433381"/>
                    <a:gd name="connsiteX17" fmla="*/ 1264390 w 2631624"/>
                    <a:gd name="connsiteY17" fmla="*/ 731949 h 2433381"/>
                    <a:gd name="connsiteX18" fmla="*/ 1318723 w 2631624"/>
                    <a:gd name="connsiteY18" fmla="*/ 693313 h 2433381"/>
                    <a:gd name="connsiteX19" fmla="*/ 1161359 w 2631624"/>
                    <a:gd name="connsiteY19" fmla="*/ 704346 h 2433381"/>
                    <a:gd name="connsiteX20" fmla="*/ 1058328 w 2631624"/>
                    <a:gd name="connsiteY20" fmla="*/ 963769 h 2433381"/>
                    <a:gd name="connsiteX21" fmla="*/ 1032571 w 2631624"/>
                    <a:gd name="connsiteY21" fmla="*/ 1453166 h 2433381"/>
                    <a:gd name="connsiteX22" fmla="*/ 1264390 w 2631624"/>
                    <a:gd name="connsiteY22" fmla="*/ 1968321 h 2433381"/>
                    <a:gd name="connsiteX23" fmla="*/ 1728030 w 2631624"/>
                    <a:gd name="connsiteY23" fmla="*/ 2058473 h 2433381"/>
                    <a:gd name="connsiteX24" fmla="*/ 2153033 w 2631624"/>
                    <a:gd name="connsiteY24" fmla="*/ 1981200 h 2433381"/>
                    <a:gd name="connsiteX25" fmla="*/ 2384781 w 2631624"/>
                    <a:gd name="connsiteY25" fmla="*/ 2396820 h 2433381"/>
                    <a:gd name="connsiteX26" fmla="*/ 671983 w 2631624"/>
                    <a:gd name="connsiteY26" fmla="*/ 2433381 h 2433381"/>
                    <a:gd name="connsiteX0" fmla="*/ 0 w 2669939"/>
                    <a:gd name="connsiteY0" fmla="*/ 1087534 h 2433381"/>
                    <a:gd name="connsiteX1" fmla="*/ 440142 w 2669939"/>
                    <a:gd name="connsiteY1" fmla="*/ 384220 h 2433381"/>
                    <a:gd name="connsiteX2" fmla="*/ 916661 w 2669939"/>
                    <a:gd name="connsiteY2" fmla="*/ 49369 h 2433381"/>
                    <a:gd name="connsiteX3" fmla="*/ 1393179 w 2669939"/>
                    <a:gd name="connsiteY3" fmla="*/ 88006 h 2433381"/>
                    <a:gd name="connsiteX4" fmla="*/ 1663635 w 2669939"/>
                    <a:gd name="connsiteY4" fmla="*/ 358462 h 2433381"/>
                    <a:gd name="connsiteX5" fmla="*/ 1645558 w 2669939"/>
                    <a:gd name="connsiteY5" fmla="*/ 513008 h 2433381"/>
                    <a:gd name="connsiteX6" fmla="*/ 1534847 w 2669939"/>
                    <a:gd name="connsiteY6" fmla="*/ 551645 h 2433381"/>
                    <a:gd name="connsiteX7" fmla="*/ 1469916 w 2669939"/>
                    <a:gd name="connsiteY7" fmla="*/ 465283 h 2433381"/>
                    <a:gd name="connsiteX8" fmla="*/ 1527166 w 2669939"/>
                    <a:gd name="connsiteY8" fmla="*/ 349810 h 2433381"/>
                    <a:gd name="connsiteX9" fmla="*/ 1290148 w 2669939"/>
                    <a:gd name="connsiteY9" fmla="*/ 306947 h 2433381"/>
                    <a:gd name="connsiteX10" fmla="*/ 1058328 w 2669939"/>
                    <a:gd name="connsiteY10" fmla="*/ 435735 h 2433381"/>
                    <a:gd name="connsiteX11" fmla="*/ 916661 w 2669939"/>
                    <a:gd name="connsiteY11" fmla="*/ 641797 h 2433381"/>
                    <a:gd name="connsiteX12" fmla="*/ 813630 w 2669939"/>
                    <a:gd name="connsiteY12" fmla="*/ 1015285 h 2433381"/>
                    <a:gd name="connsiteX13" fmla="*/ 1071207 w 2669939"/>
                    <a:gd name="connsiteY13" fmla="*/ 641797 h 2433381"/>
                    <a:gd name="connsiteX14" fmla="*/ 1328785 w 2669939"/>
                    <a:gd name="connsiteY14" fmla="*/ 590282 h 2433381"/>
                    <a:gd name="connsiteX15" fmla="*/ 1393179 w 2669939"/>
                    <a:gd name="connsiteY15" fmla="*/ 719070 h 2433381"/>
                    <a:gd name="connsiteX16" fmla="*/ 1315906 w 2669939"/>
                    <a:gd name="connsiteY16" fmla="*/ 796344 h 2433381"/>
                    <a:gd name="connsiteX17" fmla="*/ 1264390 w 2669939"/>
                    <a:gd name="connsiteY17" fmla="*/ 731949 h 2433381"/>
                    <a:gd name="connsiteX18" fmla="*/ 1318723 w 2669939"/>
                    <a:gd name="connsiteY18" fmla="*/ 693313 h 2433381"/>
                    <a:gd name="connsiteX19" fmla="*/ 1161359 w 2669939"/>
                    <a:gd name="connsiteY19" fmla="*/ 704346 h 2433381"/>
                    <a:gd name="connsiteX20" fmla="*/ 1058328 w 2669939"/>
                    <a:gd name="connsiteY20" fmla="*/ 963769 h 2433381"/>
                    <a:gd name="connsiteX21" fmla="*/ 1032571 w 2669939"/>
                    <a:gd name="connsiteY21" fmla="*/ 1453166 h 2433381"/>
                    <a:gd name="connsiteX22" fmla="*/ 1264390 w 2669939"/>
                    <a:gd name="connsiteY22" fmla="*/ 1968321 h 2433381"/>
                    <a:gd name="connsiteX23" fmla="*/ 1728030 w 2669939"/>
                    <a:gd name="connsiteY23" fmla="*/ 2058473 h 2433381"/>
                    <a:gd name="connsiteX24" fmla="*/ 2153033 w 2669939"/>
                    <a:gd name="connsiteY24" fmla="*/ 1981200 h 2433381"/>
                    <a:gd name="connsiteX25" fmla="*/ 2382925 w 2669939"/>
                    <a:gd name="connsiteY25" fmla="*/ 2176199 h 2433381"/>
                    <a:gd name="connsiteX26" fmla="*/ 2384781 w 2669939"/>
                    <a:gd name="connsiteY26" fmla="*/ 2396820 h 2433381"/>
                    <a:gd name="connsiteX27" fmla="*/ 671983 w 2669939"/>
                    <a:gd name="connsiteY27" fmla="*/ 2433381 h 2433381"/>
                    <a:gd name="connsiteX0" fmla="*/ 0 w 2677332"/>
                    <a:gd name="connsiteY0" fmla="*/ 1087534 h 2433381"/>
                    <a:gd name="connsiteX1" fmla="*/ 440142 w 2677332"/>
                    <a:gd name="connsiteY1" fmla="*/ 384220 h 2433381"/>
                    <a:gd name="connsiteX2" fmla="*/ 916661 w 2677332"/>
                    <a:gd name="connsiteY2" fmla="*/ 49369 h 2433381"/>
                    <a:gd name="connsiteX3" fmla="*/ 1393179 w 2677332"/>
                    <a:gd name="connsiteY3" fmla="*/ 88006 h 2433381"/>
                    <a:gd name="connsiteX4" fmla="*/ 1663635 w 2677332"/>
                    <a:gd name="connsiteY4" fmla="*/ 358462 h 2433381"/>
                    <a:gd name="connsiteX5" fmla="*/ 1645558 w 2677332"/>
                    <a:gd name="connsiteY5" fmla="*/ 513008 h 2433381"/>
                    <a:gd name="connsiteX6" fmla="*/ 1534847 w 2677332"/>
                    <a:gd name="connsiteY6" fmla="*/ 551645 h 2433381"/>
                    <a:gd name="connsiteX7" fmla="*/ 1469916 w 2677332"/>
                    <a:gd name="connsiteY7" fmla="*/ 465283 h 2433381"/>
                    <a:gd name="connsiteX8" fmla="*/ 1527166 w 2677332"/>
                    <a:gd name="connsiteY8" fmla="*/ 349810 h 2433381"/>
                    <a:gd name="connsiteX9" fmla="*/ 1290148 w 2677332"/>
                    <a:gd name="connsiteY9" fmla="*/ 306947 h 2433381"/>
                    <a:gd name="connsiteX10" fmla="*/ 1058328 w 2677332"/>
                    <a:gd name="connsiteY10" fmla="*/ 435735 h 2433381"/>
                    <a:gd name="connsiteX11" fmla="*/ 916661 w 2677332"/>
                    <a:gd name="connsiteY11" fmla="*/ 641797 h 2433381"/>
                    <a:gd name="connsiteX12" fmla="*/ 813630 w 2677332"/>
                    <a:gd name="connsiteY12" fmla="*/ 1015285 h 2433381"/>
                    <a:gd name="connsiteX13" fmla="*/ 1071207 w 2677332"/>
                    <a:gd name="connsiteY13" fmla="*/ 641797 h 2433381"/>
                    <a:gd name="connsiteX14" fmla="*/ 1328785 w 2677332"/>
                    <a:gd name="connsiteY14" fmla="*/ 590282 h 2433381"/>
                    <a:gd name="connsiteX15" fmla="*/ 1393179 w 2677332"/>
                    <a:gd name="connsiteY15" fmla="*/ 719070 h 2433381"/>
                    <a:gd name="connsiteX16" fmla="*/ 1315906 w 2677332"/>
                    <a:gd name="connsiteY16" fmla="*/ 796344 h 2433381"/>
                    <a:gd name="connsiteX17" fmla="*/ 1264390 w 2677332"/>
                    <a:gd name="connsiteY17" fmla="*/ 731949 h 2433381"/>
                    <a:gd name="connsiteX18" fmla="*/ 1318723 w 2677332"/>
                    <a:gd name="connsiteY18" fmla="*/ 693313 h 2433381"/>
                    <a:gd name="connsiteX19" fmla="*/ 1161359 w 2677332"/>
                    <a:gd name="connsiteY19" fmla="*/ 704346 h 2433381"/>
                    <a:gd name="connsiteX20" fmla="*/ 1058328 w 2677332"/>
                    <a:gd name="connsiteY20" fmla="*/ 963769 h 2433381"/>
                    <a:gd name="connsiteX21" fmla="*/ 1032571 w 2677332"/>
                    <a:gd name="connsiteY21" fmla="*/ 1453166 h 2433381"/>
                    <a:gd name="connsiteX22" fmla="*/ 1264390 w 2677332"/>
                    <a:gd name="connsiteY22" fmla="*/ 1968321 h 2433381"/>
                    <a:gd name="connsiteX23" fmla="*/ 1728030 w 2677332"/>
                    <a:gd name="connsiteY23" fmla="*/ 2058473 h 2433381"/>
                    <a:gd name="connsiteX24" fmla="*/ 2153033 w 2677332"/>
                    <a:gd name="connsiteY24" fmla="*/ 1981200 h 2433381"/>
                    <a:gd name="connsiteX25" fmla="*/ 2638708 w 2677332"/>
                    <a:gd name="connsiteY25" fmla="*/ 2049872 h 2433381"/>
                    <a:gd name="connsiteX26" fmla="*/ 2384781 w 2677332"/>
                    <a:gd name="connsiteY26" fmla="*/ 2396820 h 2433381"/>
                    <a:gd name="connsiteX27" fmla="*/ 671983 w 2677332"/>
                    <a:gd name="connsiteY27" fmla="*/ 2433381 h 2433381"/>
                    <a:gd name="connsiteX0" fmla="*/ 0 w 2638708"/>
                    <a:gd name="connsiteY0" fmla="*/ 1087534 h 2433381"/>
                    <a:gd name="connsiteX1" fmla="*/ 440142 w 2638708"/>
                    <a:gd name="connsiteY1" fmla="*/ 384220 h 2433381"/>
                    <a:gd name="connsiteX2" fmla="*/ 916661 w 2638708"/>
                    <a:gd name="connsiteY2" fmla="*/ 49369 h 2433381"/>
                    <a:gd name="connsiteX3" fmla="*/ 1393179 w 2638708"/>
                    <a:gd name="connsiteY3" fmla="*/ 88006 h 2433381"/>
                    <a:gd name="connsiteX4" fmla="*/ 1663635 w 2638708"/>
                    <a:gd name="connsiteY4" fmla="*/ 358462 h 2433381"/>
                    <a:gd name="connsiteX5" fmla="*/ 1645558 w 2638708"/>
                    <a:gd name="connsiteY5" fmla="*/ 513008 h 2433381"/>
                    <a:gd name="connsiteX6" fmla="*/ 1534847 w 2638708"/>
                    <a:gd name="connsiteY6" fmla="*/ 551645 h 2433381"/>
                    <a:gd name="connsiteX7" fmla="*/ 1469916 w 2638708"/>
                    <a:gd name="connsiteY7" fmla="*/ 465283 h 2433381"/>
                    <a:gd name="connsiteX8" fmla="*/ 1527166 w 2638708"/>
                    <a:gd name="connsiteY8" fmla="*/ 349810 h 2433381"/>
                    <a:gd name="connsiteX9" fmla="*/ 1290148 w 2638708"/>
                    <a:gd name="connsiteY9" fmla="*/ 306947 h 2433381"/>
                    <a:gd name="connsiteX10" fmla="*/ 1058328 w 2638708"/>
                    <a:gd name="connsiteY10" fmla="*/ 435735 h 2433381"/>
                    <a:gd name="connsiteX11" fmla="*/ 916661 w 2638708"/>
                    <a:gd name="connsiteY11" fmla="*/ 641797 h 2433381"/>
                    <a:gd name="connsiteX12" fmla="*/ 813630 w 2638708"/>
                    <a:gd name="connsiteY12" fmla="*/ 1015285 h 2433381"/>
                    <a:gd name="connsiteX13" fmla="*/ 1071207 w 2638708"/>
                    <a:gd name="connsiteY13" fmla="*/ 641797 h 2433381"/>
                    <a:gd name="connsiteX14" fmla="*/ 1328785 w 2638708"/>
                    <a:gd name="connsiteY14" fmla="*/ 590282 h 2433381"/>
                    <a:gd name="connsiteX15" fmla="*/ 1393179 w 2638708"/>
                    <a:gd name="connsiteY15" fmla="*/ 719070 h 2433381"/>
                    <a:gd name="connsiteX16" fmla="*/ 1315906 w 2638708"/>
                    <a:gd name="connsiteY16" fmla="*/ 796344 h 2433381"/>
                    <a:gd name="connsiteX17" fmla="*/ 1264390 w 2638708"/>
                    <a:gd name="connsiteY17" fmla="*/ 731949 h 2433381"/>
                    <a:gd name="connsiteX18" fmla="*/ 1318723 w 2638708"/>
                    <a:gd name="connsiteY18" fmla="*/ 693313 h 2433381"/>
                    <a:gd name="connsiteX19" fmla="*/ 1161359 w 2638708"/>
                    <a:gd name="connsiteY19" fmla="*/ 704346 h 2433381"/>
                    <a:gd name="connsiteX20" fmla="*/ 1058328 w 2638708"/>
                    <a:gd name="connsiteY20" fmla="*/ 963769 h 2433381"/>
                    <a:gd name="connsiteX21" fmla="*/ 1032571 w 2638708"/>
                    <a:gd name="connsiteY21" fmla="*/ 1453166 h 2433381"/>
                    <a:gd name="connsiteX22" fmla="*/ 1264390 w 2638708"/>
                    <a:gd name="connsiteY22" fmla="*/ 1968321 h 2433381"/>
                    <a:gd name="connsiteX23" fmla="*/ 1728030 w 2638708"/>
                    <a:gd name="connsiteY23" fmla="*/ 2058473 h 2433381"/>
                    <a:gd name="connsiteX24" fmla="*/ 2153033 w 2638708"/>
                    <a:gd name="connsiteY24" fmla="*/ 1981200 h 2433381"/>
                    <a:gd name="connsiteX25" fmla="*/ 2638708 w 2638708"/>
                    <a:gd name="connsiteY25" fmla="*/ 2049872 h 2433381"/>
                    <a:gd name="connsiteX26" fmla="*/ 2384781 w 2638708"/>
                    <a:gd name="connsiteY26" fmla="*/ 2396820 h 2433381"/>
                    <a:gd name="connsiteX27" fmla="*/ 671983 w 2638708"/>
                    <a:gd name="connsiteY27" fmla="*/ 2433381 h 2433381"/>
                    <a:gd name="connsiteX0" fmla="*/ 0 w 2638708"/>
                    <a:gd name="connsiteY0" fmla="*/ 1087534 h 2433381"/>
                    <a:gd name="connsiteX1" fmla="*/ 440142 w 2638708"/>
                    <a:gd name="connsiteY1" fmla="*/ 384220 h 2433381"/>
                    <a:gd name="connsiteX2" fmla="*/ 916661 w 2638708"/>
                    <a:gd name="connsiteY2" fmla="*/ 49369 h 2433381"/>
                    <a:gd name="connsiteX3" fmla="*/ 1393179 w 2638708"/>
                    <a:gd name="connsiteY3" fmla="*/ 88006 h 2433381"/>
                    <a:gd name="connsiteX4" fmla="*/ 1663635 w 2638708"/>
                    <a:gd name="connsiteY4" fmla="*/ 358462 h 2433381"/>
                    <a:gd name="connsiteX5" fmla="*/ 1645558 w 2638708"/>
                    <a:gd name="connsiteY5" fmla="*/ 513008 h 2433381"/>
                    <a:gd name="connsiteX6" fmla="*/ 1534847 w 2638708"/>
                    <a:gd name="connsiteY6" fmla="*/ 551645 h 2433381"/>
                    <a:gd name="connsiteX7" fmla="*/ 1469916 w 2638708"/>
                    <a:gd name="connsiteY7" fmla="*/ 465283 h 2433381"/>
                    <a:gd name="connsiteX8" fmla="*/ 1527166 w 2638708"/>
                    <a:gd name="connsiteY8" fmla="*/ 349810 h 2433381"/>
                    <a:gd name="connsiteX9" fmla="*/ 1290148 w 2638708"/>
                    <a:gd name="connsiteY9" fmla="*/ 306947 h 2433381"/>
                    <a:gd name="connsiteX10" fmla="*/ 1058328 w 2638708"/>
                    <a:gd name="connsiteY10" fmla="*/ 435735 h 2433381"/>
                    <a:gd name="connsiteX11" fmla="*/ 916661 w 2638708"/>
                    <a:gd name="connsiteY11" fmla="*/ 641797 h 2433381"/>
                    <a:gd name="connsiteX12" fmla="*/ 813630 w 2638708"/>
                    <a:gd name="connsiteY12" fmla="*/ 1015285 h 2433381"/>
                    <a:gd name="connsiteX13" fmla="*/ 1071207 w 2638708"/>
                    <a:gd name="connsiteY13" fmla="*/ 641797 h 2433381"/>
                    <a:gd name="connsiteX14" fmla="*/ 1328785 w 2638708"/>
                    <a:gd name="connsiteY14" fmla="*/ 590282 h 2433381"/>
                    <a:gd name="connsiteX15" fmla="*/ 1393179 w 2638708"/>
                    <a:gd name="connsiteY15" fmla="*/ 719070 h 2433381"/>
                    <a:gd name="connsiteX16" fmla="*/ 1315906 w 2638708"/>
                    <a:gd name="connsiteY16" fmla="*/ 796344 h 2433381"/>
                    <a:gd name="connsiteX17" fmla="*/ 1264390 w 2638708"/>
                    <a:gd name="connsiteY17" fmla="*/ 731949 h 2433381"/>
                    <a:gd name="connsiteX18" fmla="*/ 1318723 w 2638708"/>
                    <a:gd name="connsiteY18" fmla="*/ 693313 h 2433381"/>
                    <a:gd name="connsiteX19" fmla="*/ 1161359 w 2638708"/>
                    <a:gd name="connsiteY19" fmla="*/ 704346 h 2433381"/>
                    <a:gd name="connsiteX20" fmla="*/ 1058328 w 2638708"/>
                    <a:gd name="connsiteY20" fmla="*/ 963769 h 2433381"/>
                    <a:gd name="connsiteX21" fmla="*/ 1032571 w 2638708"/>
                    <a:gd name="connsiteY21" fmla="*/ 1453166 h 2433381"/>
                    <a:gd name="connsiteX22" fmla="*/ 1264390 w 2638708"/>
                    <a:gd name="connsiteY22" fmla="*/ 1968321 h 2433381"/>
                    <a:gd name="connsiteX23" fmla="*/ 1728030 w 2638708"/>
                    <a:gd name="connsiteY23" fmla="*/ 2058473 h 2433381"/>
                    <a:gd name="connsiteX24" fmla="*/ 2153033 w 2638708"/>
                    <a:gd name="connsiteY24" fmla="*/ 1981200 h 2433381"/>
                    <a:gd name="connsiteX25" fmla="*/ 2638708 w 2638708"/>
                    <a:gd name="connsiteY25" fmla="*/ 2049872 h 2433381"/>
                    <a:gd name="connsiteX26" fmla="*/ 2384781 w 2638708"/>
                    <a:gd name="connsiteY26" fmla="*/ 2396820 h 2433381"/>
                    <a:gd name="connsiteX27" fmla="*/ 671983 w 2638708"/>
                    <a:gd name="connsiteY27" fmla="*/ 2433381 h 2433381"/>
                    <a:gd name="connsiteX0" fmla="*/ 0 w 2638708"/>
                    <a:gd name="connsiteY0" fmla="*/ 1087534 h 2396820"/>
                    <a:gd name="connsiteX1" fmla="*/ 440142 w 2638708"/>
                    <a:gd name="connsiteY1" fmla="*/ 384220 h 2396820"/>
                    <a:gd name="connsiteX2" fmla="*/ 916661 w 2638708"/>
                    <a:gd name="connsiteY2" fmla="*/ 49369 h 2396820"/>
                    <a:gd name="connsiteX3" fmla="*/ 1393179 w 2638708"/>
                    <a:gd name="connsiteY3" fmla="*/ 88006 h 2396820"/>
                    <a:gd name="connsiteX4" fmla="*/ 1663635 w 2638708"/>
                    <a:gd name="connsiteY4" fmla="*/ 358462 h 2396820"/>
                    <a:gd name="connsiteX5" fmla="*/ 1645558 w 2638708"/>
                    <a:gd name="connsiteY5" fmla="*/ 513008 h 2396820"/>
                    <a:gd name="connsiteX6" fmla="*/ 1534847 w 2638708"/>
                    <a:gd name="connsiteY6" fmla="*/ 551645 h 2396820"/>
                    <a:gd name="connsiteX7" fmla="*/ 1469916 w 2638708"/>
                    <a:gd name="connsiteY7" fmla="*/ 465283 h 2396820"/>
                    <a:gd name="connsiteX8" fmla="*/ 1527166 w 2638708"/>
                    <a:gd name="connsiteY8" fmla="*/ 349810 h 2396820"/>
                    <a:gd name="connsiteX9" fmla="*/ 1290148 w 2638708"/>
                    <a:gd name="connsiteY9" fmla="*/ 306947 h 2396820"/>
                    <a:gd name="connsiteX10" fmla="*/ 1058328 w 2638708"/>
                    <a:gd name="connsiteY10" fmla="*/ 435735 h 2396820"/>
                    <a:gd name="connsiteX11" fmla="*/ 916661 w 2638708"/>
                    <a:gd name="connsiteY11" fmla="*/ 641797 h 2396820"/>
                    <a:gd name="connsiteX12" fmla="*/ 813630 w 2638708"/>
                    <a:gd name="connsiteY12" fmla="*/ 1015285 h 2396820"/>
                    <a:gd name="connsiteX13" fmla="*/ 1071207 w 2638708"/>
                    <a:gd name="connsiteY13" fmla="*/ 641797 h 2396820"/>
                    <a:gd name="connsiteX14" fmla="*/ 1328785 w 2638708"/>
                    <a:gd name="connsiteY14" fmla="*/ 590282 h 2396820"/>
                    <a:gd name="connsiteX15" fmla="*/ 1393179 w 2638708"/>
                    <a:gd name="connsiteY15" fmla="*/ 719070 h 2396820"/>
                    <a:gd name="connsiteX16" fmla="*/ 1315906 w 2638708"/>
                    <a:gd name="connsiteY16" fmla="*/ 796344 h 2396820"/>
                    <a:gd name="connsiteX17" fmla="*/ 1264390 w 2638708"/>
                    <a:gd name="connsiteY17" fmla="*/ 731949 h 2396820"/>
                    <a:gd name="connsiteX18" fmla="*/ 1318723 w 2638708"/>
                    <a:gd name="connsiteY18" fmla="*/ 693313 h 2396820"/>
                    <a:gd name="connsiteX19" fmla="*/ 1161359 w 2638708"/>
                    <a:gd name="connsiteY19" fmla="*/ 704346 h 2396820"/>
                    <a:gd name="connsiteX20" fmla="*/ 1058328 w 2638708"/>
                    <a:gd name="connsiteY20" fmla="*/ 963769 h 2396820"/>
                    <a:gd name="connsiteX21" fmla="*/ 1032571 w 2638708"/>
                    <a:gd name="connsiteY21" fmla="*/ 1453166 h 2396820"/>
                    <a:gd name="connsiteX22" fmla="*/ 1264390 w 2638708"/>
                    <a:gd name="connsiteY22" fmla="*/ 1968321 h 2396820"/>
                    <a:gd name="connsiteX23" fmla="*/ 1728030 w 2638708"/>
                    <a:gd name="connsiteY23" fmla="*/ 2058473 h 2396820"/>
                    <a:gd name="connsiteX24" fmla="*/ 2153033 w 2638708"/>
                    <a:gd name="connsiteY24" fmla="*/ 1981200 h 2396820"/>
                    <a:gd name="connsiteX25" fmla="*/ 2638708 w 2638708"/>
                    <a:gd name="connsiteY25" fmla="*/ 2049872 h 2396820"/>
                    <a:gd name="connsiteX26" fmla="*/ 2384781 w 2638708"/>
                    <a:gd name="connsiteY26" fmla="*/ 2396820 h 2396820"/>
                    <a:gd name="connsiteX27" fmla="*/ 656618 w 2638708"/>
                    <a:gd name="connsiteY27" fmla="*/ 2373663 h 2396820"/>
                    <a:gd name="connsiteX0" fmla="*/ 0 w 2638708"/>
                    <a:gd name="connsiteY0" fmla="*/ 1087534 h 2396820"/>
                    <a:gd name="connsiteX1" fmla="*/ 440142 w 2638708"/>
                    <a:gd name="connsiteY1" fmla="*/ 384220 h 2396820"/>
                    <a:gd name="connsiteX2" fmla="*/ 916661 w 2638708"/>
                    <a:gd name="connsiteY2" fmla="*/ 49369 h 2396820"/>
                    <a:gd name="connsiteX3" fmla="*/ 1393179 w 2638708"/>
                    <a:gd name="connsiteY3" fmla="*/ 88006 h 2396820"/>
                    <a:gd name="connsiteX4" fmla="*/ 1663635 w 2638708"/>
                    <a:gd name="connsiteY4" fmla="*/ 358462 h 2396820"/>
                    <a:gd name="connsiteX5" fmla="*/ 1645558 w 2638708"/>
                    <a:gd name="connsiteY5" fmla="*/ 513008 h 2396820"/>
                    <a:gd name="connsiteX6" fmla="*/ 1534847 w 2638708"/>
                    <a:gd name="connsiteY6" fmla="*/ 551645 h 2396820"/>
                    <a:gd name="connsiteX7" fmla="*/ 1469916 w 2638708"/>
                    <a:gd name="connsiteY7" fmla="*/ 465283 h 2396820"/>
                    <a:gd name="connsiteX8" fmla="*/ 1527166 w 2638708"/>
                    <a:gd name="connsiteY8" fmla="*/ 349810 h 2396820"/>
                    <a:gd name="connsiteX9" fmla="*/ 1290148 w 2638708"/>
                    <a:gd name="connsiteY9" fmla="*/ 306947 h 2396820"/>
                    <a:gd name="connsiteX10" fmla="*/ 1058328 w 2638708"/>
                    <a:gd name="connsiteY10" fmla="*/ 435735 h 2396820"/>
                    <a:gd name="connsiteX11" fmla="*/ 916661 w 2638708"/>
                    <a:gd name="connsiteY11" fmla="*/ 641797 h 2396820"/>
                    <a:gd name="connsiteX12" fmla="*/ 813630 w 2638708"/>
                    <a:gd name="connsiteY12" fmla="*/ 1015285 h 2396820"/>
                    <a:gd name="connsiteX13" fmla="*/ 1071207 w 2638708"/>
                    <a:gd name="connsiteY13" fmla="*/ 641797 h 2396820"/>
                    <a:gd name="connsiteX14" fmla="*/ 1328785 w 2638708"/>
                    <a:gd name="connsiteY14" fmla="*/ 590282 h 2396820"/>
                    <a:gd name="connsiteX15" fmla="*/ 1393179 w 2638708"/>
                    <a:gd name="connsiteY15" fmla="*/ 719070 h 2396820"/>
                    <a:gd name="connsiteX16" fmla="*/ 1315906 w 2638708"/>
                    <a:gd name="connsiteY16" fmla="*/ 796344 h 2396820"/>
                    <a:gd name="connsiteX17" fmla="*/ 1264390 w 2638708"/>
                    <a:gd name="connsiteY17" fmla="*/ 731949 h 2396820"/>
                    <a:gd name="connsiteX18" fmla="*/ 1318723 w 2638708"/>
                    <a:gd name="connsiteY18" fmla="*/ 693313 h 2396820"/>
                    <a:gd name="connsiteX19" fmla="*/ 1161359 w 2638708"/>
                    <a:gd name="connsiteY19" fmla="*/ 704346 h 2396820"/>
                    <a:gd name="connsiteX20" fmla="*/ 1058328 w 2638708"/>
                    <a:gd name="connsiteY20" fmla="*/ 963769 h 2396820"/>
                    <a:gd name="connsiteX21" fmla="*/ 1032571 w 2638708"/>
                    <a:gd name="connsiteY21" fmla="*/ 1453166 h 2396820"/>
                    <a:gd name="connsiteX22" fmla="*/ 1264390 w 2638708"/>
                    <a:gd name="connsiteY22" fmla="*/ 1968321 h 2396820"/>
                    <a:gd name="connsiteX23" fmla="*/ 1728030 w 2638708"/>
                    <a:gd name="connsiteY23" fmla="*/ 2058473 h 2396820"/>
                    <a:gd name="connsiteX24" fmla="*/ 2153033 w 2638708"/>
                    <a:gd name="connsiteY24" fmla="*/ 1981200 h 2396820"/>
                    <a:gd name="connsiteX25" fmla="*/ 2638708 w 2638708"/>
                    <a:gd name="connsiteY25" fmla="*/ 2049872 h 2396820"/>
                    <a:gd name="connsiteX26" fmla="*/ 2384781 w 2638708"/>
                    <a:gd name="connsiteY26" fmla="*/ 2396820 h 2396820"/>
                    <a:gd name="connsiteX27" fmla="*/ 684958 w 2638708"/>
                    <a:gd name="connsiteY27" fmla="*/ 2385227 h 2396820"/>
                    <a:gd name="connsiteX0" fmla="*/ 0 w 2568675"/>
                    <a:gd name="connsiteY0" fmla="*/ 1087534 h 2396820"/>
                    <a:gd name="connsiteX1" fmla="*/ 440142 w 2568675"/>
                    <a:gd name="connsiteY1" fmla="*/ 384220 h 2396820"/>
                    <a:gd name="connsiteX2" fmla="*/ 916661 w 2568675"/>
                    <a:gd name="connsiteY2" fmla="*/ 49369 h 2396820"/>
                    <a:gd name="connsiteX3" fmla="*/ 1393179 w 2568675"/>
                    <a:gd name="connsiteY3" fmla="*/ 88006 h 2396820"/>
                    <a:gd name="connsiteX4" fmla="*/ 1663635 w 2568675"/>
                    <a:gd name="connsiteY4" fmla="*/ 358462 h 2396820"/>
                    <a:gd name="connsiteX5" fmla="*/ 1645558 w 2568675"/>
                    <a:gd name="connsiteY5" fmla="*/ 513008 h 2396820"/>
                    <a:gd name="connsiteX6" fmla="*/ 1534847 w 2568675"/>
                    <a:gd name="connsiteY6" fmla="*/ 551645 h 2396820"/>
                    <a:gd name="connsiteX7" fmla="*/ 1469916 w 2568675"/>
                    <a:gd name="connsiteY7" fmla="*/ 465283 h 2396820"/>
                    <a:gd name="connsiteX8" fmla="*/ 1527166 w 2568675"/>
                    <a:gd name="connsiteY8" fmla="*/ 349810 h 2396820"/>
                    <a:gd name="connsiteX9" fmla="*/ 1290148 w 2568675"/>
                    <a:gd name="connsiteY9" fmla="*/ 306947 h 2396820"/>
                    <a:gd name="connsiteX10" fmla="*/ 1058328 w 2568675"/>
                    <a:gd name="connsiteY10" fmla="*/ 435735 h 2396820"/>
                    <a:gd name="connsiteX11" fmla="*/ 916661 w 2568675"/>
                    <a:gd name="connsiteY11" fmla="*/ 641797 h 2396820"/>
                    <a:gd name="connsiteX12" fmla="*/ 813630 w 2568675"/>
                    <a:gd name="connsiteY12" fmla="*/ 1015285 h 2396820"/>
                    <a:gd name="connsiteX13" fmla="*/ 1071207 w 2568675"/>
                    <a:gd name="connsiteY13" fmla="*/ 641797 h 2396820"/>
                    <a:gd name="connsiteX14" fmla="*/ 1328785 w 2568675"/>
                    <a:gd name="connsiteY14" fmla="*/ 590282 h 2396820"/>
                    <a:gd name="connsiteX15" fmla="*/ 1393179 w 2568675"/>
                    <a:gd name="connsiteY15" fmla="*/ 719070 h 2396820"/>
                    <a:gd name="connsiteX16" fmla="*/ 1315906 w 2568675"/>
                    <a:gd name="connsiteY16" fmla="*/ 796344 h 2396820"/>
                    <a:gd name="connsiteX17" fmla="*/ 1264390 w 2568675"/>
                    <a:gd name="connsiteY17" fmla="*/ 731949 h 2396820"/>
                    <a:gd name="connsiteX18" fmla="*/ 1318723 w 2568675"/>
                    <a:gd name="connsiteY18" fmla="*/ 693313 h 2396820"/>
                    <a:gd name="connsiteX19" fmla="*/ 1161359 w 2568675"/>
                    <a:gd name="connsiteY19" fmla="*/ 704346 h 2396820"/>
                    <a:gd name="connsiteX20" fmla="*/ 1058328 w 2568675"/>
                    <a:gd name="connsiteY20" fmla="*/ 963769 h 2396820"/>
                    <a:gd name="connsiteX21" fmla="*/ 1032571 w 2568675"/>
                    <a:gd name="connsiteY21" fmla="*/ 1453166 h 2396820"/>
                    <a:gd name="connsiteX22" fmla="*/ 1264390 w 2568675"/>
                    <a:gd name="connsiteY22" fmla="*/ 1968321 h 2396820"/>
                    <a:gd name="connsiteX23" fmla="*/ 1728030 w 2568675"/>
                    <a:gd name="connsiteY23" fmla="*/ 2058473 h 2396820"/>
                    <a:gd name="connsiteX24" fmla="*/ 2153033 w 2568675"/>
                    <a:gd name="connsiteY24" fmla="*/ 1981200 h 2396820"/>
                    <a:gd name="connsiteX25" fmla="*/ 2568675 w 2568675"/>
                    <a:gd name="connsiteY25" fmla="*/ 1923545 h 2396820"/>
                    <a:gd name="connsiteX26" fmla="*/ 2384781 w 2568675"/>
                    <a:gd name="connsiteY26" fmla="*/ 2396820 h 2396820"/>
                    <a:gd name="connsiteX27" fmla="*/ 684958 w 2568675"/>
                    <a:gd name="connsiteY27" fmla="*/ 2385227 h 2396820"/>
                    <a:gd name="connsiteX0" fmla="*/ 0 w 2602683"/>
                    <a:gd name="connsiteY0" fmla="*/ 1087534 h 2396820"/>
                    <a:gd name="connsiteX1" fmla="*/ 440142 w 2602683"/>
                    <a:gd name="connsiteY1" fmla="*/ 384220 h 2396820"/>
                    <a:gd name="connsiteX2" fmla="*/ 916661 w 2602683"/>
                    <a:gd name="connsiteY2" fmla="*/ 49369 h 2396820"/>
                    <a:gd name="connsiteX3" fmla="*/ 1393179 w 2602683"/>
                    <a:gd name="connsiteY3" fmla="*/ 88006 h 2396820"/>
                    <a:gd name="connsiteX4" fmla="*/ 1663635 w 2602683"/>
                    <a:gd name="connsiteY4" fmla="*/ 358462 h 2396820"/>
                    <a:gd name="connsiteX5" fmla="*/ 1645558 w 2602683"/>
                    <a:gd name="connsiteY5" fmla="*/ 513008 h 2396820"/>
                    <a:gd name="connsiteX6" fmla="*/ 1534847 w 2602683"/>
                    <a:gd name="connsiteY6" fmla="*/ 551645 h 2396820"/>
                    <a:gd name="connsiteX7" fmla="*/ 1469916 w 2602683"/>
                    <a:gd name="connsiteY7" fmla="*/ 465283 h 2396820"/>
                    <a:gd name="connsiteX8" fmla="*/ 1527166 w 2602683"/>
                    <a:gd name="connsiteY8" fmla="*/ 349810 h 2396820"/>
                    <a:gd name="connsiteX9" fmla="*/ 1290148 w 2602683"/>
                    <a:gd name="connsiteY9" fmla="*/ 306947 h 2396820"/>
                    <a:gd name="connsiteX10" fmla="*/ 1058328 w 2602683"/>
                    <a:gd name="connsiteY10" fmla="*/ 435735 h 2396820"/>
                    <a:gd name="connsiteX11" fmla="*/ 916661 w 2602683"/>
                    <a:gd name="connsiteY11" fmla="*/ 641797 h 2396820"/>
                    <a:gd name="connsiteX12" fmla="*/ 813630 w 2602683"/>
                    <a:gd name="connsiteY12" fmla="*/ 1015285 h 2396820"/>
                    <a:gd name="connsiteX13" fmla="*/ 1071207 w 2602683"/>
                    <a:gd name="connsiteY13" fmla="*/ 641797 h 2396820"/>
                    <a:gd name="connsiteX14" fmla="*/ 1328785 w 2602683"/>
                    <a:gd name="connsiteY14" fmla="*/ 590282 h 2396820"/>
                    <a:gd name="connsiteX15" fmla="*/ 1393179 w 2602683"/>
                    <a:gd name="connsiteY15" fmla="*/ 719070 h 2396820"/>
                    <a:gd name="connsiteX16" fmla="*/ 1315906 w 2602683"/>
                    <a:gd name="connsiteY16" fmla="*/ 796344 h 2396820"/>
                    <a:gd name="connsiteX17" fmla="*/ 1264390 w 2602683"/>
                    <a:gd name="connsiteY17" fmla="*/ 731949 h 2396820"/>
                    <a:gd name="connsiteX18" fmla="*/ 1318723 w 2602683"/>
                    <a:gd name="connsiteY18" fmla="*/ 693313 h 2396820"/>
                    <a:gd name="connsiteX19" fmla="*/ 1161359 w 2602683"/>
                    <a:gd name="connsiteY19" fmla="*/ 704346 h 2396820"/>
                    <a:gd name="connsiteX20" fmla="*/ 1058328 w 2602683"/>
                    <a:gd name="connsiteY20" fmla="*/ 963769 h 2396820"/>
                    <a:gd name="connsiteX21" fmla="*/ 1032571 w 2602683"/>
                    <a:gd name="connsiteY21" fmla="*/ 1453166 h 2396820"/>
                    <a:gd name="connsiteX22" fmla="*/ 1264390 w 2602683"/>
                    <a:gd name="connsiteY22" fmla="*/ 1968321 h 2396820"/>
                    <a:gd name="connsiteX23" fmla="*/ 1728030 w 2602683"/>
                    <a:gd name="connsiteY23" fmla="*/ 2058473 h 2396820"/>
                    <a:gd name="connsiteX24" fmla="*/ 2153033 w 2602683"/>
                    <a:gd name="connsiteY24" fmla="*/ 1981200 h 2396820"/>
                    <a:gd name="connsiteX25" fmla="*/ 2602683 w 2602683"/>
                    <a:gd name="connsiteY25" fmla="*/ 1987153 h 2396820"/>
                    <a:gd name="connsiteX26" fmla="*/ 2384781 w 2602683"/>
                    <a:gd name="connsiteY26" fmla="*/ 2396820 h 2396820"/>
                    <a:gd name="connsiteX27" fmla="*/ 684958 w 2602683"/>
                    <a:gd name="connsiteY27" fmla="*/ 2385227 h 2396820"/>
                    <a:gd name="connsiteX0" fmla="*/ 0 w 2548268"/>
                    <a:gd name="connsiteY0" fmla="*/ 1087534 h 2396820"/>
                    <a:gd name="connsiteX1" fmla="*/ 385727 w 2548268"/>
                    <a:gd name="connsiteY1" fmla="*/ 384220 h 2396820"/>
                    <a:gd name="connsiteX2" fmla="*/ 862246 w 2548268"/>
                    <a:gd name="connsiteY2" fmla="*/ 49369 h 2396820"/>
                    <a:gd name="connsiteX3" fmla="*/ 1338764 w 2548268"/>
                    <a:gd name="connsiteY3" fmla="*/ 88006 h 2396820"/>
                    <a:gd name="connsiteX4" fmla="*/ 1609220 w 2548268"/>
                    <a:gd name="connsiteY4" fmla="*/ 358462 h 2396820"/>
                    <a:gd name="connsiteX5" fmla="*/ 1591143 w 2548268"/>
                    <a:gd name="connsiteY5" fmla="*/ 513008 h 2396820"/>
                    <a:gd name="connsiteX6" fmla="*/ 1480432 w 2548268"/>
                    <a:gd name="connsiteY6" fmla="*/ 551645 h 2396820"/>
                    <a:gd name="connsiteX7" fmla="*/ 1415501 w 2548268"/>
                    <a:gd name="connsiteY7" fmla="*/ 465283 h 2396820"/>
                    <a:gd name="connsiteX8" fmla="*/ 1472751 w 2548268"/>
                    <a:gd name="connsiteY8" fmla="*/ 349810 h 2396820"/>
                    <a:gd name="connsiteX9" fmla="*/ 1235733 w 2548268"/>
                    <a:gd name="connsiteY9" fmla="*/ 306947 h 2396820"/>
                    <a:gd name="connsiteX10" fmla="*/ 1003913 w 2548268"/>
                    <a:gd name="connsiteY10" fmla="*/ 435735 h 2396820"/>
                    <a:gd name="connsiteX11" fmla="*/ 862246 w 2548268"/>
                    <a:gd name="connsiteY11" fmla="*/ 641797 h 2396820"/>
                    <a:gd name="connsiteX12" fmla="*/ 759215 w 2548268"/>
                    <a:gd name="connsiteY12" fmla="*/ 1015285 h 2396820"/>
                    <a:gd name="connsiteX13" fmla="*/ 1016792 w 2548268"/>
                    <a:gd name="connsiteY13" fmla="*/ 641797 h 2396820"/>
                    <a:gd name="connsiteX14" fmla="*/ 1274370 w 2548268"/>
                    <a:gd name="connsiteY14" fmla="*/ 590282 h 2396820"/>
                    <a:gd name="connsiteX15" fmla="*/ 1338764 w 2548268"/>
                    <a:gd name="connsiteY15" fmla="*/ 719070 h 2396820"/>
                    <a:gd name="connsiteX16" fmla="*/ 1261491 w 2548268"/>
                    <a:gd name="connsiteY16" fmla="*/ 796344 h 2396820"/>
                    <a:gd name="connsiteX17" fmla="*/ 1209975 w 2548268"/>
                    <a:gd name="connsiteY17" fmla="*/ 731949 h 2396820"/>
                    <a:gd name="connsiteX18" fmla="*/ 1264308 w 2548268"/>
                    <a:gd name="connsiteY18" fmla="*/ 693313 h 2396820"/>
                    <a:gd name="connsiteX19" fmla="*/ 1106944 w 2548268"/>
                    <a:gd name="connsiteY19" fmla="*/ 704346 h 2396820"/>
                    <a:gd name="connsiteX20" fmla="*/ 1003913 w 2548268"/>
                    <a:gd name="connsiteY20" fmla="*/ 963769 h 2396820"/>
                    <a:gd name="connsiteX21" fmla="*/ 978156 w 2548268"/>
                    <a:gd name="connsiteY21" fmla="*/ 1453166 h 2396820"/>
                    <a:gd name="connsiteX22" fmla="*/ 1209975 w 2548268"/>
                    <a:gd name="connsiteY22" fmla="*/ 1968321 h 2396820"/>
                    <a:gd name="connsiteX23" fmla="*/ 1673615 w 2548268"/>
                    <a:gd name="connsiteY23" fmla="*/ 2058473 h 2396820"/>
                    <a:gd name="connsiteX24" fmla="*/ 2098618 w 2548268"/>
                    <a:gd name="connsiteY24" fmla="*/ 1981200 h 2396820"/>
                    <a:gd name="connsiteX25" fmla="*/ 2548268 w 2548268"/>
                    <a:gd name="connsiteY25" fmla="*/ 1987153 h 2396820"/>
                    <a:gd name="connsiteX26" fmla="*/ 2330366 w 2548268"/>
                    <a:gd name="connsiteY26" fmla="*/ 2396820 h 2396820"/>
                    <a:gd name="connsiteX27" fmla="*/ 630543 w 2548268"/>
                    <a:gd name="connsiteY27" fmla="*/ 2385227 h 2396820"/>
                    <a:gd name="connsiteX0" fmla="*/ 0 w 2565740"/>
                    <a:gd name="connsiteY0" fmla="*/ 1110783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2565740"/>
                    <a:gd name="connsiteY0" fmla="*/ 1110783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2565740"/>
                    <a:gd name="connsiteY0" fmla="*/ 1110783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2565740"/>
                    <a:gd name="connsiteY0" fmla="*/ 1118055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327131 w 3388999"/>
                    <a:gd name="connsiteY26" fmla="*/ 2098456 h 2396820"/>
                    <a:gd name="connsiteX27" fmla="*/ 3171097 w 3388999"/>
                    <a:gd name="connsiteY27" fmla="*/ 2396820 h 2396820"/>
                    <a:gd name="connsiteX28" fmla="*/ 1471274 w 3388999"/>
                    <a:gd name="connsiteY28" fmla="*/ 2385227 h 2396820"/>
                    <a:gd name="connsiteX0" fmla="*/ 0 w 4703761"/>
                    <a:gd name="connsiteY0" fmla="*/ 2263122 h 2396820"/>
                    <a:gd name="connsiteX1" fmla="*/ 1226458 w 4703761"/>
                    <a:gd name="connsiteY1" fmla="*/ 384220 h 2396820"/>
                    <a:gd name="connsiteX2" fmla="*/ 1702977 w 4703761"/>
                    <a:gd name="connsiteY2" fmla="*/ 49369 h 2396820"/>
                    <a:gd name="connsiteX3" fmla="*/ 2179495 w 4703761"/>
                    <a:gd name="connsiteY3" fmla="*/ 88006 h 2396820"/>
                    <a:gd name="connsiteX4" fmla="*/ 2449951 w 4703761"/>
                    <a:gd name="connsiteY4" fmla="*/ 358462 h 2396820"/>
                    <a:gd name="connsiteX5" fmla="*/ 2431874 w 4703761"/>
                    <a:gd name="connsiteY5" fmla="*/ 513008 h 2396820"/>
                    <a:gd name="connsiteX6" fmla="*/ 2321163 w 4703761"/>
                    <a:gd name="connsiteY6" fmla="*/ 551645 h 2396820"/>
                    <a:gd name="connsiteX7" fmla="*/ 2256232 w 4703761"/>
                    <a:gd name="connsiteY7" fmla="*/ 465283 h 2396820"/>
                    <a:gd name="connsiteX8" fmla="*/ 2313482 w 4703761"/>
                    <a:gd name="connsiteY8" fmla="*/ 349810 h 2396820"/>
                    <a:gd name="connsiteX9" fmla="*/ 2076464 w 4703761"/>
                    <a:gd name="connsiteY9" fmla="*/ 306947 h 2396820"/>
                    <a:gd name="connsiteX10" fmla="*/ 1844644 w 4703761"/>
                    <a:gd name="connsiteY10" fmla="*/ 435735 h 2396820"/>
                    <a:gd name="connsiteX11" fmla="*/ 1702977 w 4703761"/>
                    <a:gd name="connsiteY11" fmla="*/ 641797 h 2396820"/>
                    <a:gd name="connsiteX12" fmla="*/ 1599946 w 4703761"/>
                    <a:gd name="connsiteY12" fmla="*/ 1015285 h 2396820"/>
                    <a:gd name="connsiteX13" fmla="*/ 1857523 w 4703761"/>
                    <a:gd name="connsiteY13" fmla="*/ 641797 h 2396820"/>
                    <a:gd name="connsiteX14" fmla="*/ 2115101 w 4703761"/>
                    <a:gd name="connsiteY14" fmla="*/ 590282 h 2396820"/>
                    <a:gd name="connsiteX15" fmla="*/ 2179495 w 4703761"/>
                    <a:gd name="connsiteY15" fmla="*/ 719070 h 2396820"/>
                    <a:gd name="connsiteX16" fmla="*/ 2102222 w 4703761"/>
                    <a:gd name="connsiteY16" fmla="*/ 796344 h 2396820"/>
                    <a:gd name="connsiteX17" fmla="*/ 2050706 w 4703761"/>
                    <a:gd name="connsiteY17" fmla="*/ 731949 h 2396820"/>
                    <a:gd name="connsiteX18" fmla="*/ 2105039 w 4703761"/>
                    <a:gd name="connsiteY18" fmla="*/ 693313 h 2396820"/>
                    <a:gd name="connsiteX19" fmla="*/ 1947675 w 4703761"/>
                    <a:gd name="connsiteY19" fmla="*/ 704346 h 2396820"/>
                    <a:gd name="connsiteX20" fmla="*/ 1844644 w 4703761"/>
                    <a:gd name="connsiteY20" fmla="*/ 963769 h 2396820"/>
                    <a:gd name="connsiteX21" fmla="*/ 1818887 w 4703761"/>
                    <a:gd name="connsiteY21" fmla="*/ 1453166 h 2396820"/>
                    <a:gd name="connsiteX22" fmla="*/ 2050706 w 4703761"/>
                    <a:gd name="connsiteY22" fmla="*/ 1968321 h 2396820"/>
                    <a:gd name="connsiteX23" fmla="*/ 2514346 w 4703761"/>
                    <a:gd name="connsiteY23" fmla="*/ 2058473 h 2396820"/>
                    <a:gd name="connsiteX24" fmla="*/ 2939349 w 4703761"/>
                    <a:gd name="connsiteY24" fmla="*/ 1981200 h 2396820"/>
                    <a:gd name="connsiteX25" fmla="*/ 3388999 w 4703761"/>
                    <a:gd name="connsiteY25" fmla="*/ 1987153 h 2396820"/>
                    <a:gd name="connsiteX26" fmla="*/ 4703761 w 4703761"/>
                    <a:gd name="connsiteY26" fmla="*/ 2011664 h 2396820"/>
                    <a:gd name="connsiteX27" fmla="*/ 3171097 w 4703761"/>
                    <a:gd name="connsiteY27" fmla="*/ 2396820 h 2396820"/>
                    <a:gd name="connsiteX28" fmla="*/ 1471274 w 4703761"/>
                    <a:gd name="connsiteY28" fmla="*/ 2385227 h 2396820"/>
                    <a:gd name="connsiteX0" fmla="*/ 0 w 4703761"/>
                    <a:gd name="connsiteY0" fmla="*/ 2263122 h 2396820"/>
                    <a:gd name="connsiteX1" fmla="*/ 1226458 w 4703761"/>
                    <a:gd name="connsiteY1" fmla="*/ 384220 h 2396820"/>
                    <a:gd name="connsiteX2" fmla="*/ 1702977 w 4703761"/>
                    <a:gd name="connsiteY2" fmla="*/ 49369 h 2396820"/>
                    <a:gd name="connsiteX3" fmla="*/ 2179495 w 4703761"/>
                    <a:gd name="connsiteY3" fmla="*/ 88006 h 2396820"/>
                    <a:gd name="connsiteX4" fmla="*/ 2449951 w 4703761"/>
                    <a:gd name="connsiteY4" fmla="*/ 358462 h 2396820"/>
                    <a:gd name="connsiteX5" fmla="*/ 2431874 w 4703761"/>
                    <a:gd name="connsiteY5" fmla="*/ 513008 h 2396820"/>
                    <a:gd name="connsiteX6" fmla="*/ 2321163 w 4703761"/>
                    <a:gd name="connsiteY6" fmla="*/ 551645 h 2396820"/>
                    <a:gd name="connsiteX7" fmla="*/ 2256232 w 4703761"/>
                    <a:gd name="connsiteY7" fmla="*/ 465283 h 2396820"/>
                    <a:gd name="connsiteX8" fmla="*/ 2313482 w 4703761"/>
                    <a:gd name="connsiteY8" fmla="*/ 349810 h 2396820"/>
                    <a:gd name="connsiteX9" fmla="*/ 2076464 w 4703761"/>
                    <a:gd name="connsiteY9" fmla="*/ 306947 h 2396820"/>
                    <a:gd name="connsiteX10" fmla="*/ 1844644 w 4703761"/>
                    <a:gd name="connsiteY10" fmla="*/ 435735 h 2396820"/>
                    <a:gd name="connsiteX11" fmla="*/ 1702977 w 4703761"/>
                    <a:gd name="connsiteY11" fmla="*/ 641797 h 2396820"/>
                    <a:gd name="connsiteX12" fmla="*/ 1599946 w 4703761"/>
                    <a:gd name="connsiteY12" fmla="*/ 1015285 h 2396820"/>
                    <a:gd name="connsiteX13" fmla="*/ 1857523 w 4703761"/>
                    <a:gd name="connsiteY13" fmla="*/ 641797 h 2396820"/>
                    <a:gd name="connsiteX14" fmla="*/ 2115101 w 4703761"/>
                    <a:gd name="connsiteY14" fmla="*/ 590282 h 2396820"/>
                    <a:gd name="connsiteX15" fmla="*/ 2179495 w 4703761"/>
                    <a:gd name="connsiteY15" fmla="*/ 719070 h 2396820"/>
                    <a:gd name="connsiteX16" fmla="*/ 2102222 w 4703761"/>
                    <a:gd name="connsiteY16" fmla="*/ 796344 h 2396820"/>
                    <a:gd name="connsiteX17" fmla="*/ 2050706 w 4703761"/>
                    <a:gd name="connsiteY17" fmla="*/ 731949 h 2396820"/>
                    <a:gd name="connsiteX18" fmla="*/ 2105039 w 4703761"/>
                    <a:gd name="connsiteY18" fmla="*/ 693313 h 2396820"/>
                    <a:gd name="connsiteX19" fmla="*/ 1947675 w 4703761"/>
                    <a:gd name="connsiteY19" fmla="*/ 704346 h 2396820"/>
                    <a:gd name="connsiteX20" fmla="*/ 1844644 w 4703761"/>
                    <a:gd name="connsiteY20" fmla="*/ 963769 h 2396820"/>
                    <a:gd name="connsiteX21" fmla="*/ 1818887 w 4703761"/>
                    <a:gd name="connsiteY21" fmla="*/ 1453166 h 2396820"/>
                    <a:gd name="connsiteX22" fmla="*/ 2050706 w 4703761"/>
                    <a:gd name="connsiteY22" fmla="*/ 1968321 h 2396820"/>
                    <a:gd name="connsiteX23" fmla="*/ 2514346 w 4703761"/>
                    <a:gd name="connsiteY23" fmla="*/ 2058473 h 2396820"/>
                    <a:gd name="connsiteX24" fmla="*/ 2939349 w 4703761"/>
                    <a:gd name="connsiteY24" fmla="*/ 1981200 h 2396820"/>
                    <a:gd name="connsiteX25" fmla="*/ 3658477 w 4703761"/>
                    <a:gd name="connsiteY25" fmla="*/ 2011664 h 2396820"/>
                    <a:gd name="connsiteX26" fmla="*/ 4703761 w 4703761"/>
                    <a:gd name="connsiteY26" fmla="*/ 2011664 h 2396820"/>
                    <a:gd name="connsiteX27" fmla="*/ 3171097 w 4703761"/>
                    <a:gd name="connsiteY27" fmla="*/ 2396820 h 2396820"/>
                    <a:gd name="connsiteX28" fmla="*/ 1471274 w 4703761"/>
                    <a:gd name="connsiteY28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1249693 w 7521371"/>
                    <a:gd name="connsiteY0" fmla="*/ 2263122 h 2576271"/>
                    <a:gd name="connsiteX1" fmla="*/ 204409 w 7521371"/>
                    <a:gd name="connsiteY1" fmla="*/ 2263122 h 2576271"/>
                    <a:gd name="connsiteX2" fmla="*/ 2476151 w 7521371"/>
                    <a:gd name="connsiteY2" fmla="*/ 384220 h 2576271"/>
                    <a:gd name="connsiteX3" fmla="*/ 2952670 w 7521371"/>
                    <a:gd name="connsiteY3" fmla="*/ 49369 h 2576271"/>
                    <a:gd name="connsiteX4" fmla="*/ 3429188 w 7521371"/>
                    <a:gd name="connsiteY4" fmla="*/ 88006 h 2576271"/>
                    <a:gd name="connsiteX5" fmla="*/ 3699644 w 7521371"/>
                    <a:gd name="connsiteY5" fmla="*/ 358462 h 2576271"/>
                    <a:gd name="connsiteX6" fmla="*/ 3681567 w 7521371"/>
                    <a:gd name="connsiteY6" fmla="*/ 513008 h 2576271"/>
                    <a:gd name="connsiteX7" fmla="*/ 3570856 w 7521371"/>
                    <a:gd name="connsiteY7" fmla="*/ 551645 h 2576271"/>
                    <a:gd name="connsiteX8" fmla="*/ 3505925 w 7521371"/>
                    <a:gd name="connsiteY8" fmla="*/ 465283 h 2576271"/>
                    <a:gd name="connsiteX9" fmla="*/ 3563175 w 7521371"/>
                    <a:gd name="connsiteY9" fmla="*/ 349810 h 2576271"/>
                    <a:gd name="connsiteX10" fmla="*/ 3326157 w 7521371"/>
                    <a:gd name="connsiteY10" fmla="*/ 306947 h 2576271"/>
                    <a:gd name="connsiteX11" fmla="*/ 3094337 w 7521371"/>
                    <a:gd name="connsiteY11" fmla="*/ 435735 h 2576271"/>
                    <a:gd name="connsiteX12" fmla="*/ 2952670 w 7521371"/>
                    <a:gd name="connsiteY12" fmla="*/ 641797 h 2576271"/>
                    <a:gd name="connsiteX13" fmla="*/ 2849639 w 7521371"/>
                    <a:gd name="connsiteY13" fmla="*/ 1015285 h 2576271"/>
                    <a:gd name="connsiteX14" fmla="*/ 3107216 w 7521371"/>
                    <a:gd name="connsiteY14" fmla="*/ 641797 h 2576271"/>
                    <a:gd name="connsiteX15" fmla="*/ 3364794 w 7521371"/>
                    <a:gd name="connsiteY15" fmla="*/ 590282 h 2576271"/>
                    <a:gd name="connsiteX16" fmla="*/ 3429188 w 7521371"/>
                    <a:gd name="connsiteY16" fmla="*/ 719070 h 2576271"/>
                    <a:gd name="connsiteX17" fmla="*/ 3351915 w 7521371"/>
                    <a:gd name="connsiteY17" fmla="*/ 796344 h 2576271"/>
                    <a:gd name="connsiteX18" fmla="*/ 3300399 w 7521371"/>
                    <a:gd name="connsiteY18" fmla="*/ 731949 h 2576271"/>
                    <a:gd name="connsiteX19" fmla="*/ 3354732 w 7521371"/>
                    <a:gd name="connsiteY19" fmla="*/ 693313 h 2576271"/>
                    <a:gd name="connsiteX20" fmla="*/ 3197368 w 7521371"/>
                    <a:gd name="connsiteY20" fmla="*/ 704346 h 2576271"/>
                    <a:gd name="connsiteX21" fmla="*/ 3094337 w 7521371"/>
                    <a:gd name="connsiteY21" fmla="*/ 963769 h 2576271"/>
                    <a:gd name="connsiteX22" fmla="*/ 3068580 w 7521371"/>
                    <a:gd name="connsiteY22" fmla="*/ 1453166 h 2576271"/>
                    <a:gd name="connsiteX23" fmla="*/ 3300399 w 7521371"/>
                    <a:gd name="connsiteY23" fmla="*/ 1968321 h 2576271"/>
                    <a:gd name="connsiteX24" fmla="*/ 3764039 w 7521371"/>
                    <a:gd name="connsiteY24" fmla="*/ 2058473 h 2576271"/>
                    <a:gd name="connsiteX25" fmla="*/ 4189042 w 7521371"/>
                    <a:gd name="connsiteY25" fmla="*/ 1981200 h 2576271"/>
                    <a:gd name="connsiteX26" fmla="*/ 4908170 w 7521371"/>
                    <a:gd name="connsiteY26" fmla="*/ 2011664 h 2576271"/>
                    <a:gd name="connsiteX27" fmla="*/ 5953454 w 7521371"/>
                    <a:gd name="connsiteY27" fmla="*/ 2011664 h 2576271"/>
                    <a:gd name="connsiteX28" fmla="*/ 7521371 w 7521371"/>
                    <a:gd name="connsiteY28" fmla="*/ 2263122 h 2576271"/>
                    <a:gd name="connsiteX29" fmla="*/ 4420790 w 7521371"/>
                    <a:gd name="connsiteY29" fmla="*/ 2396820 h 2576271"/>
                    <a:gd name="connsiteX30" fmla="*/ 2720967 w 7521371"/>
                    <a:gd name="connsiteY30" fmla="*/ 2385227 h 2576271"/>
                    <a:gd name="connsiteX0" fmla="*/ 1249693 w 7521371"/>
                    <a:gd name="connsiteY0" fmla="*/ 2263122 h 2576271"/>
                    <a:gd name="connsiteX1" fmla="*/ 204409 w 7521371"/>
                    <a:gd name="connsiteY1" fmla="*/ 2263122 h 2576271"/>
                    <a:gd name="connsiteX2" fmla="*/ 2476151 w 7521371"/>
                    <a:gd name="connsiteY2" fmla="*/ 384220 h 2576271"/>
                    <a:gd name="connsiteX3" fmla="*/ 2952670 w 7521371"/>
                    <a:gd name="connsiteY3" fmla="*/ 49369 h 2576271"/>
                    <a:gd name="connsiteX4" fmla="*/ 3429188 w 7521371"/>
                    <a:gd name="connsiteY4" fmla="*/ 88006 h 2576271"/>
                    <a:gd name="connsiteX5" fmla="*/ 3699644 w 7521371"/>
                    <a:gd name="connsiteY5" fmla="*/ 358462 h 2576271"/>
                    <a:gd name="connsiteX6" fmla="*/ 3681567 w 7521371"/>
                    <a:gd name="connsiteY6" fmla="*/ 513008 h 2576271"/>
                    <a:gd name="connsiteX7" fmla="*/ 3570856 w 7521371"/>
                    <a:gd name="connsiteY7" fmla="*/ 551645 h 2576271"/>
                    <a:gd name="connsiteX8" fmla="*/ 3505925 w 7521371"/>
                    <a:gd name="connsiteY8" fmla="*/ 465283 h 2576271"/>
                    <a:gd name="connsiteX9" fmla="*/ 3563175 w 7521371"/>
                    <a:gd name="connsiteY9" fmla="*/ 349810 h 2576271"/>
                    <a:gd name="connsiteX10" fmla="*/ 3326157 w 7521371"/>
                    <a:gd name="connsiteY10" fmla="*/ 306947 h 2576271"/>
                    <a:gd name="connsiteX11" fmla="*/ 3094337 w 7521371"/>
                    <a:gd name="connsiteY11" fmla="*/ 435735 h 2576271"/>
                    <a:gd name="connsiteX12" fmla="*/ 2952670 w 7521371"/>
                    <a:gd name="connsiteY12" fmla="*/ 641797 h 2576271"/>
                    <a:gd name="connsiteX13" fmla="*/ 2849639 w 7521371"/>
                    <a:gd name="connsiteY13" fmla="*/ 1015285 h 2576271"/>
                    <a:gd name="connsiteX14" fmla="*/ 3107216 w 7521371"/>
                    <a:gd name="connsiteY14" fmla="*/ 641797 h 2576271"/>
                    <a:gd name="connsiteX15" fmla="*/ 3364794 w 7521371"/>
                    <a:gd name="connsiteY15" fmla="*/ 590282 h 2576271"/>
                    <a:gd name="connsiteX16" fmla="*/ 3429188 w 7521371"/>
                    <a:gd name="connsiteY16" fmla="*/ 719070 h 2576271"/>
                    <a:gd name="connsiteX17" fmla="*/ 3351915 w 7521371"/>
                    <a:gd name="connsiteY17" fmla="*/ 796344 h 2576271"/>
                    <a:gd name="connsiteX18" fmla="*/ 3300399 w 7521371"/>
                    <a:gd name="connsiteY18" fmla="*/ 731949 h 2576271"/>
                    <a:gd name="connsiteX19" fmla="*/ 3354732 w 7521371"/>
                    <a:gd name="connsiteY19" fmla="*/ 693313 h 2576271"/>
                    <a:gd name="connsiteX20" fmla="*/ 3197368 w 7521371"/>
                    <a:gd name="connsiteY20" fmla="*/ 704346 h 2576271"/>
                    <a:gd name="connsiteX21" fmla="*/ 3094337 w 7521371"/>
                    <a:gd name="connsiteY21" fmla="*/ 963769 h 2576271"/>
                    <a:gd name="connsiteX22" fmla="*/ 3068580 w 7521371"/>
                    <a:gd name="connsiteY22" fmla="*/ 1453166 h 2576271"/>
                    <a:gd name="connsiteX23" fmla="*/ 3300399 w 7521371"/>
                    <a:gd name="connsiteY23" fmla="*/ 1968321 h 2576271"/>
                    <a:gd name="connsiteX24" fmla="*/ 3764039 w 7521371"/>
                    <a:gd name="connsiteY24" fmla="*/ 2058473 h 2576271"/>
                    <a:gd name="connsiteX25" fmla="*/ 4189042 w 7521371"/>
                    <a:gd name="connsiteY25" fmla="*/ 1981200 h 2576271"/>
                    <a:gd name="connsiteX26" fmla="*/ 4908170 w 7521371"/>
                    <a:gd name="connsiteY26" fmla="*/ 2011664 h 2576271"/>
                    <a:gd name="connsiteX27" fmla="*/ 5953454 w 7521371"/>
                    <a:gd name="connsiteY27" fmla="*/ 2011664 h 2576271"/>
                    <a:gd name="connsiteX28" fmla="*/ 7521371 w 7521371"/>
                    <a:gd name="connsiteY28" fmla="*/ 2263122 h 2576271"/>
                    <a:gd name="connsiteX29" fmla="*/ 4420790 w 7521371"/>
                    <a:gd name="connsiteY29" fmla="*/ 2396820 h 2576271"/>
                    <a:gd name="connsiteX30" fmla="*/ 2720967 w 7521371"/>
                    <a:gd name="connsiteY30" fmla="*/ 2385227 h 2576271"/>
                    <a:gd name="connsiteX0" fmla="*/ 1334308 w 7605986"/>
                    <a:gd name="connsiteY0" fmla="*/ 2263122 h 2542660"/>
                    <a:gd name="connsiteX1" fmla="*/ 289024 w 7605986"/>
                    <a:gd name="connsiteY1" fmla="*/ 2263122 h 2542660"/>
                    <a:gd name="connsiteX2" fmla="*/ 2560766 w 7605986"/>
                    <a:gd name="connsiteY2" fmla="*/ 384220 h 2542660"/>
                    <a:gd name="connsiteX3" fmla="*/ 3037285 w 7605986"/>
                    <a:gd name="connsiteY3" fmla="*/ 49369 h 2542660"/>
                    <a:gd name="connsiteX4" fmla="*/ 3513803 w 7605986"/>
                    <a:gd name="connsiteY4" fmla="*/ 88006 h 2542660"/>
                    <a:gd name="connsiteX5" fmla="*/ 3784259 w 7605986"/>
                    <a:gd name="connsiteY5" fmla="*/ 358462 h 2542660"/>
                    <a:gd name="connsiteX6" fmla="*/ 3766182 w 7605986"/>
                    <a:gd name="connsiteY6" fmla="*/ 513008 h 2542660"/>
                    <a:gd name="connsiteX7" fmla="*/ 3655471 w 7605986"/>
                    <a:gd name="connsiteY7" fmla="*/ 551645 h 2542660"/>
                    <a:gd name="connsiteX8" fmla="*/ 3590540 w 7605986"/>
                    <a:gd name="connsiteY8" fmla="*/ 465283 h 2542660"/>
                    <a:gd name="connsiteX9" fmla="*/ 3647790 w 7605986"/>
                    <a:gd name="connsiteY9" fmla="*/ 349810 h 2542660"/>
                    <a:gd name="connsiteX10" fmla="*/ 3410772 w 7605986"/>
                    <a:gd name="connsiteY10" fmla="*/ 306947 h 2542660"/>
                    <a:gd name="connsiteX11" fmla="*/ 3178952 w 7605986"/>
                    <a:gd name="connsiteY11" fmla="*/ 435735 h 2542660"/>
                    <a:gd name="connsiteX12" fmla="*/ 3037285 w 7605986"/>
                    <a:gd name="connsiteY12" fmla="*/ 641797 h 2542660"/>
                    <a:gd name="connsiteX13" fmla="*/ 2934254 w 7605986"/>
                    <a:gd name="connsiteY13" fmla="*/ 1015285 h 2542660"/>
                    <a:gd name="connsiteX14" fmla="*/ 3191831 w 7605986"/>
                    <a:gd name="connsiteY14" fmla="*/ 641797 h 2542660"/>
                    <a:gd name="connsiteX15" fmla="*/ 3449409 w 7605986"/>
                    <a:gd name="connsiteY15" fmla="*/ 590282 h 2542660"/>
                    <a:gd name="connsiteX16" fmla="*/ 3513803 w 7605986"/>
                    <a:gd name="connsiteY16" fmla="*/ 719070 h 2542660"/>
                    <a:gd name="connsiteX17" fmla="*/ 3436530 w 7605986"/>
                    <a:gd name="connsiteY17" fmla="*/ 796344 h 2542660"/>
                    <a:gd name="connsiteX18" fmla="*/ 3385014 w 7605986"/>
                    <a:gd name="connsiteY18" fmla="*/ 731949 h 2542660"/>
                    <a:gd name="connsiteX19" fmla="*/ 3439347 w 7605986"/>
                    <a:gd name="connsiteY19" fmla="*/ 693313 h 2542660"/>
                    <a:gd name="connsiteX20" fmla="*/ 3281983 w 7605986"/>
                    <a:gd name="connsiteY20" fmla="*/ 704346 h 2542660"/>
                    <a:gd name="connsiteX21" fmla="*/ 3178952 w 7605986"/>
                    <a:gd name="connsiteY21" fmla="*/ 963769 h 2542660"/>
                    <a:gd name="connsiteX22" fmla="*/ 3153195 w 7605986"/>
                    <a:gd name="connsiteY22" fmla="*/ 1453166 h 2542660"/>
                    <a:gd name="connsiteX23" fmla="*/ 3385014 w 7605986"/>
                    <a:gd name="connsiteY23" fmla="*/ 1968321 h 2542660"/>
                    <a:gd name="connsiteX24" fmla="*/ 3848654 w 7605986"/>
                    <a:gd name="connsiteY24" fmla="*/ 2058473 h 2542660"/>
                    <a:gd name="connsiteX25" fmla="*/ 4273657 w 7605986"/>
                    <a:gd name="connsiteY25" fmla="*/ 1981200 h 2542660"/>
                    <a:gd name="connsiteX26" fmla="*/ 4992785 w 7605986"/>
                    <a:gd name="connsiteY26" fmla="*/ 2011664 h 2542660"/>
                    <a:gd name="connsiteX27" fmla="*/ 6038069 w 7605986"/>
                    <a:gd name="connsiteY27" fmla="*/ 2011664 h 2542660"/>
                    <a:gd name="connsiteX28" fmla="*/ 7605986 w 7605986"/>
                    <a:gd name="connsiteY28" fmla="*/ 2263122 h 2542660"/>
                    <a:gd name="connsiteX29" fmla="*/ 4505405 w 7605986"/>
                    <a:gd name="connsiteY29" fmla="*/ 2396820 h 2542660"/>
                    <a:gd name="connsiteX30" fmla="*/ 2805582 w 7605986"/>
                    <a:gd name="connsiteY30" fmla="*/ 2385227 h 2542660"/>
                    <a:gd name="connsiteX0" fmla="*/ 1856945 w 7605986"/>
                    <a:gd name="connsiteY0" fmla="*/ 2514584 h 2542660"/>
                    <a:gd name="connsiteX1" fmla="*/ 289024 w 7605986"/>
                    <a:gd name="connsiteY1" fmla="*/ 2263122 h 2542660"/>
                    <a:gd name="connsiteX2" fmla="*/ 2560766 w 7605986"/>
                    <a:gd name="connsiteY2" fmla="*/ 384220 h 2542660"/>
                    <a:gd name="connsiteX3" fmla="*/ 3037285 w 7605986"/>
                    <a:gd name="connsiteY3" fmla="*/ 49369 h 2542660"/>
                    <a:gd name="connsiteX4" fmla="*/ 3513803 w 7605986"/>
                    <a:gd name="connsiteY4" fmla="*/ 88006 h 2542660"/>
                    <a:gd name="connsiteX5" fmla="*/ 3784259 w 7605986"/>
                    <a:gd name="connsiteY5" fmla="*/ 358462 h 2542660"/>
                    <a:gd name="connsiteX6" fmla="*/ 3766182 w 7605986"/>
                    <a:gd name="connsiteY6" fmla="*/ 513008 h 2542660"/>
                    <a:gd name="connsiteX7" fmla="*/ 3655471 w 7605986"/>
                    <a:gd name="connsiteY7" fmla="*/ 551645 h 2542660"/>
                    <a:gd name="connsiteX8" fmla="*/ 3590540 w 7605986"/>
                    <a:gd name="connsiteY8" fmla="*/ 465283 h 2542660"/>
                    <a:gd name="connsiteX9" fmla="*/ 3647790 w 7605986"/>
                    <a:gd name="connsiteY9" fmla="*/ 349810 h 2542660"/>
                    <a:gd name="connsiteX10" fmla="*/ 3410772 w 7605986"/>
                    <a:gd name="connsiteY10" fmla="*/ 306947 h 2542660"/>
                    <a:gd name="connsiteX11" fmla="*/ 3178952 w 7605986"/>
                    <a:gd name="connsiteY11" fmla="*/ 435735 h 2542660"/>
                    <a:gd name="connsiteX12" fmla="*/ 3037285 w 7605986"/>
                    <a:gd name="connsiteY12" fmla="*/ 641797 h 2542660"/>
                    <a:gd name="connsiteX13" fmla="*/ 2934254 w 7605986"/>
                    <a:gd name="connsiteY13" fmla="*/ 1015285 h 2542660"/>
                    <a:gd name="connsiteX14" fmla="*/ 3191831 w 7605986"/>
                    <a:gd name="connsiteY14" fmla="*/ 641797 h 2542660"/>
                    <a:gd name="connsiteX15" fmla="*/ 3449409 w 7605986"/>
                    <a:gd name="connsiteY15" fmla="*/ 590282 h 2542660"/>
                    <a:gd name="connsiteX16" fmla="*/ 3513803 w 7605986"/>
                    <a:gd name="connsiteY16" fmla="*/ 719070 h 2542660"/>
                    <a:gd name="connsiteX17" fmla="*/ 3436530 w 7605986"/>
                    <a:gd name="connsiteY17" fmla="*/ 796344 h 2542660"/>
                    <a:gd name="connsiteX18" fmla="*/ 3385014 w 7605986"/>
                    <a:gd name="connsiteY18" fmla="*/ 731949 h 2542660"/>
                    <a:gd name="connsiteX19" fmla="*/ 3439347 w 7605986"/>
                    <a:gd name="connsiteY19" fmla="*/ 693313 h 2542660"/>
                    <a:gd name="connsiteX20" fmla="*/ 3281983 w 7605986"/>
                    <a:gd name="connsiteY20" fmla="*/ 704346 h 2542660"/>
                    <a:gd name="connsiteX21" fmla="*/ 3178952 w 7605986"/>
                    <a:gd name="connsiteY21" fmla="*/ 963769 h 2542660"/>
                    <a:gd name="connsiteX22" fmla="*/ 3153195 w 7605986"/>
                    <a:gd name="connsiteY22" fmla="*/ 1453166 h 2542660"/>
                    <a:gd name="connsiteX23" fmla="*/ 3385014 w 7605986"/>
                    <a:gd name="connsiteY23" fmla="*/ 1968321 h 2542660"/>
                    <a:gd name="connsiteX24" fmla="*/ 3848654 w 7605986"/>
                    <a:gd name="connsiteY24" fmla="*/ 2058473 h 2542660"/>
                    <a:gd name="connsiteX25" fmla="*/ 4273657 w 7605986"/>
                    <a:gd name="connsiteY25" fmla="*/ 1981200 h 2542660"/>
                    <a:gd name="connsiteX26" fmla="*/ 4992785 w 7605986"/>
                    <a:gd name="connsiteY26" fmla="*/ 2011664 h 2542660"/>
                    <a:gd name="connsiteX27" fmla="*/ 6038069 w 7605986"/>
                    <a:gd name="connsiteY27" fmla="*/ 2011664 h 2542660"/>
                    <a:gd name="connsiteX28" fmla="*/ 7605986 w 7605986"/>
                    <a:gd name="connsiteY28" fmla="*/ 2263122 h 2542660"/>
                    <a:gd name="connsiteX29" fmla="*/ 4505405 w 7605986"/>
                    <a:gd name="connsiteY29" fmla="*/ 2396820 h 2542660"/>
                    <a:gd name="connsiteX30" fmla="*/ 2805582 w 7605986"/>
                    <a:gd name="connsiteY30" fmla="*/ 2385227 h 2542660"/>
                    <a:gd name="connsiteX0" fmla="*/ 0 w 7316962"/>
                    <a:gd name="connsiteY0" fmla="*/ 2263122 h 2396820"/>
                    <a:gd name="connsiteX1" fmla="*/ 2271742 w 7316962"/>
                    <a:gd name="connsiteY1" fmla="*/ 384220 h 2396820"/>
                    <a:gd name="connsiteX2" fmla="*/ 2748261 w 7316962"/>
                    <a:gd name="connsiteY2" fmla="*/ 49369 h 2396820"/>
                    <a:gd name="connsiteX3" fmla="*/ 3224779 w 7316962"/>
                    <a:gd name="connsiteY3" fmla="*/ 88006 h 2396820"/>
                    <a:gd name="connsiteX4" fmla="*/ 3495235 w 7316962"/>
                    <a:gd name="connsiteY4" fmla="*/ 358462 h 2396820"/>
                    <a:gd name="connsiteX5" fmla="*/ 3477158 w 7316962"/>
                    <a:gd name="connsiteY5" fmla="*/ 513008 h 2396820"/>
                    <a:gd name="connsiteX6" fmla="*/ 3366447 w 7316962"/>
                    <a:gd name="connsiteY6" fmla="*/ 551645 h 2396820"/>
                    <a:gd name="connsiteX7" fmla="*/ 3301516 w 7316962"/>
                    <a:gd name="connsiteY7" fmla="*/ 465283 h 2396820"/>
                    <a:gd name="connsiteX8" fmla="*/ 3358766 w 7316962"/>
                    <a:gd name="connsiteY8" fmla="*/ 349810 h 2396820"/>
                    <a:gd name="connsiteX9" fmla="*/ 3121748 w 7316962"/>
                    <a:gd name="connsiteY9" fmla="*/ 306947 h 2396820"/>
                    <a:gd name="connsiteX10" fmla="*/ 2889928 w 7316962"/>
                    <a:gd name="connsiteY10" fmla="*/ 435735 h 2396820"/>
                    <a:gd name="connsiteX11" fmla="*/ 2748261 w 7316962"/>
                    <a:gd name="connsiteY11" fmla="*/ 641797 h 2396820"/>
                    <a:gd name="connsiteX12" fmla="*/ 2645230 w 7316962"/>
                    <a:gd name="connsiteY12" fmla="*/ 1015285 h 2396820"/>
                    <a:gd name="connsiteX13" fmla="*/ 2902807 w 7316962"/>
                    <a:gd name="connsiteY13" fmla="*/ 641797 h 2396820"/>
                    <a:gd name="connsiteX14" fmla="*/ 3160385 w 7316962"/>
                    <a:gd name="connsiteY14" fmla="*/ 590282 h 2396820"/>
                    <a:gd name="connsiteX15" fmla="*/ 3224779 w 7316962"/>
                    <a:gd name="connsiteY15" fmla="*/ 719070 h 2396820"/>
                    <a:gd name="connsiteX16" fmla="*/ 3147506 w 7316962"/>
                    <a:gd name="connsiteY16" fmla="*/ 796344 h 2396820"/>
                    <a:gd name="connsiteX17" fmla="*/ 3095990 w 7316962"/>
                    <a:gd name="connsiteY17" fmla="*/ 731949 h 2396820"/>
                    <a:gd name="connsiteX18" fmla="*/ 3150323 w 7316962"/>
                    <a:gd name="connsiteY18" fmla="*/ 693313 h 2396820"/>
                    <a:gd name="connsiteX19" fmla="*/ 2992959 w 7316962"/>
                    <a:gd name="connsiteY19" fmla="*/ 704346 h 2396820"/>
                    <a:gd name="connsiteX20" fmla="*/ 2889928 w 7316962"/>
                    <a:gd name="connsiteY20" fmla="*/ 963769 h 2396820"/>
                    <a:gd name="connsiteX21" fmla="*/ 2864171 w 7316962"/>
                    <a:gd name="connsiteY21" fmla="*/ 1453166 h 2396820"/>
                    <a:gd name="connsiteX22" fmla="*/ 3095990 w 7316962"/>
                    <a:gd name="connsiteY22" fmla="*/ 1968321 h 2396820"/>
                    <a:gd name="connsiteX23" fmla="*/ 3559630 w 7316962"/>
                    <a:gd name="connsiteY23" fmla="*/ 2058473 h 2396820"/>
                    <a:gd name="connsiteX24" fmla="*/ 3984633 w 7316962"/>
                    <a:gd name="connsiteY24" fmla="*/ 1981200 h 2396820"/>
                    <a:gd name="connsiteX25" fmla="*/ 4703761 w 7316962"/>
                    <a:gd name="connsiteY25" fmla="*/ 2011664 h 2396820"/>
                    <a:gd name="connsiteX26" fmla="*/ 5749045 w 7316962"/>
                    <a:gd name="connsiteY26" fmla="*/ 2011664 h 2396820"/>
                    <a:gd name="connsiteX27" fmla="*/ 7316962 w 7316962"/>
                    <a:gd name="connsiteY27" fmla="*/ 2263122 h 2396820"/>
                    <a:gd name="connsiteX28" fmla="*/ 4216381 w 7316962"/>
                    <a:gd name="connsiteY28" fmla="*/ 2396820 h 2396820"/>
                    <a:gd name="connsiteX29" fmla="*/ 2516558 w 7316962"/>
                    <a:gd name="connsiteY29" fmla="*/ 2385227 h 2396820"/>
                    <a:gd name="connsiteX0" fmla="*/ 0 w 7316962"/>
                    <a:gd name="connsiteY0" fmla="*/ 2263122 h 2396820"/>
                    <a:gd name="connsiteX1" fmla="*/ 2271742 w 7316962"/>
                    <a:gd name="connsiteY1" fmla="*/ 384220 h 2396820"/>
                    <a:gd name="connsiteX2" fmla="*/ 2748261 w 7316962"/>
                    <a:gd name="connsiteY2" fmla="*/ 49369 h 2396820"/>
                    <a:gd name="connsiteX3" fmla="*/ 3224779 w 7316962"/>
                    <a:gd name="connsiteY3" fmla="*/ 88006 h 2396820"/>
                    <a:gd name="connsiteX4" fmla="*/ 3495235 w 7316962"/>
                    <a:gd name="connsiteY4" fmla="*/ 358462 h 2396820"/>
                    <a:gd name="connsiteX5" fmla="*/ 3477158 w 7316962"/>
                    <a:gd name="connsiteY5" fmla="*/ 513008 h 2396820"/>
                    <a:gd name="connsiteX6" fmla="*/ 3366447 w 7316962"/>
                    <a:gd name="connsiteY6" fmla="*/ 551645 h 2396820"/>
                    <a:gd name="connsiteX7" fmla="*/ 3301516 w 7316962"/>
                    <a:gd name="connsiteY7" fmla="*/ 465283 h 2396820"/>
                    <a:gd name="connsiteX8" fmla="*/ 3358766 w 7316962"/>
                    <a:gd name="connsiteY8" fmla="*/ 349810 h 2396820"/>
                    <a:gd name="connsiteX9" fmla="*/ 3121748 w 7316962"/>
                    <a:gd name="connsiteY9" fmla="*/ 306947 h 2396820"/>
                    <a:gd name="connsiteX10" fmla="*/ 2889928 w 7316962"/>
                    <a:gd name="connsiteY10" fmla="*/ 435735 h 2396820"/>
                    <a:gd name="connsiteX11" fmla="*/ 2748261 w 7316962"/>
                    <a:gd name="connsiteY11" fmla="*/ 641797 h 2396820"/>
                    <a:gd name="connsiteX12" fmla="*/ 2645230 w 7316962"/>
                    <a:gd name="connsiteY12" fmla="*/ 1015285 h 2396820"/>
                    <a:gd name="connsiteX13" fmla="*/ 2902807 w 7316962"/>
                    <a:gd name="connsiteY13" fmla="*/ 641797 h 2396820"/>
                    <a:gd name="connsiteX14" fmla="*/ 3160385 w 7316962"/>
                    <a:gd name="connsiteY14" fmla="*/ 590282 h 2396820"/>
                    <a:gd name="connsiteX15" fmla="*/ 3224779 w 7316962"/>
                    <a:gd name="connsiteY15" fmla="*/ 719070 h 2396820"/>
                    <a:gd name="connsiteX16" fmla="*/ 3147506 w 7316962"/>
                    <a:gd name="connsiteY16" fmla="*/ 796344 h 2396820"/>
                    <a:gd name="connsiteX17" fmla="*/ 3095990 w 7316962"/>
                    <a:gd name="connsiteY17" fmla="*/ 731949 h 2396820"/>
                    <a:gd name="connsiteX18" fmla="*/ 3150323 w 7316962"/>
                    <a:gd name="connsiteY18" fmla="*/ 693313 h 2396820"/>
                    <a:gd name="connsiteX19" fmla="*/ 2992959 w 7316962"/>
                    <a:gd name="connsiteY19" fmla="*/ 704346 h 2396820"/>
                    <a:gd name="connsiteX20" fmla="*/ 2889928 w 7316962"/>
                    <a:gd name="connsiteY20" fmla="*/ 963769 h 2396820"/>
                    <a:gd name="connsiteX21" fmla="*/ 2864171 w 7316962"/>
                    <a:gd name="connsiteY21" fmla="*/ 1453166 h 2396820"/>
                    <a:gd name="connsiteX22" fmla="*/ 3095990 w 7316962"/>
                    <a:gd name="connsiteY22" fmla="*/ 1968321 h 2396820"/>
                    <a:gd name="connsiteX23" fmla="*/ 3559630 w 7316962"/>
                    <a:gd name="connsiteY23" fmla="*/ 2058473 h 2396820"/>
                    <a:gd name="connsiteX24" fmla="*/ 3984633 w 7316962"/>
                    <a:gd name="connsiteY24" fmla="*/ 1981200 h 2396820"/>
                    <a:gd name="connsiteX25" fmla="*/ 4703761 w 7316962"/>
                    <a:gd name="connsiteY25" fmla="*/ 2011664 h 2396820"/>
                    <a:gd name="connsiteX26" fmla="*/ 5749045 w 7316962"/>
                    <a:gd name="connsiteY26" fmla="*/ 2011664 h 2396820"/>
                    <a:gd name="connsiteX27" fmla="*/ 7316962 w 7316962"/>
                    <a:gd name="connsiteY27" fmla="*/ 2263122 h 2396820"/>
                    <a:gd name="connsiteX28" fmla="*/ 4216381 w 7316962"/>
                    <a:gd name="connsiteY28" fmla="*/ 2396820 h 2396820"/>
                    <a:gd name="connsiteX0" fmla="*/ 0 w 7316962"/>
                    <a:gd name="connsiteY0" fmla="*/ 2263122 h 2263122"/>
                    <a:gd name="connsiteX1" fmla="*/ 2271742 w 7316962"/>
                    <a:gd name="connsiteY1" fmla="*/ 384220 h 2263122"/>
                    <a:gd name="connsiteX2" fmla="*/ 2748261 w 7316962"/>
                    <a:gd name="connsiteY2" fmla="*/ 49369 h 2263122"/>
                    <a:gd name="connsiteX3" fmla="*/ 3224779 w 7316962"/>
                    <a:gd name="connsiteY3" fmla="*/ 88006 h 2263122"/>
                    <a:gd name="connsiteX4" fmla="*/ 3495235 w 7316962"/>
                    <a:gd name="connsiteY4" fmla="*/ 358462 h 2263122"/>
                    <a:gd name="connsiteX5" fmla="*/ 3477158 w 7316962"/>
                    <a:gd name="connsiteY5" fmla="*/ 513008 h 2263122"/>
                    <a:gd name="connsiteX6" fmla="*/ 3366447 w 7316962"/>
                    <a:gd name="connsiteY6" fmla="*/ 551645 h 2263122"/>
                    <a:gd name="connsiteX7" fmla="*/ 3301516 w 7316962"/>
                    <a:gd name="connsiteY7" fmla="*/ 465283 h 2263122"/>
                    <a:gd name="connsiteX8" fmla="*/ 3358766 w 7316962"/>
                    <a:gd name="connsiteY8" fmla="*/ 349810 h 2263122"/>
                    <a:gd name="connsiteX9" fmla="*/ 3121748 w 7316962"/>
                    <a:gd name="connsiteY9" fmla="*/ 306947 h 2263122"/>
                    <a:gd name="connsiteX10" fmla="*/ 2889928 w 7316962"/>
                    <a:gd name="connsiteY10" fmla="*/ 435735 h 2263122"/>
                    <a:gd name="connsiteX11" fmla="*/ 2748261 w 7316962"/>
                    <a:gd name="connsiteY11" fmla="*/ 641797 h 2263122"/>
                    <a:gd name="connsiteX12" fmla="*/ 2645230 w 7316962"/>
                    <a:gd name="connsiteY12" fmla="*/ 1015285 h 2263122"/>
                    <a:gd name="connsiteX13" fmla="*/ 2902807 w 7316962"/>
                    <a:gd name="connsiteY13" fmla="*/ 641797 h 2263122"/>
                    <a:gd name="connsiteX14" fmla="*/ 3160385 w 7316962"/>
                    <a:gd name="connsiteY14" fmla="*/ 590282 h 2263122"/>
                    <a:gd name="connsiteX15" fmla="*/ 3224779 w 7316962"/>
                    <a:gd name="connsiteY15" fmla="*/ 719070 h 2263122"/>
                    <a:gd name="connsiteX16" fmla="*/ 3147506 w 7316962"/>
                    <a:gd name="connsiteY16" fmla="*/ 796344 h 2263122"/>
                    <a:gd name="connsiteX17" fmla="*/ 3095990 w 7316962"/>
                    <a:gd name="connsiteY17" fmla="*/ 731949 h 2263122"/>
                    <a:gd name="connsiteX18" fmla="*/ 3150323 w 7316962"/>
                    <a:gd name="connsiteY18" fmla="*/ 693313 h 2263122"/>
                    <a:gd name="connsiteX19" fmla="*/ 2992959 w 7316962"/>
                    <a:gd name="connsiteY19" fmla="*/ 704346 h 2263122"/>
                    <a:gd name="connsiteX20" fmla="*/ 2889928 w 7316962"/>
                    <a:gd name="connsiteY20" fmla="*/ 963769 h 2263122"/>
                    <a:gd name="connsiteX21" fmla="*/ 2864171 w 7316962"/>
                    <a:gd name="connsiteY21" fmla="*/ 1453166 h 2263122"/>
                    <a:gd name="connsiteX22" fmla="*/ 3095990 w 7316962"/>
                    <a:gd name="connsiteY22" fmla="*/ 1968321 h 2263122"/>
                    <a:gd name="connsiteX23" fmla="*/ 3559630 w 7316962"/>
                    <a:gd name="connsiteY23" fmla="*/ 2058473 h 2263122"/>
                    <a:gd name="connsiteX24" fmla="*/ 3984633 w 7316962"/>
                    <a:gd name="connsiteY24" fmla="*/ 1981200 h 2263122"/>
                    <a:gd name="connsiteX25" fmla="*/ 4703761 w 7316962"/>
                    <a:gd name="connsiteY25" fmla="*/ 2011664 h 2263122"/>
                    <a:gd name="connsiteX26" fmla="*/ 5749045 w 7316962"/>
                    <a:gd name="connsiteY26" fmla="*/ 2011664 h 2263122"/>
                    <a:gd name="connsiteX27" fmla="*/ 7316962 w 7316962"/>
                    <a:gd name="connsiteY27" fmla="*/ 2263122 h 22631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7316962" h="2263122">
                      <a:moveTo>
                        <a:pt x="0" y="2263122"/>
                      </a:moveTo>
                      <a:cubicBezTo>
                        <a:pt x="1550171" y="1304999"/>
                        <a:pt x="1986487" y="747909"/>
                        <a:pt x="2271742" y="384220"/>
                      </a:cubicBezTo>
                      <a:cubicBezTo>
                        <a:pt x="2418362" y="207318"/>
                        <a:pt x="2589422" y="98738"/>
                        <a:pt x="2748261" y="49369"/>
                      </a:cubicBezTo>
                      <a:cubicBezTo>
                        <a:pt x="2907100" y="0"/>
                        <a:pt x="3100283" y="36491"/>
                        <a:pt x="3224779" y="88006"/>
                      </a:cubicBezTo>
                      <a:cubicBezTo>
                        <a:pt x="3349275" y="139521"/>
                        <a:pt x="3455157" y="244766"/>
                        <a:pt x="3495235" y="358462"/>
                      </a:cubicBezTo>
                      <a:cubicBezTo>
                        <a:pt x="3525788" y="448346"/>
                        <a:pt x="3493860" y="480811"/>
                        <a:pt x="3477158" y="513008"/>
                      </a:cubicBezTo>
                      <a:cubicBezTo>
                        <a:pt x="3443788" y="540442"/>
                        <a:pt x="3412390" y="557218"/>
                        <a:pt x="3366447" y="551645"/>
                      </a:cubicBezTo>
                      <a:cubicBezTo>
                        <a:pt x="3337173" y="543691"/>
                        <a:pt x="3307956" y="506066"/>
                        <a:pt x="3301516" y="465283"/>
                      </a:cubicBezTo>
                      <a:cubicBezTo>
                        <a:pt x="3290314" y="410212"/>
                        <a:pt x="3306176" y="366277"/>
                        <a:pt x="3358766" y="349810"/>
                      </a:cubicBezTo>
                      <a:cubicBezTo>
                        <a:pt x="3294674" y="290481"/>
                        <a:pt x="3199888" y="292626"/>
                        <a:pt x="3121748" y="306947"/>
                      </a:cubicBezTo>
                      <a:cubicBezTo>
                        <a:pt x="3043608" y="321268"/>
                        <a:pt x="2952176" y="379927"/>
                        <a:pt x="2889928" y="435735"/>
                      </a:cubicBezTo>
                      <a:cubicBezTo>
                        <a:pt x="2827680" y="491543"/>
                        <a:pt x="2789044" y="545205"/>
                        <a:pt x="2748261" y="641797"/>
                      </a:cubicBezTo>
                      <a:cubicBezTo>
                        <a:pt x="2707478" y="738389"/>
                        <a:pt x="2679003" y="827166"/>
                        <a:pt x="2645230" y="1015285"/>
                      </a:cubicBezTo>
                      <a:cubicBezTo>
                        <a:pt x="2745780" y="807814"/>
                        <a:pt x="2816948" y="712631"/>
                        <a:pt x="2902807" y="641797"/>
                      </a:cubicBezTo>
                      <a:cubicBezTo>
                        <a:pt x="2978638" y="572205"/>
                        <a:pt x="3099580" y="553591"/>
                        <a:pt x="3160385" y="590282"/>
                      </a:cubicBezTo>
                      <a:cubicBezTo>
                        <a:pt x="3221191" y="638880"/>
                        <a:pt x="3226925" y="684726"/>
                        <a:pt x="3224779" y="719070"/>
                      </a:cubicBezTo>
                      <a:cubicBezTo>
                        <a:pt x="3222633" y="753414"/>
                        <a:pt x="3168971" y="794198"/>
                        <a:pt x="3147506" y="796344"/>
                      </a:cubicBezTo>
                      <a:cubicBezTo>
                        <a:pt x="3126041" y="798491"/>
                        <a:pt x="3093139" y="782459"/>
                        <a:pt x="3095990" y="731949"/>
                      </a:cubicBezTo>
                      <a:cubicBezTo>
                        <a:pt x="3096460" y="700490"/>
                        <a:pt x="3167495" y="691167"/>
                        <a:pt x="3150323" y="693313"/>
                      </a:cubicBezTo>
                      <a:cubicBezTo>
                        <a:pt x="3154583" y="638309"/>
                        <a:pt x="3024452" y="652127"/>
                        <a:pt x="2992959" y="704346"/>
                      </a:cubicBezTo>
                      <a:cubicBezTo>
                        <a:pt x="2949560" y="749422"/>
                        <a:pt x="2911393" y="838966"/>
                        <a:pt x="2889928" y="963769"/>
                      </a:cubicBezTo>
                      <a:cubicBezTo>
                        <a:pt x="2868463" y="1088572"/>
                        <a:pt x="2829827" y="1285741"/>
                        <a:pt x="2864171" y="1453166"/>
                      </a:cubicBezTo>
                      <a:cubicBezTo>
                        <a:pt x="2898515" y="1620591"/>
                        <a:pt x="2980080" y="1867437"/>
                        <a:pt x="3095990" y="1968321"/>
                      </a:cubicBezTo>
                      <a:cubicBezTo>
                        <a:pt x="3211900" y="2069206"/>
                        <a:pt x="3411523" y="2056327"/>
                        <a:pt x="3559630" y="2058473"/>
                      </a:cubicBezTo>
                      <a:cubicBezTo>
                        <a:pt x="3707737" y="2060619"/>
                        <a:pt x="3920244" y="2092422"/>
                        <a:pt x="3984633" y="1981200"/>
                      </a:cubicBezTo>
                      <a:cubicBezTo>
                        <a:pt x="4175321" y="1973399"/>
                        <a:pt x="4151334" y="2182336"/>
                        <a:pt x="4703761" y="2011664"/>
                      </a:cubicBezTo>
                      <a:cubicBezTo>
                        <a:pt x="5052189" y="2011664"/>
                        <a:pt x="5166755" y="2198243"/>
                        <a:pt x="5749045" y="2011664"/>
                      </a:cubicBezTo>
                      <a:cubicBezTo>
                        <a:pt x="6152595" y="2198906"/>
                        <a:pt x="5858780" y="2232835"/>
                        <a:pt x="7316962" y="2263122"/>
                      </a:cubicBezTo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3" name="手繪多邊形 22"/>
                <p:cNvSpPr/>
                <p:nvPr/>
              </p:nvSpPr>
              <p:spPr>
                <a:xfrm>
                  <a:off x="5881563" y="1368277"/>
                  <a:ext cx="970818" cy="385564"/>
                </a:xfrm>
                <a:custGeom>
                  <a:avLst/>
                  <a:gdLst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983346 w 3541690"/>
                    <a:gd name="connsiteY15" fmla="*/ 641797 h 2097110"/>
                    <a:gd name="connsiteX16" fmla="*/ 2240924 w 3541690"/>
                    <a:gd name="connsiteY16" fmla="*/ 590282 h 2097110"/>
                    <a:gd name="connsiteX17" fmla="*/ 2305318 w 3541690"/>
                    <a:gd name="connsiteY17" fmla="*/ 719070 h 2097110"/>
                    <a:gd name="connsiteX18" fmla="*/ 2228045 w 3541690"/>
                    <a:gd name="connsiteY18" fmla="*/ 796344 h 2097110"/>
                    <a:gd name="connsiteX19" fmla="*/ 2176529 w 3541690"/>
                    <a:gd name="connsiteY19" fmla="*/ 731949 h 2097110"/>
                    <a:gd name="connsiteX20" fmla="*/ 2202287 w 3541690"/>
                    <a:gd name="connsiteY20" fmla="*/ 693313 h 2097110"/>
                    <a:gd name="connsiteX21" fmla="*/ 2073498 w 3541690"/>
                    <a:gd name="connsiteY21" fmla="*/ 744828 h 2097110"/>
                    <a:gd name="connsiteX22" fmla="*/ 1970467 w 3541690"/>
                    <a:gd name="connsiteY22" fmla="*/ 963769 h 2097110"/>
                    <a:gd name="connsiteX23" fmla="*/ 1944710 w 3541690"/>
                    <a:gd name="connsiteY23" fmla="*/ 1453166 h 2097110"/>
                    <a:gd name="connsiteX24" fmla="*/ 2176529 w 3541690"/>
                    <a:gd name="connsiteY24" fmla="*/ 1968321 h 2097110"/>
                    <a:gd name="connsiteX25" fmla="*/ 2640169 w 3541690"/>
                    <a:gd name="connsiteY25" fmla="*/ 2058473 h 2097110"/>
                    <a:gd name="connsiteX26" fmla="*/ 3065172 w 3541690"/>
                    <a:gd name="connsiteY26" fmla="*/ 1981200 h 2097110"/>
                    <a:gd name="connsiteX27" fmla="*/ 3541690 w 3541690"/>
                    <a:gd name="connsiteY27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983346 w 3541690"/>
                    <a:gd name="connsiteY15" fmla="*/ 641797 h 2097110"/>
                    <a:gd name="connsiteX16" fmla="*/ 2240924 w 3541690"/>
                    <a:gd name="connsiteY16" fmla="*/ 590282 h 2097110"/>
                    <a:gd name="connsiteX17" fmla="*/ 2305318 w 3541690"/>
                    <a:gd name="connsiteY17" fmla="*/ 719070 h 2097110"/>
                    <a:gd name="connsiteX18" fmla="*/ 2228045 w 3541690"/>
                    <a:gd name="connsiteY18" fmla="*/ 796344 h 2097110"/>
                    <a:gd name="connsiteX19" fmla="*/ 2176529 w 3541690"/>
                    <a:gd name="connsiteY19" fmla="*/ 731949 h 2097110"/>
                    <a:gd name="connsiteX20" fmla="*/ 2202287 w 3541690"/>
                    <a:gd name="connsiteY20" fmla="*/ 693313 h 2097110"/>
                    <a:gd name="connsiteX21" fmla="*/ 2073498 w 3541690"/>
                    <a:gd name="connsiteY21" fmla="*/ 744828 h 2097110"/>
                    <a:gd name="connsiteX22" fmla="*/ 1970467 w 3541690"/>
                    <a:gd name="connsiteY22" fmla="*/ 963769 h 2097110"/>
                    <a:gd name="connsiteX23" fmla="*/ 1944710 w 3541690"/>
                    <a:gd name="connsiteY23" fmla="*/ 1453166 h 2097110"/>
                    <a:gd name="connsiteX24" fmla="*/ 2176529 w 3541690"/>
                    <a:gd name="connsiteY24" fmla="*/ 1968321 h 2097110"/>
                    <a:gd name="connsiteX25" fmla="*/ 2640169 w 3541690"/>
                    <a:gd name="connsiteY25" fmla="*/ 2058473 h 2097110"/>
                    <a:gd name="connsiteX26" fmla="*/ 3065172 w 3541690"/>
                    <a:gd name="connsiteY26" fmla="*/ 1981200 h 2097110"/>
                    <a:gd name="connsiteX27" fmla="*/ 3541690 w 3541690"/>
                    <a:gd name="connsiteY27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93858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93858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108597 w 3650287"/>
                    <a:gd name="connsiteY0" fmla="*/ 1710744 h 2097110"/>
                    <a:gd name="connsiteX1" fmla="*/ 115910 w 3650287"/>
                    <a:gd name="connsiteY1" fmla="*/ 1699525 h 2097110"/>
                    <a:gd name="connsiteX2" fmla="*/ 804056 w 3650287"/>
                    <a:gd name="connsiteY2" fmla="*/ 1195589 h 2097110"/>
                    <a:gd name="connsiteX3" fmla="*/ 1460878 w 3650287"/>
                    <a:gd name="connsiteY3" fmla="*/ 384220 h 2097110"/>
                    <a:gd name="connsiteX4" fmla="*/ 1937397 w 3650287"/>
                    <a:gd name="connsiteY4" fmla="*/ 49369 h 2097110"/>
                    <a:gd name="connsiteX5" fmla="*/ 2413915 w 3650287"/>
                    <a:gd name="connsiteY5" fmla="*/ 88006 h 2097110"/>
                    <a:gd name="connsiteX6" fmla="*/ 2684371 w 3650287"/>
                    <a:gd name="connsiteY6" fmla="*/ 358462 h 2097110"/>
                    <a:gd name="connsiteX7" fmla="*/ 2666294 w 3650287"/>
                    <a:gd name="connsiteY7" fmla="*/ 513008 h 2097110"/>
                    <a:gd name="connsiteX8" fmla="*/ 2555583 w 3650287"/>
                    <a:gd name="connsiteY8" fmla="*/ 551645 h 2097110"/>
                    <a:gd name="connsiteX9" fmla="*/ 2490652 w 3650287"/>
                    <a:gd name="connsiteY9" fmla="*/ 465283 h 2097110"/>
                    <a:gd name="connsiteX10" fmla="*/ 2547902 w 3650287"/>
                    <a:gd name="connsiteY10" fmla="*/ 349810 h 2097110"/>
                    <a:gd name="connsiteX11" fmla="*/ 2310884 w 3650287"/>
                    <a:gd name="connsiteY11" fmla="*/ 306947 h 2097110"/>
                    <a:gd name="connsiteX12" fmla="*/ 2079064 w 3650287"/>
                    <a:gd name="connsiteY12" fmla="*/ 435735 h 2097110"/>
                    <a:gd name="connsiteX13" fmla="*/ 1937397 w 3650287"/>
                    <a:gd name="connsiteY13" fmla="*/ 641797 h 2097110"/>
                    <a:gd name="connsiteX14" fmla="*/ 1834366 w 3650287"/>
                    <a:gd name="connsiteY14" fmla="*/ 1015285 h 2097110"/>
                    <a:gd name="connsiteX15" fmla="*/ 2091943 w 3650287"/>
                    <a:gd name="connsiteY15" fmla="*/ 641797 h 2097110"/>
                    <a:gd name="connsiteX16" fmla="*/ 2349521 w 3650287"/>
                    <a:gd name="connsiteY16" fmla="*/ 590282 h 2097110"/>
                    <a:gd name="connsiteX17" fmla="*/ 2413915 w 3650287"/>
                    <a:gd name="connsiteY17" fmla="*/ 719070 h 2097110"/>
                    <a:gd name="connsiteX18" fmla="*/ 2336642 w 3650287"/>
                    <a:gd name="connsiteY18" fmla="*/ 796344 h 2097110"/>
                    <a:gd name="connsiteX19" fmla="*/ 2285126 w 3650287"/>
                    <a:gd name="connsiteY19" fmla="*/ 731949 h 2097110"/>
                    <a:gd name="connsiteX20" fmla="*/ 2339459 w 3650287"/>
                    <a:gd name="connsiteY20" fmla="*/ 693313 h 2097110"/>
                    <a:gd name="connsiteX21" fmla="*/ 2182095 w 3650287"/>
                    <a:gd name="connsiteY21" fmla="*/ 704346 h 2097110"/>
                    <a:gd name="connsiteX22" fmla="*/ 2079064 w 3650287"/>
                    <a:gd name="connsiteY22" fmla="*/ 963769 h 2097110"/>
                    <a:gd name="connsiteX23" fmla="*/ 2053307 w 3650287"/>
                    <a:gd name="connsiteY23" fmla="*/ 1453166 h 2097110"/>
                    <a:gd name="connsiteX24" fmla="*/ 2285126 w 3650287"/>
                    <a:gd name="connsiteY24" fmla="*/ 1968321 h 2097110"/>
                    <a:gd name="connsiteX25" fmla="*/ 2748766 w 3650287"/>
                    <a:gd name="connsiteY25" fmla="*/ 2058473 h 2097110"/>
                    <a:gd name="connsiteX26" fmla="*/ 3173769 w 3650287"/>
                    <a:gd name="connsiteY26" fmla="*/ 1981200 h 2097110"/>
                    <a:gd name="connsiteX27" fmla="*/ 3650287 w 3650287"/>
                    <a:gd name="connsiteY27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2846231"/>
                    <a:gd name="connsiteY0" fmla="*/ 1195589 h 2097110"/>
                    <a:gd name="connsiteX1" fmla="*/ 656822 w 2846231"/>
                    <a:gd name="connsiteY1" fmla="*/ 384220 h 2097110"/>
                    <a:gd name="connsiteX2" fmla="*/ 1133341 w 2846231"/>
                    <a:gd name="connsiteY2" fmla="*/ 49369 h 2097110"/>
                    <a:gd name="connsiteX3" fmla="*/ 1609859 w 2846231"/>
                    <a:gd name="connsiteY3" fmla="*/ 88006 h 2097110"/>
                    <a:gd name="connsiteX4" fmla="*/ 1880315 w 2846231"/>
                    <a:gd name="connsiteY4" fmla="*/ 358462 h 2097110"/>
                    <a:gd name="connsiteX5" fmla="*/ 1862238 w 2846231"/>
                    <a:gd name="connsiteY5" fmla="*/ 513008 h 2097110"/>
                    <a:gd name="connsiteX6" fmla="*/ 1751527 w 2846231"/>
                    <a:gd name="connsiteY6" fmla="*/ 551645 h 2097110"/>
                    <a:gd name="connsiteX7" fmla="*/ 1686596 w 2846231"/>
                    <a:gd name="connsiteY7" fmla="*/ 465283 h 2097110"/>
                    <a:gd name="connsiteX8" fmla="*/ 1743846 w 2846231"/>
                    <a:gd name="connsiteY8" fmla="*/ 349810 h 2097110"/>
                    <a:gd name="connsiteX9" fmla="*/ 1506828 w 2846231"/>
                    <a:gd name="connsiteY9" fmla="*/ 306947 h 2097110"/>
                    <a:gd name="connsiteX10" fmla="*/ 1275008 w 2846231"/>
                    <a:gd name="connsiteY10" fmla="*/ 435735 h 2097110"/>
                    <a:gd name="connsiteX11" fmla="*/ 1133341 w 2846231"/>
                    <a:gd name="connsiteY11" fmla="*/ 641797 h 2097110"/>
                    <a:gd name="connsiteX12" fmla="*/ 1030310 w 2846231"/>
                    <a:gd name="connsiteY12" fmla="*/ 1015285 h 2097110"/>
                    <a:gd name="connsiteX13" fmla="*/ 1287887 w 2846231"/>
                    <a:gd name="connsiteY13" fmla="*/ 641797 h 2097110"/>
                    <a:gd name="connsiteX14" fmla="*/ 1545465 w 2846231"/>
                    <a:gd name="connsiteY14" fmla="*/ 590282 h 2097110"/>
                    <a:gd name="connsiteX15" fmla="*/ 1609859 w 2846231"/>
                    <a:gd name="connsiteY15" fmla="*/ 719070 h 2097110"/>
                    <a:gd name="connsiteX16" fmla="*/ 1532586 w 2846231"/>
                    <a:gd name="connsiteY16" fmla="*/ 796344 h 2097110"/>
                    <a:gd name="connsiteX17" fmla="*/ 1481070 w 2846231"/>
                    <a:gd name="connsiteY17" fmla="*/ 731949 h 2097110"/>
                    <a:gd name="connsiteX18" fmla="*/ 1535403 w 2846231"/>
                    <a:gd name="connsiteY18" fmla="*/ 693313 h 2097110"/>
                    <a:gd name="connsiteX19" fmla="*/ 1378039 w 2846231"/>
                    <a:gd name="connsiteY19" fmla="*/ 704346 h 2097110"/>
                    <a:gd name="connsiteX20" fmla="*/ 1275008 w 2846231"/>
                    <a:gd name="connsiteY20" fmla="*/ 963769 h 2097110"/>
                    <a:gd name="connsiteX21" fmla="*/ 1249251 w 2846231"/>
                    <a:gd name="connsiteY21" fmla="*/ 1453166 h 2097110"/>
                    <a:gd name="connsiteX22" fmla="*/ 1481070 w 2846231"/>
                    <a:gd name="connsiteY22" fmla="*/ 1968321 h 2097110"/>
                    <a:gd name="connsiteX23" fmla="*/ 1944710 w 2846231"/>
                    <a:gd name="connsiteY23" fmla="*/ 2058473 h 2097110"/>
                    <a:gd name="connsiteX24" fmla="*/ 2369713 w 2846231"/>
                    <a:gd name="connsiteY24" fmla="*/ 1981200 h 2097110"/>
                    <a:gd name="connsiteX25" fmla="*/ 2846231 w 2846231"/>
                    <a:gd name="connsiteY25" fmla="*/ 2097110 h 2097110"/>
                    <a:gd name="connsiteX0" fmla="*/ 0 w 2846231"/>
                    <a:gd name="connsiteY0" fmla="*/ 1195589 h 2097110"/>
                    <a:gd name="connsiteX1" fmla="*/ 148661 w 2846231"/>
                    <a:gd name="connsiteY1" fmla="*/ 1041277 h 2097110"/>
                    <a:gd name="connsiteX2" fmla="*/ 656822 w 2846231"/>
                    <a:gd name="connsiteY2" fmla="*/ 384220 h 2097110"/>
                    <a:gd name="connsiteX3" fmla="*/ 1133341 w 2846231"/>
                    <a:gd name="connsiteY3" fmla="*/ 49369 h 2097110"/>
                    <a:gd name="connsiteX4" fmla="*/ 1609859 w 2846231"/>
                    <a:gd name="connsiteY4" fmla="*/ 88006 h 2097110"/>
                    <a:gd name="connsiteX5" fmla="*/ 1880315 w 2846231"/>
                    <a:gd name="connsiteY5" fmla="*/ 358462 h 2097110"/>
                    <a:gd name="connsiteX6" fmla="*/ 1862238 w 2846231"/>
                    <a:gd name="connsiteY6" fmla="*/ 513008 h 2097110"/>
                    <a:gd name="connsiteX7" fmla="*/ 1751527 w 2846231"/>
                    <a:gd name="connsiteY7" fmla="*/ 551645 h 2097110"/>
                    <a:gd name="connsiteX8" fmla="*/ 1686596 w 2846231"/>
                    <a:gd name="connsiteY8" fmla="*/ 465283 h 2097110"/>
                    <a:gd name="connsiteX9" fmla="*/ 1743846 w 2846231"/>
                    <a:gd name="connsiteY9" fmla="*/ 349810 h 2097110"/>
                    <a:gd name="connsiteX10" fmla="*/ 1506828 w 2846231"/>
                    <a:gd name="connsiteY10" fmla="*/ 306947 h 2097110"/>
                    <a:gd name="connsiteX11" fmla="*/ 1275008 w 2846231"/>
                    <a:gd name="connsiteY11" fmla="*/ 435735 h 2097110"/>
                    <a:gd name="connsiteX12" fmla="*/ 1133341 w 2846231"/>
                    <a:gd name="connsiteY12" fmla="*/ 641797 h 2097110"/>
                    <a:gd name="connsiteX13" fmla="*/ 1030310 w 2846231"/>
                    <a:gd name="connsiteY13" fmla="*/ 1015285 h 2097110"/>
                    <a:gd name="connsiteX14" fmla="*/ 1287887 w 2846231"/>
                    <a:gd name="connsiteY14" fmla="*/ 641797 h 2097110"/>
                    <a:gd name="connsiteX15" fmla="*/ 1545465 w 2846231"/>
                    <a:gd name="connsiteY15" fmla="*/ 590282 h 2097110"/>
                    <a:gd name="connsiteX16" fmla="*/ 1609859 w 2846231"/>
                    <a:gd name="connsiteY16" fmla="*/ 719070 h 2097110"/>
                    <a:gd name="connsiteX17" fmla="*/ 1532586 w 2846231"/>
                    <a:gd name="connsiteY17" fmla="*/ 796344 h 2097110"/>
                    <a:gd name="connsiteX18" fmla="*/ 1481070 w 2846231"/>
                    <a:gd name="connsiteY18" fmla="*/ 731949 h 2097110"/>
                    <a:gd name="connsiteX19" fmla="*/ 1535403 w 2846231"/>
                    <a:gd name="connsiteY19" fmla="*/ 693313 h 2097110"/>
                    <a:gd name="connsiteX20" fmla="*/ 1378039 w 2846231"/>
                    <a:gd name="connsiteY20" fmla="*/ 704346 h 2097110"/>
                    <a:gd name="connsiteX21" fmla="*/ 1275008 w 2846231"/>
                    <a:gd name="connsiteY21" fmla="*/ 963769 h 2097110"/>
                    <a:gd name="connsiteX22" fmla="*/ 1249251 w 2846231"/>
                    <a:gd name="connsiteY22" fmla="*/ 1453166 h 2097110"/>
                    <a:gd name="connsiteX23" fmla="*/ 1481070 w 2846231"/>
                    <a:gd name="connsiteY23" fmla="*/ 1968321 h 2097110"/>
                    <a:gd name="connsiteX24" fmla="*/ 1944710 w 2846231"/>
                    <a:gd name="connsiteY24" fmla="*/ 2058473 h 2097110"/>
                    <a:gd name="connsiteX25" fmla="*/ 2369713 w 2846231"/>
                    <a:gd name="connsiteY25" fmla="*/ 1981200 h 2097110"/>
                    <a:gd name="connsiteX26" fmla="*/ 2846231 w 2846231"/>
                    <a:gd name="connsiteY26" fmla="*/ 2097110 h 2097110"/>
                    <a:gd name="connsiteX0" fmla="*/ 0 w 2846231"/>
                    <a:gd name="connsiteY0" fmla="*/ 1195589 h 2097110"/>
                    <a:gd name="connsiteX1" fmla="*/ 148661 w 2846231"/>
                    <a:gd name="connsiteY1" fmla="*/ 1041277 h 2097110"/>
                    <a:gd name="connsiteX2" fmla="*/ 656822 w 2846231"/>
                    <a:gd name="connsiteY2" fmla="*/ 384220 h 2097110"/>
                    <a:gd name="connsiteX3" fmla="*/ 1133341 w 2846231"/>
                    <a:gd name="connsiteY3" fmla="*/ 49369 h 2097110"/>
                    <a:gd name="connsiteX4" fmla="*/ 1609859 w 2846231"/>
                    <a:gd name="connsiteY4" fmla="*/ 88006 h 2097110"/>
                    <a:gd name="connsiteX5" fmla="*/ 1880315 w 2846231"/>
                    <a:gd name="connsiteY5" fmla="*/ 358462 h 2097110"/>
                    <a:gd name="connsiteX6" fmla="*/ 1862238 w 2846231"/>
                    <a:gd name="connsiteY6" fmla="*/ 513008 h 2097110"/>
                    <a:gd name="connsiteX7" fmla="*/ 1751527 w 2846231"/>
                    <a:gd name="connsiteY7" fmla="*/ 551645 h 2097110"/>
                    <a:gd name="connsiteX8" fmla="*/ 1686596 w 2846231"/>
                    <a:gd name="connsiteY8" fmla="*/ 465283 h 2097110"/>
                    <a:gd name="connsiteX9" fmla="*/ 1743846 w 2846231"/>
                    <a:gd name="connsiteY9" fmla="*/ 349810 h 2097110"/>
                    <a:gd name="connsiteX10" fmla="*/ 1506828 w 2846231"/>
                    <a:gd name="connsiteY10" fmla="*/ 306947 h 2097110"/>
                    <a:gd name="connsiteX11" fmla="*/ 1275008 w 2846231"/>
                    <a:gd name="connsiteY11" fmla="*/ 435735 h 2097110"/>
                    <a:gd name="connsiteX12" fmla="*/ 1133341 w 2846231"/>
                    <a:gd name="connsiteY12" fmla="*/ 641797 h 2097110"/>
                    <a:gd name="connsiteX13" fmla="*/ 1030310 w 2846231"/>
                    <a:gd name="connsiteY13" fmla="*/ 1015285 h 2097110"/>
                    <a:gd name="connsiteX14" fmla="*/ 1287887 w 2846231"/>
                    <a:gd name="connsiteY14" fmla="*/ 641797 h 2097110"/>
                    <a:gd name="connsiteX15" fmla="*/ 1545465 w 2846231"/>
                    <a:gd name="connsiteY15" fmla="*/ 590282 h 2097110"/>
                    <a:gd name="connsiteX16" fmla="*/ 1609859 w 2846231"/>
                    <a:gd name="connsiteY16" fmla="*/ 719070 h 2097110"/>
                    <a:gd name="connsiteX17" fmla="*/ 1532586 w 2846231"/>
                    <a:gd name="connsiteY17" fmla="*/ 796344 h 2097110"/>
                    <a:gd name="connsiteX18" fmla="*/ 1481070 w 2846231"/>
                    <a:gd name="connsiteY18" fmla="*/ 731949 h 2097110"/>
                    <a:gd name="connsiteX19" fmla="*/ 1535403 w 2846231"/>
                    <a:gd name="connsiteY19" fmla="*/ 693313 h 2097110"/>
                    <a:gd name="connsiteX20" fmla="*/ 1378039 w 2846231"/>
                    <a:gd name="connsiteY20" fmla="*/ 704346 h 2097110"/>
                    <a:gd name="connsiteX21" fmla="*/ 1275008 w 2846231"/>
                    <a:gd name="connsiteY21" fmla="*/ 963769 h 2097110"/>
                    <a:gd name="connsiteX22" fmla="*/ 1249251 w 2846231"/>
                    <a:gd name="connsiteY22" fmla="*/ 1453166 h 2097110"/>
                    <a:gd name="connsiteX23" fmla="*/ 1481070 w 2846231"/>
                    <a:gd name="connsiteY23" fmla="*/ 1968321 h 2097110"/>
                    <a:gd name="connsiteX24" fmla="*/ 1944710 w 2846231"/>
                    <a:gd name="connsiteY24" fmla="*/ 2058473 h 2097110"/>
                    <a:gd name="connsiteX25" fmla="*/ 2369713 w 2846231"/>
                    <a:gd name="connsiteY25" fmla="*/ 1981200 h 2097110"/>
                    <a:gd name="connsiteX26" fmla="*/ 2846231 w 2846231"/>
                    <a:gd name="connsiteY26" fmla="*/ 2097110 h 2097110"/>
                    <a:gd name="connsiteX0" fmla="*/ 0 w 2697570"/>
                    <a:gd name="connsiteY0" fmla="*/ 1041277 h 2097110"/>
                    <a:gd name="connsiteX1" fmla="*/ 508161 w 2697570"/>
                    <a:gd name="connsiteY1" fmla="*/ 384220 h 2097110"/>
                    <a:gd name="connsiteX2" fmla="*/ 984680 w 2697570"/>
                    <a:gd name="connsiteY2" fmla="*/ 49369 h 2097110"/>
                    <a:gd name="connsiteX3" fmla="*/ 1461198 w 2697570"/>
                    <a:gd name="connsiteY3" fmla="*/ 88006 h 2097110"/>
                    <a:gd name="connsiteX4" fmla="*/ 1731654 w 2697570"/>
                    <a:gd name="connsiteY4" fmla="*/ 358462 h 2097110"/>
                    <a:gd name="connsiteX5" fmla="*/ 1713577 w 2697570"/>
                    <a:gd name="connsiteY5" fmla="*/ 513008 h 2097110"/>
                    <a:gd name="connsiteX6" fmla="*/ 1602866 w 2697570"/>
                    <a:gd name="connsiteY6" fmla="*/ 551645 h 2097110"/>
                    <a:gd name="connsiteX7" fmla="*/ 1537935 w 2697570"/>
                    <a:gd name="connsiteY7" fmla="*/ 465283 h 2097110"/>
                    <a:gd name="connsiteX8" fmla="*/ 1595185 w 2697570"/>
                    <a:gd name="connsiteY8" fmla="*/ 349810 h 2097110"/>
                    <a:gd name="connsiteX9" fmla="*/ 1358167 w 2697570"/>
                    <a:gd name="connsiteY9" fmla="*/ 306947 h 2097110"/>
                    <a:gd name="connsiteX10" fmla="*/ 1126347 w 2697570"/>
                    <a:gd name="connsiteY10" fmla="*/ 435735 h 2097110"/>
                    <a:gd name="connsiteX11" fmla="*/ 984680 w 2697570"/>
                    <a:gd name="connsiteY11" fmla="*/ 641797 h 2097110"/>
                    <a:gd name="connsiteX12" fmla="*/ 881649 w 2697570"/>
                    <a:gd name="connsiteY12" fmla="*/ 1015285 h 2097110"/>
                    <a:gd name="connsiteX13" fmla="*/ 1139226 w 2697570"/>
                    <a:gd name="connsiteY13" fmla="*/ 641797 h 2097110"/>
                    <a:gd name="connsiteX14" fmla="*/ 1396804 w 2697570"/>
                    <a:gd name="connsiteY14" fmla="*/ 590282 h 2097110"/>
                    <a:gd name="connsiteX15" fmla="*/ 1461198 w 2697570"/>
                    <a:gd name="connsiteY15" fmla="*/ 719070 h 2097110"/>
                    <a:gd name="connsiteX16" fmla="*/ 1383925 w 2697570"/>
                    <a:gd name="connsiteY16" fmla="*/ 796344 h 2097110"/>
                    <a:gd name="connsiteX17" fmla="*/ 1332409 w 2697570"/>
                    <a:gd name="connsiteY17" fmla="*/ 731949 h 2097110"/>
                    <a:gd name="connsiteX18" fmla="*/ 1386742 w 2697570"/>
                    <a:gd name="connsiteY18" fmla="*/ 693313 h 2097110"/>
                    <a:gd name="connsiteX19" fmla="*/ 1229378 w 2697570"/>
                    <a:gd name="connsiteY19" fmla="*/ 704346 h 2097110"/>
                    <a:gd name="connsiteX20" fmla="*/ 1126347 w 2697570"/>
                    <a:gd name="connsiteY20" fmla="*/ 963769 h 2097110"/>
                    <a:gd name="connsiteX21" fmla="*/ 1100590 w 2697570"/>
                    <a:gd name="connsiteY21" fmla="*/ 1453166 h 2097110"/>
                    <a:gd name="connsiteX22" fmla="*/ 1332409 w 2697570"/>
                    <a:gd name="connsiteY22" fmla="*/ 1968321 h 2097110"/>
                    <a:gd name="connsiteX23" fmla="*/ 1796049 w 2697570"/>
                    <a:gd name="connsiteY23" fmla="*/ 2058473 h 2097110"/>
                    <a:gd name="connsiteX24" fmla="*/ 2221052 w 2697570"/>
                    <a:gd name="connsiteY24" fmla="*/ 1981200 h 2097110"/>
                    <a:gd name="connsiteX25" fmla="*/ 2697570 w 2697570"/>
                    <a:gd name="connsiteY25" fmla="*/ 2097110 h 2097110"/>
                    <a:gd name="connsiteX0" fmla="*/ 0 w 2397059"/>
                    <a:gd name="connsiteY0" fmla="*/ 1041277 h 2433381"/>
                    <a:gd name="connsiteX1" fmla="*/ 508161 w 2397059"/>
                    <a:gd name="connsiteY1" fmla="*/ 384220 h 2433381"/>
                    <a:gd name="connsiteX2" fmla="*/ 984680 w 2397059"/>
                    <a:gd name="connsiteY2" fmla="*/ 49369 h 2433381"/>
                    <a:gd name="connsiteX3" fmla="*/ 1461198 w 2397059"/>
                    <a:gd name="connsiteY3" fmla="*/ 88006 h 2433381"/>
                    <a:gd name="connsiteX4" fmla="*/ 1731654 w 2397059"/>
                    <a:gd name="connsiteY4" fmla="*/ 358462 h 2433381"/>
                    <a:gd name="connsiteX5" fmla="*/ 1713577 w 2397059"/>
                    <a:gd name="connsiteY5" fmla="*/ 513008 h 2433381"/>
                    <a:gd name="connsiteX6" fmla="*/ 1602866 w 2397059"/>
                    <a:gd name="connsiteY6" fmla="*/ 551645 h 2433381"/>
                    <a:gd name="connsiteX7" fmla="*/ 1537935 w 2397059"/>
                    <a:gd name="connsiteY7" fmla="*/ 465283 h 2433381"/>
                    <a:gd name="connsiteX8" fmla="*/ 1595185 w 2397059"/>
                    <a:gd name="connsiteY8" fmla="*/ 349810 h 2433381"/>
                    <a:gd name="connsiteX9" fmla="*/ 1358167 w 2397059"/>
                    <a:gd name="connsiteY9" fmla="*/ 306947 h 2433381"/>
                    <a:gd name="connsiteX10" fmla="*/ 1126347 w 2397059"/>
                    <a:gd name="connsiteY10" fmla="*/ 435735 h 2433381"/>
                    <a:gd name="connsiteX11" fmla="*/ 984680 w 2397059"/>
                    <a:gd name="connsiteY11" fmla="*/ 641797 h 2433381"/>
                    <a:gd name="connsiteX12" fmla="*/ 881649 w 2397059"/>
                    <a:gd name="connsiteY12" fmla="*/ 1015285 h 2433381"/>
                    <a:gd name="connsiteX13" fmla="*/ 1139226 w 2397059"/>
                    <a:gd name="connsiteY13" fmla="*/ 641797 h 2433381"/>
                    <a:gd name="connsiteX14" fmla="*/ 1396804 w 2397059"/>
                    <a:gd name="connsiteY14" fmla="*/ 590282 h 2433381"/>
                    <a:gd name="connsiteX15" fmla="*/ 1461198 w 2397059"/>
                    <a:gd name="connsiteY15" fmla="*/ 719070 h 2433381"/>
                    <a:gd name="connsiteX16" fmla="*/ 1383925 w 2397059"/>
                    <a:gd name="connsiteY16" fmla="*/ 796344 h 2433381"/>
                    <a:gd name="connsiteX17" fmla="*/ 1332409 w 2397059"/>
                    <a:gd name="connsiteY17" fmla="*/ 731949 h 2433381"/>
                    <a:gd name="connsiteX18" fmla="*/ 1386742 w 2397059"/>
                    <a:gd name="connsiteY18" fmla="*/ 693313 h 2433381"/>
                    <a:gd name="connsiteX19" fmla="*/ 1229378 w 2397059"/>
                    <a:gd name="connsiteY19" fmla="*/ 704346 h 2433381"/>
                    <a:gd name="connsiteX20" fmla="*/ 1126347 w 2397059"/>
                    <a:gd name="connsiteY20" fmla="*/ 963769 h 2433381"/>
                    <a:gd name="connsiteX21" fmla="*/ 1100590 w 2397059"/>
                    <a:gd name="connsiteY21" fmla="*/ 1453166 h 2433381"/>
                    <a:gd name="connsiteX22" fmla="*/ 1332409 w 2397059"/>
                    <a:gd name="connsiteY22" fmla="*/ 1968321 h 2433381"/>
                    <a:gd name="connsiteX23" fmla="*/ 1796049 w 2397059"/>
                    <a:gd name="connsiteY23" fmla="*/ 2058473 h 2433381"/>
                    <a:gd name="connsiteX24" fmla="*/ 2221052 w 2397059"/>
                    <a:gd name="connsiteY24" fmla="*/ 1981200 h 2433381"/>
                    <a:gd name="connsiteX25" fmla="*/ 740002 w 2397059"/>
                    <a:gd name="connsiteY25" fmla="*/ 2433381 h 2433381"/>
                    <a:gd name="connsiteX0" fmla="*/ 0 w 2363051"/>
                    <a:gd name="connsiteY0" fmla="*/ 1052840 h 2433381"/>
                    <a:gd name="connsiteX1" fmla="*/ 474153 w 2363051"/>
                    <a:gd name="connsiteY1" fmla="*/ 384220 h 2433381"/>
                    <a:gd name="connsiteX2" fmla="*/ 950672 w 2363051"/>
                    <a:gd name="connsiteY2" fmla="*/ 49369 h 2433381"/>
                    <a:gd name="connsiteX3" fmla="*/ 1427190 w 2363051"/>
                    <a:gd name="connsiteY3" fmla="*/ 88006 h 2433381"/>
                    <a:gd name="connsiteX4" fmla="*/ 1697646 w 2363051"/>
                    <a:gd name="connsiteY4" fmla="*/ 358462 h 2433381"/>
                    <a:gd name="connsiteX5" fmla="*/ 1679569 w 2363051"/>
                    <a:gd name="connsiteY5" fmla="*/ 513008 h 2433381"/>
                    <a:gd name="connsiteX6" fmla="*/ 1568858 w 2363051"/>
                    <a:gd name="connsiteY6" fmla="*/ 551645 h 2433381"/>
                    <a:gd name="connsiteX7" fmla="*/ 1503927 w 2363051"/>
                    <a:gd name="connsiteY7" fmla="*/ 465283 h 2433381"/>
                    <a:gd name="connsiteX8" fmla="*/ 1561177 w 2363051"/>
                    <a:gd name="connsiteY8" fmla="*/ 349810 h 2433381"/>
                    <a:gd name="connsiteX9" fmla="*/ 1324159 w 2363051"/>
                    <a:gd name="connsiteY9" fmla="*/ 306947 h 2433381"/>
                    <a:gd name="connsiteX10" fmla="*/ 1092339 w 2363051"/>
                    <a:gd name="connsiteY10" fmla="*/ 435735 h 2433381"/>
                    <a:gd name="connsiteX11" fmla="*/ 950672 w 2363051"/>
                    <a:gd name="connsiteY11" fmla="*/ 641797 h 2433381"/>
                    <a:gd name="connsiteX12" fmla="*/ 847641 w 2363051"/>
                    <a:gd name="connsiteY12" fmla="*/ 1015285 h 2433381"/>
                    <a:gd name="connsiteX13" fmla="*/ 1105218 w 2363051"/>
                    <a:gd name="connsiteY13" fmla="*/ 641797 h 2433381"/>
                    <a:gd name="connsiteX14" fmla="*/ 1362796 w 2363051"/>
                    <a:gd name="connsiteY14" fmla="*/ 590282 h 2433381"/>
                    <a:gd name="connsiteX15" fmla="*/ 1427190 w 2363051"/>
                    <a:gd name="connsiteY15" fmla="*/ 719070 h 2433381"/>
                    <a:gd name="connsiteX16" fmla="*/ 1349917 w 2363051"/>
                    <a:gd name="connsiteY16" fmla="*/ 796344 h 2433381"/>
                    <a:gd name="connsiteX17" fmla="*/ 1298401 w 2363051"/>
                    <a:gd name="connsiteY17" fmla="*/ 731949 h 2433381"/>
                    <a:gd name="connsiteX18" fmla="*/ 1352734 w 2363051"/>
                    <a:gd name="connsiteY18" fmla="*/ 693313 h 2433381"/>
                    <a:gd name="connsiteX19" fmla="*/ 1195370 w 2363051"/>
                    <a:gd name="connsiteY19" fmla="*/ 704346 h 2433381"/>
                    <a:gd name="connsiteX20" fmla="*/ 1092339 w 2363051"/>
                    <a:gd name="connsiteY20" fmla="*/ 963769 h 2433381"/>
                    <a:gd name="connsiteX21" fmla="*/ 1066582 w 2363051"/>
                    <a:gd name="connsiteY21" fmla="*/ 1453166 h 2433381"/>
                    <a:gd name="connsiteX22" fmla="*/ 1298401 w 2363051"/>
                    <a:gd name="connsiteY22" fmla="*/ 1968321 h 2433381"/>
                    <a:gd name="connsiteX23" fmla="*/ 1762041 w 2363051"/>
                    <a:gd name="connsiteY23" fmla="*/ 2058473 h 2433381"/>
                    <a:gd name="connsiteX24" fmla="*/ 2187044 w 2363051"/>
                    <a:gd name="connsiteY24" fmla="*/ 1981200 h 2433381"/>
                    <a:gd name="connsiteX25" fmla="*/ 705994 w 2363051"/>
                    <a:gd name="connsiteY25" fmla="*/ 2433381 h 2433381"/>
                    <a:gd name="connsiteX0" fmla="*/ 0 w 2329040"/>
                    <a:gd name="connsiteY0" fmla="*/ 1087534 h 2433381"/>
                    <a:gd name="connsiteX1" fmla="*/ 440142 w 2329040"/>
                    <a:gd name="connsiteY1" fmla="*/ 384220 h 2433381"/>
                    <a:gd name="connsiteX2" fmla="*/ 916661 w 2329040"/>
                    <a:gd name="connsiteY2" fmla="*/ 49369 h 2433381"/>
                    <a:gd name="connsiteX3" fmla="*/ 1393179 w 2329040"/>
                    <a:gd name="connsiteY3" fmla="*/ 88006 h 2433381"/>
                    <a:gd name="connsiteX4" fmla="*/ 1663635 w 2329040"/>
                    <a:gd name="connsiteY4" fmla="*/ 358462 h 2433381"/>
                    <a:gd name="connsiteX5" fmla="*/ 1645558 w 2329040"/>
                    <a:gd name="connsiteY5" fmla="*/ 513008 h 2433381"/>
                    <a:gd name="connsiteX6" fmla="*/ 1534847 w 2329040"/>
                    <a:gd name="connsiteY6" fmla="*/ 551645 h 2433381"/>
                    <a:gd name="connsiteX7" fmla="*/ 1469916 w 2329040"/>
                    <a:gd name="connsiteY7" fmla="*/ 465283 h 2433381"/>
                    <a:gd name="connsiteX8" fmla="*/ 1527166 w 2329040"/>
                    <a:gd name="connsiteY8" fmla="*/ 349810 h 2433381"/>
                    <a:gd name="connsiteX9" fmla="*/ 1290148 w 2329040"/>
                    <a:gd name="connsiteY9" fmla="*/ 306947 h 2433381"/>
                    <a:gd name="connsiteX10" fmla="*/ 1058328 w 2329040"/>
                    <a:gd name="connsiteY10" fmla="*/ 435735 h 2433381"/>
                    <a:gd name="connsiteX11" fmla="*/ 916661 w 2329040"/>
                    <a:gd name="connsiteY11" fmla="*/ 641797 h 2433381"/>
                    <a:gd name="connsiteX12" fmla="*/ 813630 w 2329040"/>
                    <a:gd name="connsiteY12" fmla="*/ 1015285 h 2433381"/>
                    <a:gd name="connsiteX13" fmla="*/ 1071207 w 2329040"/>
                    <a:gd name="connsiteY13" fmla="*/ 641797 h 2433381"/>
                    <a:gd name="connsiteX14" fmla="*/ 1328785 w 2329040"/>
                    <a:gd name="connsiteY14" fmla="*/ 590282 h 2433381"/>
                    <a:gd name="connsiteX15" fmla="*/ 1393179 w 2329040"/>
                    <a:gd name="connsiteY15" fmla="*/ 719070 h 2433381"/>
                    <a:gd name="connsiteX16" fmla="*/ 1315906 w 2329040"/>
                    <a:gd name="connsiteY16" fmla="*/ 796344 h 2433381"/>
                    <a:gd name="connsiteX17" fmla="*/ 1264390 w 2329040"/>
                    <a:gd name="connsiteY17" fmla="*/ 731949 h 2433381"/>
                    <a:gd name="connsiteX18" fmla="*/ 1318723 w 2329040"/>
                    <a:gd name="connsiteY18" fmla="*/ 693313 h 2433381"/>
                    <a:gd name="connsiteX19" fmla="*/ 1161359 w 2329040"/>
                    <a:gd name="connsiteY19" fmla="*/ 704346 h 2433381"/>
                    <a:gd name="connsiteX20" fmla="*/ 1058328 w 2329040"/>
                    <a:gd name="connsiteY20" fmla="*/ 963769 h 2433381"/>
                    <a:gd name="connsiteX21" fmla="*/ 1032571 w 2329040"/>
                    <a:gd name="connsiteY21" fmla="*/ 1453166 h 2433381"/>
                    <a:gd name="connsiteX22" fmla="*/ 1264390 w 2329040"/>
                    <a:gd name="connsiteY22" fmla="*/ 1968321 h 2433381"/>
                    <a:gd name="connsiteX23" fmla="*/ 1728030 w 2329040"/>
                    <a:gd name="connsiteY23" fmla="*/ 2058473 h 2433381"/>
                    <a:gd name="connsiteX24" fmla="*/ 2153033 w 2329040"/>
                    <a:gd name="connsiteY24" fmla="*/ 1981200 h 2433381"/>
                    <a:gd name="connsiteX25" fmla="*/ 671983 w 2329040"/>
                    <a:gd name="connsiteY25" fmla="*/ 2433381 h 2433381"/>
                    <a:gd name="connsiteX0" fmla="*/ 0 w 2206374"/>
                    <a:gd name="connsiteY0" fmla="*/ 1087534 h 2433381"/>
                    <a:gd name="connsiteX1" fmla="*/ 440142 w 2206374"/>
                    <a:gd name="connsiteY1" fmla="*/ 384220 h 2433381"/>
                    <a:gd name="connsiteX2" fmla="*/ 916661 w 2206374"/>
                    <a:gd name="connsiteY2" fmla="*/ 49369 h 2433381"/>
                    <a:gd name="connsiteX3" fmla="*/ 1393179 w 2206374"/>
                    <a:gd name="connsiteY3" fmla="*/ 88006 h 2433381"/>
                    <a:gd name="connsiteX4" fmla="*/ 1663635 w 2206374"/>
                    <a:gd name="connsiteY4" fmla="*/ 358462 h 2433381"/>
                    <a:gd name="connsiteX5" fmla="*/ 1645558 w 2206374"/>
                    <a:gd name="connsiteY5" fmla="*/ 513008 h 2433381"/>
                    <a:gd name="connsiteX6" fmla="*/ 1534847 w 2206374"/>
                    <a:gd name="connsiteY6" fmla="*/ 551645 h 2433381"/>
                    <a:gd name="connsiteX7" fmla="*/ 1469916 w 2206374"/>
                    <a:gd name="connsiteY7" fmla="*/ 465283 h 2433381"/>
                    <a:gd name="connsiteX8" fmla="*/ 1527166 w 2206374"/>
                    <a:gd name="connsiteY8" fmla="*/ 349810 h 2433381"/>
                    <a:gd name="connsiteX9" fmla="*/ 1290148 w 2206374"/>
                    <a:gd name="connsiteY9" fmla="*/ 306947 h 2433381"/>
                    <a:gd name="connsiteX10" fmla="*/ 1058328 w 2206374"/>
                    <a:gd name="connsiteY10" fmla="*/ 435735 h 2433381"/>
                    <a:gd name="connsiteX11" fmla="*/ 916661 w 2206374"/>
                    <a:gd name="connsiteY11" fmla="*/ 641797 h 2433381"/>
                    <a:gd name="connsiteX12" fmla="*/ 813630 w 2206374"/>
                    <a:gd name="connsiteY12" fmla="*/ 1015285 h 2433381"/>
                    <a:gd name="connsiteX13" fmla="*/ 1071207 w 2206374"/>
                    <a:gd name="connsiteY13" fmla="*/ 641797 h 2433381"/>
                    <a:gd name="connsiteX14" fmla="*/ 1328785 w 2206374"/>
                    <a:gd name="connsiteY14" fmla="*/ 590282 h 2433381"/>
                    <a:gd name="connsiteX15" fmla="*/ 1393179 w 2206374"/>
                    <a:gd name="connsiteY15" fmla="*/ 719070 h 2433381"/>
                    <a:gd name="connsiteX16" fmla="*/ 1315906 w 2206374"/>
                    <a:gd name="connsiteY16" fmla="*/ 796344 h 2433381"/>
                    <a:gd name="connsiteX17" fmla="*/ 1264390 w 2206374"/>
                    <a:gd name="connsiteY17" fmla="*/ 731949 h 2433381"/>
                    <a:gd name="connsiteX18" fmla="*/ 1318723 w 2206374"/>
                    <a:gd name="connsiteY18" fmla="*/ 693313 h 2433381"/>
                    <a:gd name="connsiteX19" fmla="*/ 1161359 w 2206374"/>
                    <a:gd name="connsiteY19" fmla="*/ 704346 h 2433381"/>
                    <a:gd name="connsiteX20" fmla="*/ 1058328 w 2206374"/>
                    <a:gd name="connsiteY20" fmla="*/ 963769 h 2433381"/>
                    <a:gd name="connsiteX21" fmla="*/ 1032571 w 2206374"/>
                    <a:gd name="connsiteY21" fmla="*/ 1453166 h 2433381"/>
                    <a:gd name="connsiteX22" fmla="*/ 1264390 w 2206374"/>
                    <a:gd name="connsiteY22" fmla="*/ 1968321 h 2433381"/>
                    <a:gd name="connsiteX23" fmla="*/ 1728030 w 2206374"/>
                    <a:gd name="connsiteY23" fmla="*/ 2058473 h 2433381"/>
                    <a:gd name="connsiteX24" fmla="*/ 2153033 w 2206374"/>
                    <a:gd name="connsiteY24" fmla="*/ 1981200 h 2433381"/>
                    <a:gd name="connsiteX25" fmla="*/ 1407981 w 2206374"/>
                    <a:gd name="connsiteY25" fmla="*/ 2164635 h 2433381"/>
                    <a:gd name="connsiteX26" fmla="*/ 671983 w 2206374"/>
                    <a:gd name="connsiteY26" fmla="*/ 2433381 h 2433381"/>
                    <a:gd name="connsiteX0" fmla="*/ 0 w 2631624"/>
                    <a:gd name="connsiteY0" fmla="*/ 1087534 h 2472183"/>
                    <a:gd name="connsiteX1" fmla="*/ 440142 w 2631624"/>
                    <a:gd name="connsiteY1" fmla="*/ 384220 h 2472183"/>
                    <a:gd name="connsiteX2" fmla="*/ 916661 w 2631624"/>
                    <a:gd name="connsiteY2" fmla="*/ 49369 h 2472183"/>
                    <a:gd name="connsiteX3" fmla="*/ 1393179 w 2631624"/>
                    <a:gd name="connsiteY3" fmla="*/ 88006 h 2472183"/>
                    <a:gd name="connsiteX4" fmla="*/ 1663635 w 2631624"/>
                    <a:gd name="connsiteY4" fmla="*/ 358462 h 2472183"/>
                    <a:gd name="connsiteX5" fmla="*/ 1645558 w 2631624"/>
                    <a:gd name="connsiteY5" fmla="*/ 513008 h 2472183"/>
                    <a:gd name="connsiteX6" fmla="*/ 1534847 w 2631624"/>
                    <a:gd name="connsiteY6" fmla="*/ 551645 h 2472183"/>
                    <a:gd name="connsiteX7" fmla="*/ 1469916 w 2631624"/>
                    <a:gd name="connsiteY7" fmla="*/ 465283 h 2472183"/>
                    <a:gd name="connsiteX8" fmla="*/ 1527166 w 2631624"/>
                    <a:gd name="connsiteY8" fmla="*/ 349810 h 2472183"/>
                    <a:gd name="connsiteX9" fmla="*/ 1290148 w 2631624"/>
                    <a:gd name="connsiteY9" fmla="*/ 306947 h 2472183"/>
                    <a:gd name="connsiteX10" fmla="*/ 1058328 w 2631624"/>
                    <a:gd name="connsiteY10" fmla="*/ 435735 h 2472183"/>
                    <a:gd name="connsiteX11" fmla="*/ 916661 w 2631624"/>
                    <a:gd name="connsiteY11" fmla="*/ 641797 h 2472183"/>
                    <a:gd name="connsiteX12" fmla="*/ 813630 w 2631624"/>
                    <a:gd name="connsiteY12" fmla="*/ 1015285 h 2472183"/>
                    <a:gd name="connsiteX13" fmla="*/ 1071207 w 2631624"/>
                    <a:gd name="connsiteY13" fmla="*/ 641797 h 2472183"/>
                    <a:gd name="connsiteX14" fmla="*/ 1328785 w 2631624"/>
                    <a:gd name="connsiteY14" fmla="*/ 590282 h 2472183"/>
                    <a:gd name="connsiteX15" fmla="*/ 1393179 w 2631624"/>
                    <a:gd name="connsiteY15" fmla="*/ 719070 h 2472183"/>
                    <a:gd name="connsiteX16" fmla="*/ 1315906 w 2631624"/>
                    <a:gd name="connsiteY16" fmla="*/ 796344 h 2472183"/>
                    <a:gd name="connsiteX17" fmla="*/ 1264390 w 2631624"/>
                    <a:gd name="connsiteY17" fmla="*/ 731949 h 2472183"/>
                    <a:gd name="connsiteX18" fmla="*/ 1318723 w 2631624"/>
                    <a:gd name="connsiteY18" fmla="*/ 693313 h 2472183"/>
                    <a:gd name="connsiteX19" fmla="*/ 1161359 w 2631624"/>
                    <a:gd name="connsiteY19" fmla="*/ 704346 h 2472183"/>
                    <a:gd name="connsiteX20" fmla="*/ 1058328 w 2631624"/>
                    <a:gd name="connsiteY20" fmla="*/ 963769 h 2472183"/>
                    <a:gd name="connsiteX21" fmla="*/ 1032571 w 2631624"/>
                    <a:gd name="connsiteY21" fmla="*/ 1453166 h 2472183"/>
                    <a:gd name="connsiteX22" fmla="*/ 1264390 w 2631624"/>
                    <a:gd name="connsiteY22" fmla="*/ 1968321 h 2472183"/>
                    <a:gd name="connsiteX23" fmla="*/ 1728030 w 2631624"/>
                    <a:gd name="connsiteY23" fmla="*/ 2058473 h 2472183"/>
                    <a:gd name="connsiteX24" fmla="*/ 2153033 w 2631624"/>
                    <a:gd name="connsiteY24" fmla="*/ 1981200 h 2472183"/>
                    <a:gd name="connsiteX25" fmla="*/ 2384781 w 2631624"/>
                    <a:gd name="connsiteY25" fmla="*/ 2396820 h 2472183"/>
                    <a:gd name="connsiteX26" fmla="*/ 671983 w 2631624"/>
                    <a:gd name="connsiteY26" fmla="*/ 2433381 h 2472183"/>
                    <a:gd name="connsiteX0" fmla="*/ 0 w 2631624"/>
                    <a:gd name="connsiteY0" fmla="*/ 1087534 h 2433381"/>
                    <a:gd name="connsiteX1" fmla="*/ 440142 w 2631624"/>
                    <a:gd name="connsiteY1" fmla="*/ 384220 h 2433381"/>
                    <a:gd name="connsiteX2" fmla="*/ 916661 w 2631624"/>
                    <a:gd name="connsiteY2" fmla="*/ 49369 h 2433381"/>
                    <a:gd name="connsiteX3" fmla="*/ 1393179 w 2631624"/>
                    <a:gd name="connsiteY3" fmla="*/ 88006 h 2433381"/>
                    <a:gd name="connsiteX4" fmla="*/ 1663635 w 2631624"/>
                    <a:gd name="connsiteY4" fmla="*/ 358462 h 2433381"/>
                    <a:gd name="connsiteX5" fmla="*/ 1645558 w 2631624"/>
                    <a:gd name="connsiteY5" fmla="*/ 513008 h 2433381"/>
                    <a:gd name="connsiteX6" fmla="*/ 1534847 w 2631624"/>
                    <a:gd name="connsiteY6" fmla="*/ 551645 h 2433381"/>
                    <a:gd name="connsiteX7" fmla="*/ 1469916 w 2631624"/>
                    <a:gd name="connsiteY7" fmla="*/ 465283 h 2433381"/>
                    <a:gd name="connsiteX8" fmla="*/ 1527166 w 2631624"/>
                    <a:gd name="connsiteY8" fmla="*/ 349810 h 2433381"/>
                    <a:gd name="connsiteX9" fmla="*/ 1290148 w 2631624"/>
                    <a:gd name="connsiteY9" fmla="*/ 306947 h 2433381"/>
                    <a:gd name="connsiteX10" fmla="*/ 1058328 w 2631624"/>
                    <a:gd name="connsiteY10" fmla="*/ 435735 h 2433381"/>
                    <a:gd name="connsiteX11" fmla="*/ 916661 w 2631624"/>
                    <a:gd name="connsiteY11" fmla="*/ 641797 h 2433381"/>
                    <a:gd name="connsiteX12" fmla="*/ 813630 w 2631624"/>
                    <a:gd name="connsiteY12" fmla="*/ 1015285 h 2433381"/>
                    <a:gd name="connsiteX13" fmla="*/ 1071207 w 2631624"/>
                    <a:gd name="connsiteY13" fmla="*/ 641797 h 2433381"/>
                    <a:gd name="connsiteX14" fmla="*/ 1328785 w 2631624"/>
                    <a:gd name="connsiteY14" fmla="*/ 590282 h 2433381"/>
                    <a:gd name="connsiteX15" fmla="*/ 1393179 w 2631624"/>
                    <a:gd name="connsiteY15" fmla="*/ 719070 h 2433381"/>
                    <a:gd name="connsiteX16" fmla="*/ 1315906 w 2631624"/>
                    <a:gd name="connsiteY16" fmla="*/ 796344 h 2433381"/>
                    <a:gd name="connsiteX17" fmla="*/ 1264390 w 2631624"/>
                    <a:gd name="connsiteY17" fmla="*/ 731949 h 2433381"/>
                    <a:gd name="connsiteX18" fmla="*/ 1318723 w 2631624"/>
                    <a:gd name="connsiteY18" fmla="*/ 693313 h 2433381"/>
                    <a:gd name="connsiteX19" fmla="*/ 1161359 w 2631624"/>
                    <a:gd name="connsiteY19" fmla="*/ 704346 h 2433381"/>
                    <a:gd name="connsiteX20" fmla="*/ 1058328 w 2631624"/>
                    <a:gd name="connsiteY20" fmla="*/ 963769 h 2433381"/>
                    <a:gd name="connsiteX21" fmla="*/ 1032571 w 2631624"/>
                    <a:gd name="connsiteY21" fmla="*/ 1453166 h 2433381"/>
                    <a:gd name="connsiteX22" fmla="*/ 1264390 w 2631624"/>
                    <a:gd name="connsiteY22" fmla="*/ 1968321 h 2433381"/>
                    <a:gd name="connsiteX23" fmla="*/ 1728030 w 2631624"/>
                    <a:gd name="connsiteY23" fmla="*/ 2058473 h 2433381"/>
                    <a:gd name="connsiteX24" fmla="*/ 2153033 w 2631624"/>
                    <a:gd name="connsiteY24" fmla="*/ 1981200 h 2433381"/>
                    <a:gd name="connsiteX25" fmla="*/ 2384781 w 2631624"/>
                    <a:gd name="connsiteY25" fmla="*/ 2396820 h 2433381"/>
                    <a:gd name="connsiteX26" fmla="*/ 671983 w 2631624"/>
                    <a:gd name="connsiteY26" fmla="*/ 2433381 h 2433381"/>
                    <a:gd name="connsiteX0" fmla="*/ 0 w 2669939"/>
                    <a:gd name="connsiteY0" fmla="*/ 1087534 h 2433381"/>
                    <a:gd name="connsiteX1" fmla="*/ 440142 w 2669939"/>
                    <a:gd name="connsiteY1" fmla="*/ 384220 h 2433381"/>
                    <a:gd name="connsiteX2" fmla="*/ 916661 w 2669939"/>
                    <a:gd name="connsiteY2" fmla="*/ 49369 h 2433381"/>
                    <a:gd name="connsiteX3" fmla="*/ 1393179 w 2669939"/>
                    <a:gd name="connsiteY3" fmla="*/ 88006 h 2433381"/>
                    <a:gd name="connsiteX4" fmla="*/ 1663635 w 2669939"/>
                    <a:gd name="connsiteY4" fmla="*/ 358462 h 2433381"/>
                    <a:gd name="connsiteX5" fmla="*/ 1645558 w 2669939"/>
                    <a:gd name="connsiteY5" fmla="*/ 513008 h 2433381"/>
                    <a:gd name="connsiteX6" fmla="*/ 1534847 w 2669939"/>
                    <a:gd name="connsiteY6" fmla="*/ 551645 h 2433381"/>
                    <a:gd name="connsiteX7" fmla="*/ 1469916 w 2669939"/>
                    <a:gd name="connsiteY7" fmla="*/ 465283 h 2433381"/>
                    <a:gd name="connsiteX8" fmla="*/ 1527166 w 2669939"/>
                    <a:gd name="connsiteY8" fmla="*/ 349810 h 2433381"/>
                    <a:gd name="connsiteX9" fmla="*/ 1290148 w 2669939"/>
                    <a:gd name="connsiteY9" fmla="*/ 306947 h 2433381"/>
                    <a:gd name="connsiteX10" fmla="*/ 1058328 w 2669939"/>
                    <a:gd name="connsiteY10" fmla="*/ 435735 h 2433381"/>
                    <a:gd name="connsiteX11" fmla="*/ 916661 w 2669939"/>
                    <a:gd name="connsiteY11" fmla="*/ 641797 h 2433381"/>
                    <a:gd name="connsiteX12" fmla="*/ 813630 w 2669939"/>
                    <a:gd name="connsiteY12" fmla="*/ 1015285 h 2433381"/>
                    <a:gd name="connsiteX13" fmla="*/ 1071207 w 2669939"/>
                    <a:gd name="connsiteY13" fmla="*/ 641797 h 2433381"/>
                    <a:gd name="connsiteX14" fmla="*/ 1328785 w 2669939"/>
                    <a:gd name="connsiteY14" fmla="*/ 590282 h 2433381"/>
                    <a:gd name="connsiteX15" fmla="*/ 1393179 w 2669939"/>
                    <a:gd name="connsiteY15" fmla="*/ 719070 h 2433381"/>
                    <a:gd name="connsiteX16" fmla="*/ 1315906 w 2669939"/>
                    <a:gd name="connsiteY16" fmla="*/ 796344 h 2433381"/>
                    <a:gd name="connsiteX17" fmla="*/ 1264390 w 2669939"/>
                    <a:gd name="connsiteY17" fmla="*/ 731949 h 2433381"/>
                    <a:gd name="connsiteX18" fmla="*/ 1318723 w 2669939"/>
                    <a:gd name="connsiteY18" fmla="*/ 693313 h 2433381"/>
                    <a:gd name="connsiteX19" fmla="*/ 1161359 w 2669939"/>
                    <a:gd name="connsiteY19" fmla="*/ 704346 h 2433381"/>
                    <a:gd name="connsiteX20" fmla="*/ 1058328 w 2669939"/>
                    <a:gd name="connsiteY20" fmla="*/ 963769 h 2433381"/>
                    <a:gd name="connsiteX21" fmla="*/ 1032571 w 2669939"/>
                    <a:gd name="connsiteY21" fmla="*/ 1453166 h 2433381"/>
                    <a:gd name="connsiteX22" fmla="*/ 1264390 w 2669939"/>
                    <a:gd name="connsiteY22" fmla="*/ 1968321 h 2433381"/>
                    <a:gd name="connsiteX23" fmla="*/ 1728030 w 2669939"/>
                    <a:gd name="connsiteY23" fmla="*/ 2058473 h 2433381"/>
                    <a:gd name="connsiteX24" fmla="*/ 2153033 w 2669939"/>
                    <a:gd name="connsiteY24" fmla="*/ 1981200 h 2433381"/>
                    <a:gd name="connsiteX25" fmla="*/ 2382925 w 2669939"/>
                    <a:gd name="connsiteY25" fmla="*/ 2176199 h 2433381"/>
                    <a:gd name="connsiteX26" fmla="*/ 2384781 w 2669939"/>
                    <a:gd name="connsiteY26" fmla="*/ 2396820 h 2433381"/>
                    <a:gd name="connsiteX27" fmla="*/ 671983 w 2669939"/>
                    <a:gd name="connsiteY27" fmla="*/ 2433381 h 2433381"/>
                    <a:gd name="connsiteX0" fmla="*/ 0 w 2677332"/>
                    <a:gd name="connsiteY0" fmla="*/ 1087534 h 2433381"/>
                    <a:gd name="connsiteX1" fmla="*/ 440142 w 2677332"/>
                    <a:gd name="connsiteY1" fmla="*/ 384220 h 2433381"/>
                    <a:gd name="connsiteX2" fmla="*/ 916661 w 2677332"/>
                    <a:gd name="connsiteY2" fmla="*/ 49369 h 2433381"/>
                    <a:gd name="connsiteX3" fmla="*/ 1393179 w 2677332"/>
                    <a:gd name="connsiteY3" fmla="*/ 88006 h 2433381"/>
                    <a:gd name="connsiteX4" fmla="*/ 1663635 w 2677332"/>
                    <a:gd name="connsiteY4" fmla="*/ 358462 h 2433381"/>
                    <a:gd name="connsiteX5" fmla="*/ 1645558 w 2677332"/>
                    <a:gd name="connsiteY5" fmla="*/ 513008 h 2433381"/>
                    <a:gd name="connsiteX6" fmla="*/ 1534847 w 2677332"/>
                    <a:gd name="connsiteY6" fmla="*/ 551645 h 2433381"/>
                    <a:gd name="connsiteX7" fmla="*/ 1469916 w 2677332"/>
                    <a:gd name="connsiteY7" fmla="*/ 465283 h 2433381"/>
                    <a:gd name="connsiteX8" fmla="*/ 1527166 w 2677332"/>
                    <a:gd name="connsiteY8" fmla="*/ 349810 h 2433381"/>
                    <a:gd name="connsiteX9" fmla="*/ 1290148 w 2677332"/>
                    <a:gd name="connsiteY9" fmla="*/ 306947 h 2433381"/>
                    <a:gd name="connsiteX10" fmla="*/ 1058328 w 2677332"/>
                    <a:gd name="connsiteY10" fmla="*/ 435735 h 2433381"/>
                    <a:gd name="connsiteX11" fmla="*/ 916661 w 2677332"/>
                    <a:gd name="connsiteY11" fmla="*/ 641797 h 2433381"/>
                    <a:gd name="connsiteX12" fmla="*/ 813630 w 2677332"/>
                    <a:gd name="connsiteY12" fmla="*/ 1015285 h 2433381"/>
                    <a:gd name="connsiteX13" fmla="*/ 1071207 w 2677332"/>
                    <a:gd name="connsiteY13" fmla="*/ 641797 h 2433381"/>
                    <a:gd name="connsiteX14" fmla="*/ 1328785 w 2677332"/>
                    <a:gd name="connsiteY14" fmla="*/ 590282 h 2433381"/>
                    <a:gd name="connsiteX15" fmla="*/ 1393179 w 2677332"/>
                    <a:gd name="connsiteY15" fmla="*/ 719070 h 2433381"/>
                    <a:gd name="connsiteX16" fmla="*/ 1315906 w 2677332"/>
                    <a:gd name="connsiteY16" fmla="*/ 796344 h 2433381"/>
                    <a:gd name="connsiteX17" fmla="*/ 1264390 w 2677332"/>
                    <a:gd name="connsiteY17" fmla="*/ 731949 h 2433381"/>
                    <a:gd name="connsiteX18" fmla="*/ 1318723 w 2677332"/>
                    <a:gd name="connsiteY18" fmla="*/ 693313 h 2433381"/>
                    <a:gd name="connsiteX19" fmla="*/ 1161359 w 2677332"/>
                    <a:gd name="connsiteY19" fmla="*/ 704346 h 2433381"/>
                    <a:gd name="connsiteX20" fmla="*/ 1058328 w 2677332"/>
                    <a:gd name="connsiteY20" fmla="*/ 963769 h 2433381"/>
                    <a:gd name="connsiteX21" fmla="*/ 1032571 w 2677332"/>
                    <a:gd name="connsiteY21" fmla="*/ 1453166 h 2433381"/>
                    <a:gd name="connsiteX22" fmla="*/ 1264390 w 2677332"/>
                    <a:gd name="connsiteY22" fmla="*/ 1968321 h 2433381"/>
                    <a:gd name="connsiteX23" fmla="*/ 1728030 w 2677332"/>
                    <a:gd name="connsiteY23" fmla="*/ 2058473 h 2433381"/>
                    <a:gd name="connsiteX24" fmla="*/ 2153033 w 2677332"/>
                    <a:gd name="connsiteY24" fmla="*/ 1981200 h 2433381"/>
                    <a:gd name="connsiteX25" fmla="*/ 2638708 w 2677332"/>
                    <a:gd name="connsiteY25" fmla="*/ 2049872 h 2433381"/>
                    <a:gd name="connsiteX26" fmla="*/ 2384781 w 2677332"/>
                    <a:gd name="connsiteY26" fmla="*/ 2396820 h 2433381"/>
                    <a:gd name="connsiteX27" fmla="*/ 671983 w 2677332"/>
                    <a:gd name="connsiteY27" fmla="*/ 2433381 h 2433381"/>
                    <a:gd name="connsiteX0" fmla="*/ 0 w 2638708"/>
                    <a:gd name="connsiteY0" fmla="*/ 1087534 h 2433381"/>
                    <a:gd name="connsiteX1" fmla="*/ 440142 w 2638708"/>
                    <a:gd name="connsiteY1" fmla="*/ 384220 h 2433381"/>
                    <a:gd name="connsiteX2" fmla="*/ 916661 w 2638708"/>
                    <a:gd name="connsiteY2" fmla="*/ 49369 h 2433381"/>
                    <a:gd name="connsiteX3" fmla="*/ 1393179 w 2638708"/>
                    <a:gd name="connsiteY3" fmla="*/ 88006 h 2433381"/>
                    <a:gd name="connsiteX4" fmla="*/ 1663635 w 2638708"/>
                    <a:gd name="connsiteY4" fmla="*/ 358462 h 2433381"/>
                    <a:gd name="connsiteX5" fmla="*/ 1645558 w 2638708"/>
                    <a:gd name="connsiteY5" fmla="*/ 513008 h 2433381"/>
                    <a:gd name="connsiteX6" fmla="*/ 1534847 w 2638708"/>
                    <a:gd name="connsiteY6" fmla="*/ 551645 h 2433381"/>
                    <a:gd name="connsiteX7" fmla="*/ 1469916 w 2638708"/>
                    <a:gd name="connsiteY7" fmla="*/ 465283 h 2433381"/>
                    <a:gd name="connsiteX8" fmla="*/ 1527166 w 2638708"/>
                    <a:gd name="connsiteY8" fmla="*/ 349810 h 2433381"/>
                    <a:gd name="connsiteX9" fmla="*/ 1290148 w 2638708"/>
                    <a:gd name="connsiteY9" fmla="*/ 306947 h 2433381"/>
                    <a:gd name="connsiteX10" fmla="*/ 1058328 w 2638708"/>
                    <a:gd name="connsiteY10" fmla="*/ 435735 h 2433381"/>
                    <a:gd name="connsiteX11" fmla="*/ 916661 w 2638708"/>
                    <a:gd name="connsiteY11" fmla="*/ 641797 h 2433381"/>
                    <a:gd name="connsiteX12" fmla="*/ 813630 w 2638708"/>
                    <a:gd name="connsiteY12" fmla="*/ 1015285 h 2433381"/>
                    <a:gd name="connsiteX13" fmla="*/ 1071207 w 2638708"/>
                    <a:gd name="connsiteY13" fmla="*/ 641797 h 2433381"/>
                    <a:gd name="connsiteX14" fmla="*/ 1328785 w 2638708"/>
                    <a:gd name="connsiteY14" fmla="*/ 590282 h 2433381"/>
                    <a:gd name="connsiteX15" fmla="*/ 1393179 w 2638708"/>
                    <a:gd name="connsiteY15" fmla="*/ 719070 h 2433381"/>
                    <a:gd name="connsiteX16" fmla="*/ 1315906 w 2638708"/>
                    <a:gd name="connsiteY16" fmla="*/ 796344 h 2433381"/>
                    <a:gd name="connsiteX17" fmla="*/ 1264390 w 2638708"/>
                    <a:gd name="connsiteY17" fmla="*/ 731949 h 2433381"/>
                    <a:gd name="connsiteX18" fmla="*/ 1318723 w 2638708"/>
                    <a:gd name="connsiteY18" fmla="*/ 693313 h 2433381"/>
                    <a:gd name="connsiteX19" fmla="*/ 1161359 w 2638708"/>
                    <a:gd name="connsiteY19" fmla="*/ 704346 h 2433381"/>
                    <a:gd name="connsiteX20" fmla="*/ 1058328 w 2638708"/>
                    <a:gd name="connsiteY20" fmla="*/ 963769 h 2433381"/>
                    <a:gd name="connsiteX21" fmla="*/ 1032571 w 2638708"/>
                    <a:gd name="connsiteY21" fmla="*/ 1453166 h 2433381"/>
                    <a:gd name="connsiteX22" fmla="*/ 1264390 w 2638708"/>
                    <a:gd name="connsiteY22" fmla="*/ 1968321 h 2433381"/>
                    <a:gd name="connsiteX23" fmla="*/ 1728030 w 2638708"/>
                    <a:gd name="connsiteY23" fmla="*/ 2058473 h 2433381"/>
                    <a:gd name="connsiteX24" fmla="*/ 2153033 w 2638708"/>
                    <a:gd name="connsiteY24" fmla="*/ 1981200 h 2433381"/>
                    <a:gd name="connsiteX25" fmla="*/ 2638708 w 2638708"/>
                    <a:gd name="connsiteY25" fmla="*/ 2049872 h 2433381"/>
                    <a:gd name="connsiteX26" fmla="*/ 2384781 w 2638708"/>
                    <a:gd name="connsiteY26" fmla="*/ 2396820 h 2433381"/>
                    <a:gd name="connsiteX27" fmla="*/ 671983 w 2638708"/>
                    <a:gd name="connsiteY27" fmla="*/ 2433381 h 2433381"/>
                    <a:gd name="connsiteX0" fmla="*/ 0 w 2638708"/>
                    <a:gd name="connsiteY0" fmla="*/ 1087534 h 2433381"/>
                    <a:gd name="connsiteX1" fmla="*/ 440142 w 2638708"/>
                    <a:gd name="connsiteY1" fmla="*/ 384220 h 2433381"/>
                    <a:gd name="connsiteX2" fmla="*/ 916661 w 2638708"/>
                    <a:gd name="connsiteY2" fmla="*/ 49369 h 2433381"/>
                    <a:gd name="connsiteX3" fmla="*/ 1393179 w 2638708"/>
                    <a:gd name="connsiteY3" fmla="*/ 88006 h 2433381"/>
                    <a:gd name="connsiteX4" fmla="*/ 1663635 w 2638708"/>
                    <a:gd name="connsiteY4" fmla="*/ 358462 h 2433381"/>
                    <a:gd name="connsiteX5" fmla="*/ 1645558 w 2638708"/>
                    <a:gd name="connsiteY5" fmla="*/ 513008 h 2433381"/>
                    <a:gd name="connsiteX6" fmla="*/ 1534847 w 2638708"/>
                    <a:gd name="connsiteY6" fmla="*/ 551645 h 2433381"/>
                    <a:gd name="connsiteX7" fmla="*/ 1469916 w 2638708"/>
                    <a:gd name="connsiteY7" fmla="*/ 465283 h 2433381"/>
                    <a:gd name="connsiteX8" fmla="*/ 1527166 w 2638708"/>
                    <a:gd name="connsiteY8" fmla="*/ 349810 h 2433381"/>
                    <a:gd name="connsiteX9" fmla="*/ 1290148 w 2638708"/>
                    <a:gd name="connsiteY9" fmla="*/ 306947 h 2433381"/>
                    <a:gd name="connsiteX10" fmla="*/ 1058328 w 2638708"/>
                    <a:gd name="connsiteY10" fmla="*/ 435735 h 2433381"/>
                    <a:gd name="connsiteX11" fmla="*/ 916661 w 2638708"/>
                    <a:gd name="connsiteY11" fmla="*/ 641797 h 2433381"/>
                    <a:gd name="connsiteX12" fmla="*/ 813630 w 2638708"/>
                    <a:gd name="connsiteY12" fmla="*/ 1015285 h 2433381"/>
                    <a:gd name="connsiteX13" fmla="*/ 1071207 w 2638708"/>
                    <a:gd name="connsiteY13" fmla="*/ 641797 h 2433381"/>
                    <a:gd name="connsiteX14" fmla="*/ 1328785 w 2638708"/>
                    <a:gd name="connsiteY14" fmla="*/ 590282 h 2433381"/>
                    <a:gd name="connsiteX15" fmla="*/ 1393179 w 2638708"/>
                    <a:gd name="connsiteY15" fmla="*/ 719070 h 2433381"/>
                    <a:gd name="connsiteX16" fmla="*/ 1315906 w 2638708"/>
                    <a:gd name="connsiteY16" fmla="*/ 796344 h 2433381"/>
                    <a:gd name="connsiteX17" fmla="*/ 1264390 w 2638708"/>
                    <a:gd name="connsiteY17" fmla="*/ 731949 h 2433381"/>
                    <a:gd name="connsiteX18" fmla="*/ 1318723 w 2638708"/>
                    <a:gd name="connsiteY18" fmla="*/ 693313 h 2433381"/>
                    <a:gd name="connsiteX19" fmla="*/ 1161359 w 2638708"/>
                    <a:gd name="connsiteY19" fmla="*/ 704346 h 2433381"/>
                    <a:gd name="connsiteX20" fmla="*/ 1058328 w 2638708"/>
                    <a:gd name="connsiteY20" fmla="*/ 963769 h 2433381"/>
                    <a:gd name="connsiteX21" fmla="*/ 1032571 w 2638708"/>
                    <a:gd name="connsiteY21" fmla="*/ 1453166 h 2433381"/>
                    <a:gd name="connsiteX22" fmla="*/ 1264390 w 2638708"/>
                    <a:gd name="connsiteY22" fmla="*/ 1968321 h 2433381"/>
                    <a:gd name="connsiteX23" fmla="*/ 1728030 w 2638708"/>
                    <a:gd name="connsiteY23" fmla="*/ 2058473 h 2433381"/>
                    <a:gd name="connsiteX24" fmla="*/ 2153033 w 2638708"/>
                    <a:gd name="connsiteY24" fmla="*/ 1981200 h 2433381"/>
                    <a:gd name="connsiteX25" fmla="*/ 2638708 w 2638708"/>
                    <a:gd name="connsiteY25" fmla="*/ 2049872 h 2433381"/>
                    <a:gd name="connsiteX26" fmla="*/ 2384781 w 2638708"/>
                    <a:gd name="connsiteY26" fmla="*/ 2396820 h 2433381"/>
                    <a:gd name="connsiteX27" fmla="*/ 671983 w 2638708"/>
                    <a:gd name="connsiteY27" fmla="*/ 2433381 h 2433381"/>
                    <a:gd name="connsiteX0" fmla="*/ 0 w 2638708"/>
                    <a:gd name="connsiteY0" fmla="*/ 1087534 h 2396820"/>
                    <a:gd name="connsiteX1" fmla="*/ 440142 w 2638708"/>
                    <a:gd name="connsiteY1" fmla="*/ 384220 h 2396820"/>
                    <a:gd name="connsiteX2" fmla="*/ 916661 w 2638708"/>
                    <a:gd name="connsiteY2" fmla="*/ 49369 h 2396820"/>
                    <a:gd name="connsiteX3" fmla="*/ 1393179 w 2638708"/>
                    <a:gd name="connsiteY3" fmla="*/ 88006 h 2396820"/>
                    <a:gd name="connsiteX4" fmla="*/ 1663635 w 2638708"/>
                    <a:gd name="connsiteY4" fmla="*/ 358462 h 2396820"/>
                    <a:gd name="connsiteX5" fmla="*/ 1645558 w 2638708"/>
                    <a:gd name="connsiteY5" fmla="*/ 513008 h 2396820"/>
                    <a:gd name="connsiteX6" fmla="*/ 1534847 w 2638708"/>
                    <a:gd name="connsiteY6" fmla="*/ 551645 h 2396820"/>
                    <a:gd name="connsiteX7" fmla="*/ 1469916 w 2638708"/>
                    <a:gd name="connsiteY7" fmla="*/ 465283 h 2396820"/>
                    <a:gd name="connsiteX8" fmla="*/ 1527166 w 2638708"/>
                    <a:gd name="connsiteY8" fmla="*/ 349810 h 2396820"/>
                    <a:gd name="connsiteX9" fmla="*/ 1290148 w 2638708"/>
                    <a:gd name="connsiteY9" fmla="*/ 306947 h 2396820"/>
                    <a:gd name="connsiteX10" fmla="*/ 1058328 w 2638708"/>
                    <a:gd name="connsiteY10" fmla="*/ 435735 h 2396820"/>
                    <a:gd name="connsiteX11" fmla="*/ 916661 w 2638708"/>
                    <a:gd name="connsiteY11" fmla="*/ 641797 h 2396820"/>
                    <a:gd name="connsiteX12" fmla="*/ 813630 w 2638708"/>
                    <a:gd name="connsiteY12" fmla="*/ 1015285 h 2396820"/>
                    <a:gd name="connsiteX13" fmla="*/ 1071207 w 2638708"/>
                    <a:gd name="connsiteY13" fmla="*/ 641797 h 2396820"/>
                    <a:gd name="connsiteX14" fmla="*/ 1328785 w 2638708"/>
                    <a:gd name="connsiteY14" fmla="*/ 590282 h 2396820"/>
                    <a:gd name="connsiteX15" fmla="*/ 1393179 w 2638708"/>
                    <a:gd name="connsiteY15" fmla="*/ 719070 h 2396820"/>
                    <a:gd name="connsiteX16" fmla="*/ 1315906 w 2638708"/>
                    <a:gd name="connsiteY16" fmla="*/ 796344 h 2396820"/>
                    <a:gd name="connsiteX17" fmla="*/ 1264390 w 2638708"/>
                    <a:gd name="connsiteY17" fmla="*/ 731949 h 2396820"/>
                    <a:gd name="connsiteX18" fmla="*/ 1318723 w 2638708"/>
                    <a:gd name="connsiteY18" fmla="*/ 693313 h 2396820"/>
                    <a:gd name="connsiteX19" fmla="*/ 1161359 w 2638708"/>
                    <a:gd name="connsiteY19" fmla="*/ 704346 h 2396820"/>
                    <a:gd name="connsiteX20" fmla="*/ 1058328 w 2638708"/>
                    <a:gd name="connsiteY20" fmla="*/ 963769 h 2396820"/>
                    <a:gd name="connsiteX21" fmla="*/ 1032571 w 2638708"/>
                    <a:gd name="connsiteY21" fmla="*/ 1453166 h 2396820"/>
                    <a:gd name="connsiteX22" fmla="*/ 1264390 w 2638708"/>
                    <a:gd name="connsiteY22" fmla="*/ 1968321 h 2396820"/>
                    <a:gd name="connsiteX23" fmla="*/ 1728030 w 2638708"/>
                    <a:gd name="connsiteY23" fmla="*/ 2058473 h 2396820"/>
                    <a:gd name="connsiteX24" fmla="*/ 2153033 w 2638708"/>
                    <a:gd name="connsiteY24" fmla="*/ 1981200 h 2396820"/>
                    <a:gd name="connsiteX25" fmla="*/ 2638708 w 2638708"/>
                    <a:gd name="connsiteY25" fmla="*/ 2049872 h 2396820"/>
                    <a:gd name="connsiteX26" fmla="*/ 2384781 w 2638708"/>
                    <a:gd name="connsiteY26" fmla="*/ 2396820 h 2396820"/>
                    <a:gd name="connsiteX27" fmla="*/ 656618 w 2638708"/>
                    <a:gd name="connsiteY27" fmla="*/ 2373663 h 2396820"/>
                    <a:gd name="connsiteX0" fmla="*/ 0 w 2638708"/>
                    <a:gd name="connsiteY0" fmla="*/ 1087534 h 2396820"/>
                    <a:gd name="connsiteX1" fmla="*/ 440142 w 2638708"/>
                    <a:gd name="connsiteY1" fmla="*/ 384220 h 2396820"/>
                    <a:gd name="connsiteX2" fmla="*/ 916661 w 2638708"/>
                    <a:gd name="connsiteY2" fmla="*/ 49369 h 2396820"/>
                    <a:gd name="connsiteX3" fmla="*/ 1393179 w 2638708"/>
                    <a:gd name="connsiteY3" fmla="*/ 88006 h 2396820"/>
                    <a:gd name="connsiteX4" fmla="*/ 1663635 w 2638708"/>
                    <a:gd name="connsiteY4" fmla="*/ 358462 h 2396820"/>
                    <a:gd name="connsiteX5" fmla="*/ 1645558 w 2638708"/>
                    <a:gd name="connsiteY5" fmla="*/ 513008 h 2396820"/>
                    <a:gd name="connsiteX6" fmla="*/ 1534847 w 2638708"/>
                    <a:gd name="connsiteY6" fmla="*/ 551645 h 2396820"/>
                    <a:gd name="connsiteX7" fmla="*/ 1469916 w 2638708"/>
                    <a:gd name="connsiteY7" fmla="*/ 465283 h 2396820"/>
                    <a:gd name="connsiteX8" fmla="*/ 1527166 w 2638708"/>
                    <a:gd name="connsiteY8" fmla="*/ 349810 h 2396820"/>
                    <a:gd name="connsiteX9" fmla="*/ 1290148 w 2638708"/>
                    <a:gd name="connsiteY9" fmla="*/ 306947 h 2396820"/>
                    <a:gd name="connsiteX10" fmla="*/ 1058328 w 2638708"/>
                    <a:gd name="connsiteY10" fmla="*/ 435735 h 2396820"/>
                    <a:gd name="connsiteX11" fmla="*/ 916661 w 2638708"/>
                    <a:gd name="connsiteY11" fmla="*/ 641797 h 2396820"/>
                    <a:gd name="connsiteX12" fmla="*/ 813630 w 2638708"/>
                    <a:gd name="connsiteY12" fmla="*/ 1015285 h 2396820"/>
                    <a:gd name="connsiteX13" fmla="*/ 1071207 w 2638708"/>
                    <a:gd name="connsiteY13" fmla="*/ 641797 h 2396820"/>
                    <a:gd name="connsiteX14" fmla="*/ 1328785 w 2638708"/>
                    <a:gd name="connsiteY14" fmla="*/ 590282 h 2396820"/>
                    <a:gd name="connsiteX15" fmla="*/ 1393179 w 2638708"/>
                    <a:gd name="connsiteY15" fmla="*/ 719070 h 2396820"/>
                    <a:gd name="connsiteX16" fmla="*/ 1315906 w 2638708"/>
                    <a:gd name="connsiteY16" fmla="*/ 796344 h 2396820"/>
                    <a:gd name="connsiteX17" fmla="*/ 1264390 w 2638708"/>
                    <a:gd name="connsiteY17" fmla="*/ 731949 h 2396820"/>
                    <a:gd name="connsiteX18" fmla="*/ 1318723 w 2638708"/>
                    <a:gd name="connsiteY18" fmla="*/ 693313 h 2396820"/>
                    <a:gd name="connsiteX19" fmla="*/ 1161359 w 2638708"/>
                    <a:gd name="connsiteY19" fmla="*/ 704346 h 2396820"/>
                    <a:gd name="connsiteX20" fmla="*/ 1058328 w 2638708"/>
                    <a:gd name="connsiteY20" fmla="*/ 963769 h 2396820"/>
                    <a:gd name="connsiteX21" fmla="*/ 1032571 w 2638708"/>
                    <a:gd name="connsiteY21" fmla="*/ 1453166 h 2396820"/>
                    <a:gd name="connsiteX22" fmla="*/ 1264390 w 2638708"/>
                    <a:gd name="connsiteY22" fmla="*/ 1968321 h 2396820"/>
                    <a:gd name="connsiteX23" fmla="*/ 1728030 w 2638708"/>
                    <a:gd name="connsiteY23" fmla="*/ 2058473 h 2396820"/>
                    <a:gd name="connsiteX24" fmla="*/ 2153033 w 2638708"/>
                    <a:gd name="connsiteY24" fmla="*/ 1981200 h 2396820"/>
                    <a:gd name="connsiteX25" fmla="*/ 2638708 w 2638708"/>
                    <a:gd name="connsiteY25" fmla="*/ 2049872 h 2396820"/>
                    <a:gd name="connsiteX26" fmla="*/ 2384781 w 2638708"/>
                    <a:gd name="connsiteY26" fmla="*/ 2396820 h 2396820"/>
                    <a:gd name="connsiteX27" fmla="*/ 684958 w 2638708"/>
                    <a:gd name="connsiteY27" fmla="*/ 2385227 h 2396820"/>
                    <a:gd name="connsiteX0" fmla="*/ 0 w 2568675"/>
                    <a:gd name="connsiteY0" fmla="*/ 1087534 h 2396820"/>
                    <a:gd name="connsiteX1" fmla="*/ 440142 w 2568675"/>
                    <a:gd name="connsiteY1" fmla="*/ 384220 h 2396820"/>
                    <a:gd name="connsiteX2" fmla="*/ 916661 w 2568675"/>
                    <a:gd name="connsiteY2" fmla="*/ 49369 h 2396820"/>
                    <a:gd name="connsiteX3" fmla="*/ 1393179 w 2568675"/>
                    <a:gd name="connsiteY3" fmla="*/ 88006 h 2396820"/>
                    <a:gd name="connsiteX4" fmla="*/ 1663635 w 2568675"/>
                    <a:gd name="connsiteY4" fmla="*/ 358462 h 2396820"/>
                    <a:gd name="connsiteX5" fmla="*/ 1645558 w 2568675"/>
                    <a:gd name="connsiteY5" fmla="*/ 513008 h 2396820"/>
                    <a:gd name="connsiteX6" fmla="*/ 1534847 w 2568675"/>
                    <a:gd name="connsiteY6" fmla="*/ 551645 h 2396820"/>
                    <a:gd name="connsiteX7" fmla="*/ 1469916 w 2568675"/>
                    <a:gd name="connsiteY7" fmla="*/ 465283 h 2396820"/>
                    <a:gd name="connsiteX8" fmla="*/ 1527166 w 2568675"/>
                    <a:gd name="connsiteY8" fmla="*/ 349810 h 2396820"/>
                    <a:gd name="connsiteX9" fmla="*/ 1290148 w 2568675"/>
                    <a:gd name="connsiteY9" fmla="*/ 306947 h 2396820"/>
                    <a:gd name="connsiteX10" fmla="*/ 1058328 w 2568675"/>
                    <a:gd name="connsiteY10" fmla="*/ 435735 h 2396820"/>
                    <a:gd name="connsiteX11" fmla="*/ 916661 w 2568675"/>
                    <a:gd name="connsiteY11" fmla="*/ 641797 h 2396820"/>
                    <a:gd name="connsiteX12" fmla="*/ 813630 w 2568675"/>
                    <a:gd name="connsiteY12" fmla="*/ 1015285 h 2396820"/>
                    <a:gd name="connsiteX13" fmla="*/ 1071207 w 2568675"/>
                    <a:gd name="connsiteY13" fmla="*/ 641797 h 2396820"/>
                    <a:gd name="connsiteX14" fmla="*/ 1328785 w 2568675"/>
                    <a:gd name="connsiteY14" fmla="*/ 590282 h 2396820"/>
                    <a:gd name="connsiteX15" fmla="*/ 1393179 w 2568675"/>
                    <a:gd name="connsiteY15" fmla="*/ 719070 h 2396820"/>
                    <a:gd name="connsiteX16" fmla="*/ 1315906 w 2568675"/>
                    <a:gd name="connsiteY16" fmla="*/ 796344 h 2396820"/>
                    <a:gd name="connsiteX17" fmla="*/ 1264390 w 2568675"/>
                    <a:gd name="connsiteY17" fmla="*/ 731949 h 2396820"/>
                    <a:gd name="connsiteX18" fmla="*/ 1318723 w 2568675"/>
                    <a:gd name="connsiteY18" fmla="*/ 693313 h 2396820"/>
                    <a:gd name="connsiteX19" fmla="*/ 1161359 w 2568675"/>
                    <a:gd name="connsiteY19" fmla="*/ 704346 h 2396820"/>
                    <a:gd name="connsiteX20" fmla="*/ 1058328 w 2568675"/>
                    <a:gd name="connsiteY20" fmla="*/ 963769 h 2396820"/>
                    <a:gd name="connsiteX21" fmla="*/ 1032571 w 2568675"/>
                    <a:gd name="connsiteY21" fmla="*/ 1453166 h 2396820"/>
                    <a:gd name="connsiteX22" fmla="*/ 1264390 w 2568675"/>
                    <a:gd name="connsiteY22" fmla="*/ 1968321 h 2396820"/>
                    <a:gd name="connsiteX23" fmla="*/ 1728030 w 2568675"/>
                    <a:gd name="connsiteY23" fmla="*/ 2058473 h 2396820"/>
                    <a:gd name="connsiteX24" fmla="*/ 2153033 w 2568675"/>
                    <a:gd name="connsiteY24" fmla="*/ 1981200 h 2396820"/>
                    <a:gd name="connsiteX25" fmla="*/ 2568675 w 2568675"/>
                    <a:gd name="connsiteY25" fmla="*/ 1923545 h 2396820"/>
                    <a:gd name="connsiteX26" fmla="*/ 2384781 w 2568675"/>
                    <a:gd name="connsiteY26" fmla="*/ 2396820 h 2396820"/>
                    <a:gd name="connsiteX27" fmla="*/ 684958 w 2568675"/>
                    <a:gd name="connsiteY27" fmla="*/ 2385227 h 2396820"/>
                    <a:gd name="connsiteX0" fmla="*/ 0 w 2602683"/>
                    <a:gd name="connsiteY0" fmla="*/ 1087534 h 2396820"/>
                    <a:gd name="connsiteX1" fmla="*/ 440142 w 2602683"/>
                    <a:gd name="connsiteY1" fmla="*/ 384220 h 2396820"/>
                    <a:gd name="connsiteX2" fmla="*/ 916661 w 2602683"/>
                    <a:gd name="connsiteY2" fmla="*/ 49369 h 2396820"/>
                    <a:gd name="connsiteX3" fmla="*/ 1393179 w 2602683"/>
                    <a:gd name="connsiteY3" fmla="*/ 88006 h 2396820"/>
                    <a:gd name="connsiteX4" fmla="*/ 1663635 w 2602683"/>
                    <a:gd name="connsiteY4" fmla="*/ 358462 h 2396820"/>
                    <a:gd name="connsiteX5" fmla="*/ 1645558 w 2602683"/>
                    <a:gd name="connsiteY5" fmla="*/ 513008 h 2396820"/>
                    <a:gd name="connsiteX6" fmla="*/ 1534847 w 2602683"/>
                    <a:gd name="connsiteY6" fmla="*/ 551645 h 2396820"/>
                    <a:gd name="connsiteX7" fmla="*/ 1469916 w 2602683"/>
                    <a:gd name="connsiteY7" fmla="*/ 465283 h 2396820"/>
                    <a:gd name="connsiteX8" fmla="*/ 1527166 w 2602683"/>
                    <a:gd name="connsiteY8" fmla="*/ 349810 h 2396820"/>
                    <a:gd name="connsiteX9" fmla="*/ 1290148 w 2602683"/>
                    <a:gd name="connsiteY9" fmla="*/ 306947 h 2396820"/>
                    <a:gd name="connsiteX10" fmla="*/ 1058328 w 2602683"/>
                    <a:gd name="connsiteY10" fmla="*/ 435735 h 2396820"/>
                    <a:gd name="connsiteX11" fmla="*/ 916661 w 2602683"/>
                    <a:gd name="connsiteY11" fmla="*/ 641797 h 2396820"/>
                    <a:gd name="connsiteX12" fmla="*/ 813630 w 2602683"/>
                    <a:gd name="connsiteY12" fmla="*/ 1015285 h 2396820"/>
                    <a:gd name="connsiteX13" fmla="*/ 1071207 w 2602683"/>
                    <a:gd name="connsiteY13" fmla="*/ 641797 h 2396820"/>
                    <a:gd name="connsiteX14" fmla="*/ 1328785 w 2602683"/>
                    <a:gd name="connsiteY14" fmla="*/ 590282 h 2396820"/>
                    <a:gd name="connsiteX15" fmla="*/ 1393179 w 2602683"/>
                    <a:gd name="connsiteY15" fmla="*/ 719070 h 2396820"/>
                    <a:gd name="connsiteX16" fmla="*/ 1315906 w 2602683"/>
                    <a:gd name="connsiteY16" fmla="*/ 796344 h 2396820"/>
                    <a:gd name="connsiteX17" fmla="*/ 1264390 w 2602683"/>
                    <a:gd name="connsiteY17" fmla="*/ 731949 h 2396820"/>
                    <a:gd name="connsiteX18" fmla="*/ 1318723 w 2602683"/>
                    <a:gd name="connsiteY18" fmla="*/ 693313 h 2396820"/>
                    <a:gd name="connsiteX19" fmla="*/ 1161359 w 2602683"/>
                    <a:gd name="connsiteY19" fmla="*/ 704346 h 2396820"/>
                    <a:gd name="connsiteX20" fmla="*/ 1058328 w 2602683"/>
                    <a:gd name="connsiteY20" fmla="*/ 963769 h 2396820"/>
                    <a:gd name="connsiteX21" fmla="*/ 1032571 w 2602683"/>
                    <a:gd name="connsiteY21" fmla="*/ 1453166 h 2396820"/>
                    <a:gd name="connsiteX22" fmla="*/ 1264390 w 2602683"/>
                    <a:gd name="connsiteY22" fmla="*/ 1968321 h 2396820"/>
                    <a:gd name="connsiteX23" fmla="*/ 1728030 w 2602683"/>
                    <a:gd name="connsiteY23" fmla="*/ 2058473 h 2396820"/>
                    <a:gd name="connsiteX24" fmla="*/ 2153033 w 2602683"/>
                    <a:gd name="connsiteY24" fmla="*/ 1981200 h 2396820"/>
                    <a:gd name="connsiteX25" fmla="*/ 2602683 w 2602683"/>
                    <a:gd name="connsiteY25" fmla="*/ 1987153 h 2396820"/>
                    <a:gd name="connsiteX26" fmla="*/ 2384781 w 2602683"/>
                    <a:gd name="connsiteY26" fmla="*/ 2396820 h 2396820"/>
                    <a:gd name="connsiteX27" fmla="*/ 684958 w 2602683"/>
                    <a:gd name="connsiteY27" fmla="*/ 2385227 h 2396820"/>
                    <a:gd name="connsiteX0" fmla="*/ 0 w 2548268"/>
                    <a:gd name="connsiteY0" fmla="*/ 1087534 h 2396820"/>
                    <a:gd name="connsiteX1" fmla="*/ 385727 w 2548268"/>
                    <a:gd name="connsiteY1" fmla="*/ 384220 h 2396820"/>
                    <a:gd name="connsiteX2" fmla="*/ 862246 w 2548268"/>
                    <a:gd name="connsiteY2" fmla="*/ 49369 h 2396820"/>
                    <a:gd name="connsiteX3" fmla="*/ 1338764 w 2548268"/>
                    <a:gd name="connsiteY3" fmla="*/ 88006 h 2396820"/>
                    <a:gd name="connsiteX4" fmla="*/ 1609220 w 2548268"/>
                    <a:gd name="connsiteY4" fmla="*/ 358462 h 2396820"/>
                    <a:gd name="connsiteX5" fmla="*/ 1591143 w 2548268"/>
                    <a:gd name="connsiteY5" fmla="*/ 513008 h 2396820"/>
                    <a:gd name="connsiteX6" fmla="*/ 1480432 w 2548268"/>
                    <a:gd name="connsiteY6" fmla="*/ 551645 h 2396820"/>
                    <a:gd name="connsiteX7" fmla="*/ 1415501 w 2548268"/>
                    <a:gd name="connsiteY7" fmla="*/ 465283 h 2396820"/>
                    <a:gd name="connsiteX8" fmla="*/ 1472751 w 2548268"/>
                    <a:gd name="connsiteY8" fmla="*/ 349810 h 2396820"/>
                    <a:gd name="connsiteX9" fmla="*/ 1235733 w 2548268"/>
                    <a:gd name="connsiteY9" fmla="*/ 306947 h 2396820"/>
                    <a:gd name="connsiteX10" fmla="*/ 1003913 w 2548268"/>
                    <a:gd name="connsiteY10" fmla="*/ 435735 h 2396820"/>
                    <a:gd name="connsiteX11" fmla="*/ 862246 w 2548268"/>
                    <a:gd name="connsiteY11" fmla="*/ 641797 h 2396820"/>
                    <a:gd name="connsiteX12" fmla="*/ 759215 w 2548268"/>
                    <a:gd name="connsiteY12" fmla="*/ 1015285 h 2396820"/>
                    <a:gd name="connsiteX13" fmla="*/ 1016792 w 2548268"/>
                    <a:gd name="connsiteY13" fmla="*/ 641797 h 2396820"/>
                    <a:gd name="connsiteX14" fmla="*/ 1274370 w 2548268"/>
                    <a:gd name="connsiteY14" fmla="*/ 590282 h 2396820"/>
                    <a:gd name="connsiteX15" fmla="*/ 1338764 w 2548268"/>
                    <a:gd name="connsiteY15" fmla="*/ 719070 h 2396820"/>
                    <a:gd name="connsiteX16" fmla="*/ 1261491 w 2548268"/>
                    <a:gd name="connsiteY16" fmla="*/ 796344 h 2396820"/>
                    <a:gd name="connsiteX17" fmla="*/ 1209975 w 2548268"/>
                    <a:gd name="connsiteY17" fmla="*/ 731949 h 2396820"/>
                    <a:gd name="connsiteX18" fmla="*/ 1264308 w 2548268"/>
                    <a:gd name="connsiteY18" fmla="*/ 693313 h 2396820"/>
                    <a:gd name="connsiteX19" fmla="*/ 1106944 w 2548268"/>
                    <a:gd name="connsiteY19" fmla="*/ 704346 h 2396820"/>
                    <a:gd name="connsiteX20" fmla="*/ 1003913 w 2548268"/>
                    <a:gd name="connsiteY20" fmla="*/ 963769 h 2396820"/>
                    <a:gd name="connsiteX21" fmla="*/ 978156 w 2548268"/>
                    <a:gd name="connsiteY21" fmla="*/ 1453166 h 2396820"/>
                    <a:gd name="connsiteX22" fmla="*/ 1209975 w 2548268"/>
                    <a:gd name="connsiteY22" fmla="*/ 1968321 h 2396820"/>
                    <a:gd name="connsiteX23" fmla="*/ 1673615 w 2548268"/>
                    <a:gd name="connsiteY23" fmla="*/ 2058473 h 2396820"/>
                    <a:gd name="connsiteX24" fmla="*/ 2098618 w 2548268"/>
                    <a:gd name="connsiteY24" fmla="*/ 1981200 h 2396820"/>
                    <a:gd name="connsiteX25" fmla="*/ 2548268 w 2548268"/>
                    <a:gd name="connsiteY25" fmla="*/ 1987153 h 2396820"/>
                    <a:gd name="connsiteX26" fmla="*/ 2330366 w 2548268"/>
                    <a:gd name="connsiteY26" fmla="*/ 2396820 h 2396820"/>
                    <a:gd name="connsiteX27" fmla="*/ 630543 w 2548268"/>
                    <a:gd name="connsiteY27" fmla="*/ 2385227 h 2396820"/>
                    <a:gd name="connsiteX0" fmla="*/ 0 w 2565740"/>
                    <a:gd name="connsiteY0" fmla="*/ 1110783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2565740"/>
                    <a:gd name="connsiteY0" fmla="*/ 1110783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2565740"/>
                    <a:gd name="connsiteY0" fmla="*/ 1110783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2565740"/>
                    <a:gd name="connsiteY0" fmla="*/ 1118055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327131 w 3388999"/>
                    <a:gd name="connsiteY26" fmla="*/ 2098456 h 2396820"/>
                    <a:gd name="connsiteX27" fmla="*/ 3171097 w 3388999"/>
                    <a:gd name="connsiteY27" fmla="*/ 2396820 h 2396820"/>
                    <a:gd name="connsiteX28" fmla="*/ 1471274 w 3388999"/>
                    <a:gd name="connsiteY28" fmla="*/ 2385227 h 2396820"/>
                    <a:gd name="connsiteX0" fmla="*/ 0 w 4703761"/>
                    <a:gd name="connsiteY0" fmla="*/ 2263122 h 2396820"/>
                    <a:gd name="connsiteX1" fmla="*/ 1226458 w 4703761"/>
                    <a:gd name="connsiteY1" fmla="*/ 384220 h 2396820"/>
                    <a:gd name="connsiteX2" fmla="*/ 1702977 w 4703761"/>
                    <a:gd name="connsiteY2" fmla="*/ 49369 h 2396820"/>
                    <a:gd name="connsiteX3" fmla="*/ 2179495 w 4703761"/>
                    <a:gd name="connsiteY3" fmla="*/ 88006 h 2396820"/>
                    <a:gd name="connsiteX4" fmla="*/ 2449951 w 4703761"/>
                    <a:gd name="connsiteY4" fmla="*/ 358462 h 2396820"/>
                    <a:gd name="connsiteX5" fmla="*/ 2431874 w 4703761"/>
                    <a:gd name="connsiteY5" fmla="*/ 513008 h 2396820"/>
                    <a:gd name="connsiteX6" fmla="*/ 2321163 w 4703761"/>
                    <a:gd name="connsiteY6" fmla="*/ 551645 h 2396820"/>
                    <a:gd name="connsiteX7" fmla="*/ 2256232 w 4703761"/>
                    <a:gd name="connsiteY7" fmla="*/ 465283 h 2396820"/>
                    <a:gd name="connsiteX8" fmla="*/ 2313482 w 4703761"/>
                    <a:gd name="connsiteY8" fmla="*/ 349810 h 2396820"/>
                    <a:gd name="connsiteX9" fmla="*/ 2076464 w 4703761"/>
                    <a:gd name="connsiteY9" fmla="*/ 306947 h 2396820"/>
                    <a:gd name="connsiteX10" fmla="*/ 1844644 w 4703761"/>
                    <a:gd name="connsiteY10" fmla="*/ 435735 h 2396820"/>
                    <a:gd name="connsiteX11" fmla="*/ 1702977 w 4703761"/>
                    <a:gd name="connsiteY11" fmla="*/ 641797 h 2396820"/>
                    <a:gd name="connsiteX12" fmla="*/ 1599946 w 4703761"/>
                    <a:gd name="connsiteY12" fmla="*/ 1015285 h 2396820"/>
                    <a:gd name="connsiteX13" fmla="*/ 1857523 w 4703761"/>
                    <a:gd name="connsiteY13" fmla="*/ 641797 h 2396820"/>
                    <a:gd name="connsiteX14" fmla="*/ 2115101 w 4703761"/>
                    <a:gd name="connsiteY14" fmla="*/ 590282 h 2396820"/>
                    <a:gd name="connsiteX15" fmla="*/ 2179495 w 4703761"/>
                    <a:gd name="connsiteY15" fmla="*/ 719070 h 2396820"/>
                    <a:gd name="connsiteX16" fmla="*/ 2102222 w 4703761"/>
                    <a:gd name="connsiteY16" fmla="*/ 796344 h 2396820"/>
                    <a:gd name="connsiteX17" fmla="*/ 2050706 w 4703761"/>
                    <a:gd name="connsiteY17" fmla="*/ 731949 h 2396820"/>
                    <a:gd name="connsiteX18" fmla="*/ 2105039 w 4703761"/>
                    <a:gd name="connsiteY18" fmla="*/ 693313 h 2396820"/>
                    <a:gd name="connsiteX19" fmla="*/ 1947675 w 4703761"/>
                    <a:gd name="connsiteY19" fmla="*/ 704346 h 2396820"/>
                    <a:gd name="connsiteX20" fmla="*/ 1844644 w 4703761"/>
                    <a:gd name="connsiteY20" fmla="*/ 963769 h 2396820"/>
                    <a:gd name="connsiteX21" fmla="*/ 1818887 w 4703761"/>
                    <a:gd name="connsiteY21" fmla="*/ 1453166 h 2396820"/>
                    <a:gd name="connsiteX22" fmla="*/ 2050706 w 4703761"/>
                    <a:gd name="connsiteY22" fmla="*/ 1968321 h 2396820"/>
                    <a:gd name="connsiteX23" fmla="*/ 2514346 w 4703761"/>
                    <a:gd name="connsiteY23" fmla="*/ 2058473 h 2396820"/>
                    <a:gd name="connsiteX24" fmla="*/ 2939349 w 4703761"/>
                    <a:gd name="connsiteY24" fmla="*/ 1981200 h 2396820"/>
                    <a:gd name="connsiteX25" fmla="*/ 3388999 w 4703761"/>
                    <a:gd name="connsiteY25" fmla="*/ 1987153 h 2396820"/>
                    <a:gd name="connsiteX26" fmla="*/ 4703761 w 4703761"/>
                    <a:gd name="connsiteY26" fmla="*/ 2011664 h 2396820"/>
                    <a:gd name="connsiteX27" fmla="*/ 3171097 w 4703761"/>
                    <a:gd name="connsiteY27" fmla="*/ 2396820 h 2396820"/>
                    <a:gd name="connsiteX28" fmla="*/ 1471274 w 4703761"/>
                    <a:gd name="connsiteY28" fmla="*/ 2385227 h 2396820"/>
                    <a:gd name="connsiteX0" fmla="*/ 0 w 4703761"/>
                    <a:gd name="connsiteY0" fmla="*/ 2263122 h 2396820"/>
                    <a:gd name="connsiteX1" fmla="*/ 1226458 w 4703761"/>
                    <a:gd name="connsiteY1" fmla="*/ 384220 h 2396820"/>
                    <a:gd name="connsiteX2" fmla="*/ 1702977 w 4703761"/>
                    <a:gd name="connsiteY2" fmla="*/ 49369 h 2396820"/>
                    <a:gd name="connsiteX3" fmla="*/ 2179495 w 4703761"/>
                    <a:gd name="connsiteY3" fmla="*/ 88006 h 2396820"/>
                    <a:gd name="connsiteX4" fmla="*/ 2449951 w 4703761"/>
                    <a:gd name="connsiteY4" fmla="*/ 358462 h 2396820"/>
                    <a:gd name="connsiteX5" fmla="*/ 2431874 w 4703761"/>
                    <a:gd name="connsiteY5" fmla="*/ 513008 h 2396820"/>
                    <a:gd name="connsiteX6" fmla="*/ 2321163 w 4703761"/>
                    <a:gd name="connsiteY6" fmla="*/ 551645 h 2396820"/>
                    <a:gd name="connsiteX7" fmla="*/ 2256232 w 4703761"/>
                    <a:gd name="connsiteY7" fmla="*/ 465283 h 2396820"/>
                    <a:gd name="connsiteX8" fmla="*/ 2313482 w 4703761"/>
                    <a:gd name="connsiteY8" fmla="*/ 349810 h 2396820"/>
                    <a:gd name="connsiteX9" fmla="*/ 2076464 w 4703761"/>
                    <a:gd name="connsiteY9" fmla="*/ 306947 h 2396820"/>
                    <a:gd name="connsiteX10" fmla="*/ 1844644 w 4703761"/>
                    <a:gd name="connsiteY10" fmla="*/ 435735 h 2396820"/>
                    <a:gd name="connsiteX11" fmla="*/ 1702977 w 4703761"/>
                    <a:gd name="connsiteY11" fmla="*/ 641797 h 2396820"/>
                    <a:gd name="connsiteX12" fmla="*/ 1599946 w 4703761"/>
                    <a:gd name="connsiteY12" fmla="*/ 1015285 h 2396820"/>
                    <a:gd name="connsiteX13" fmla="*/ 1857523 w 4703761"/>
                    <a:gd name="connsiteY13" fmla="*/ 641797 h 2396820"/>
                    <a:gd name="connsiteX14" fmla="*/ 2115101 w 4703761"/>
                    <a:gd name="connsiteY14" fmla="*/ 590282 h 2396820"/>
                    <a:gd name="connsiteX15" fmla="*/ 2179495 w 4703761"/>
                    <a:gd name="connsiteY15" fmla="*/ 719070 h 2396820"/>
                    <a:gd name="connsiteX16" fmla="*/ 2102222 w 4703761"/>
                    <a:gd name="connsiteY16" fmla="*/ 796344 h 2396820"/>
                    <a:gd name="connsiteX17" fmla="*/ 2050706 w 4703761"/>
                    <a:gd name="connsiteY17" fmla="*/ 731949 h 2396820"/>
                    <a:gd name="connsiteX18" fmla="*/ 2105039 w 4703761"/>
                    <a:gd name="connsiteY18" fmla="*/ 693313 h 2396820"/>
                    <a:gd name="connsiteX19" fmla="*/ 1947675 w 4703761"/>
                    <a:gd name="connsiteY19" fmla="*/ 704346 h 2396820"/>
                    <a:gd name="connsiteX20" fmla="*/ 1844644 w 4703761"/>
                    <a:gd name="connsiteY20" fmla="*/ 963769 h 2396820"/>
                    <a:gd name="connsiteX21" fmla="*/ 1818887 w 4703761"/>
                    <a:gd name="connsiteY21" fmla="*/ 1453166 h 2396820"/>
                    <a:gd name="connsiteX22" fmla="*/ 2050706 w 4703761"/>
                    <a:gd name="connsiteY22" fmla="*/ 1968321 h 2396820"/>
                    <a:gd name="connsiteX23" fmla="*/ 2514346 w 4703761"/>
                    <a:gd name="connsiteY23" fmla="*/ 2058473 h 2396820"/>
                    <a:gd name="connsiteX24" fmla="*/ 2939349 w 4703761"/>
                    <a:gd name="connsiteY24" fmla="*/ 1981200 h 2396820"/>
                    <a:gd name="connsiteX25" fmla="*/ 3658477 w 4703761"/>
                    <a:gd name="connsiteY25" fmla="*/ 2011664 h 2396820"/>
                    <a:gd name="connsiteX26" fmla="*/ 4703761 w 4703761"/>
                    <a:gd name="connsiteY26" fmla="*/ 2011664 h 2396820"/>
                    <a:gd name="connsiteX27" fmla="*/ 3171097 w 4703761"/>
                    <a:gd name="connsiteY27" fmla="*/ 2396820 h 2396820"/>
                    <a:gd name="connsiteX28" fmla="*/ 1471274 w 4703761"/>
                    <a:gd name="connsiteY28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6271678" h="2396820">
                      <a:moveTo>
                        <a:pt x="0" y="2263122"/>
                      </a:moveTo>
                      <a:cubicBezTo>
                        <a:pt x="1012840" y="887548"/>
                        <a:pt x="817639" y="1010521"/>
                        <a:pt x="1226458" y="384220"/>
                      </a:cubicBezTo>
                      <a:cubicBezTo>
                        <a:pt x="1373078" y="207318"/>
                        <a:pt x="1544138" y="98738"/>
                        <a:pt x="1702977" y="49369"/>
                      </a:cubicBezTo>
                      <a:cubicBezTo>
                        <a:pt x="1861816" y="0"/>
                        <a:pt x="2054999" y="36491"/>
                        <a:pt x="2179495" y="88006"/>
                      </a:cubicBezTo>
                      <a:cubicBezTo>
                        <a:pt x="2303991" y="139521"/>
                        <a:pt x="2409873" y="244766"/>
                        <a:pt x="2449951" y="358462"/>
                      </a:cubicBezTo>
                      <a:cubicBezTo>
                        <a:pt x="2480504" y="448346"/>
                        <a:pt x="2448576" y="480811"/>
                        <a:pt x="2431874" y="513008"/>
                      </a:cubicBezTo>
                      <a:cubicBezTo>
                        <a:pt x="2398504" y="540442"/>
                        <a:pt x="2367106" y="557218"/>
                        <a:pt x="2321163" y="551645"/>
                      </a:cubicBezTo>
                      <a:cubicBezTo>
                        <a:pt x="2291889" y="543691"/>
                        <a:pt x="2262672" y="506066"/>
                        <a:pt x="2256232" y="465283"/>
                      </a:cubicBezTo>
                      <a:cubicBezTo>
                        <a:pt x="2245030" y="410212"/>
                        <a:pt x="2260892" y="366277"/>
                        <a:pt x="2313482" y="349810"/>
                      </a:cubicBezTo>
                      <a:cubicBezTo>
                        <a:pt x="2249390" y="290481"/>
                        <a:pt x="2154604" y="292626"/>
                        <a:pt x="2076464" y="306947"/>
                      </a:cubicBezTo>
                      <a:cubicBezTo>
                        <a:pt x="1998324" y="321268"/>
                        <a:pt x="1906892" y="379927"/>
                        <a:pt x="1844644" y="435735"/>
                      </a:cubicBezTo>
                      <a:cubicBezTo>
                        <a:pt x="1782396" y="491543"/>
                        <a:pt x="1743760" y="545205"/>
                        <a:pt x="1702977" y="641797"/>
                      </a:cubicBezTo>
                      <a:cubicBezTo>
                        <a:pt x="1662194" y="738389"/>
                        <a:pt x="1633719" y="827166"/>
                        <a:pt x="1599946" y="1015285"/>
                      </a:cubicBezTo>
                      <a:cubicBezTo>
                        <a:pt x="1700496" y="807814"/>
                        <a:pt x="1771664" y="712631"/>
                        <a:pt x="1857523" y="641797"/>
                      </a:cubicBezTo>
                      <a:cubicBezTo>
                        <a:pt x="1933354" y="572205"/>
                        <a:pt x="2054296" y="553591"/>
                        <a:pt x="2115101" y="590282"/>
                      </a:cubicBezTo>
                      <a:cubicBezTo>
                        <a:pt x="2175907" y="638880"/>
                        <a:pt x="2181641" y="684726"/>
                        <a:pt x="2179495" y="719070"/>
                      </a:cubicBezTo>
                      <a:cubicBezTo>
                        <a:pt x="2177349" y="753414"/>
                        <a:pt x="2123687" y="794198"/>
                        <a:pt x="2102222" y="796344"/>
                      </a:cubicBezTo>
                      <a:cubicBezTo>
                        <a:pt x="2080757" y="798491"/>
                        <a:pt x="2047855" y="782459"/>
                        <a:pt x="2050706" y="731949"/>
                      </a:cubicBezTo>
                      <a:cubicBezTo>
                        <a:pt x="2051176" y="700490"/>
                        <a:pt x="2122211" y="691167"/>
                        <a:pt x="2105039" y="693313"/>
                      </a:cubicBezTo>
                      <a:cubicBezTo>
                        <a:pt x="2109299" y="638309"/>
                        <a:pt x="1979168" y="652127"/>
                        <a:pt x="1947675" y="704346"/>
                      </a:cubicBezTo>
                      <a:cubicBezTo>
                        <a:pt x="1904276" y="749422"/>
                        <a:pt x="1866109" y="838966"/>
                        <a:pt x="1844644" y="963769"/>
                      </a:cubicBezTo>
                      <a:cubicBezTo>
                        <a:pt x="1823179" y="1088572"/>
                        <a:pt x="1784543" y="1285741"/>
                        <a:pt x="1818887" y="1453166"/>
                      </a:cubicBezTo>
                      <a:cubicBezTo>
                        <a:pt x="1853231" y="1620591"/>
                        <a:pt x="1934796" y="1867437"/>
                        <a:pt x="2050706" y="1968321"/>
                      </a:cubicBezTo>
                      <a:cubicBezTo>
                        <a:pt x="2166616" y="2069206"/>
                        <a:pt x="2366239" y="2056327"/>
                        <a:pt x="2514346" y="2058473"/>
                      </a:cubicBezTo>
                      <a:cubicBezTo>
                        <a:pt x="2662453" y="2060619"/>
                        <a:pt x="2874960" y="2092422"/>
                        <a:pt x="2939349" y="1981200"/>
                      </a:cubicBezTo>
                      <a:cubicBezTo>
                        <a:pt x="3130037" y="1973399"/>
                        <a:pt x="3106050" y="2182336"/>
                        <a:pt x="3658477" y="2011664"/>
                      </a:cubicBezTo>
                      <a:cubicBezTo>
                        <a:pt x="4006905" y="2011664"/>
                        <a:pt x="4121471" y="2198243"/>
                        <a:pt x="4703761" y="2011664"/>
                      </a:cubicBezTo>
                      <a:cubicBezTo>
                        <a:pt x="5107311" y="2198906"/>
                        <a:pt x="4813496" y="2232835"/>
                        <a:pt x="6271678" y="2263122"/>
                      </a:cubicBezTo>
                      <a:lnTo>
                        <a:pt x="3171097" y="2396820"/>
                      </a:lnTo>
                      <a:lnTo>
                        <a:pt x="1471274" y="2385227"/>
                      </a:lnTo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grpSp>
            <p:nvGrpSpPr>
              <p:cNvPr id="24" name="群組 91"/>
              <p:cNvGrpSpPr/>
              <p:nvPr userDrawn="1"/>
            </p:nvGrpSpPr>
            <p:grpSpPr>
              <a:xfrm>
                <a:off x="5452333" y="97330"/>
                <a:ext cx="504856" cy="504856"/>
                <a:chOff x="7500241" y="1031332"/>
                <a:chExt cx="504856" cy="504856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25" name="群組 78"/>
                <p:cNvGrpSpPr/>
                <p:nvPr/>
              </p:nvGrpSpPr>
              <p:grpSpPr>
                <a:xfrm rot="931745">
                  <a:off x="7537747" y="1031332"/>
                  <a:ext cx="429845" cy="504856"/>
                  <a:chOff x="4106796" y="1620133"/>
                  <a:chExt cx="813232" cy="955148"/>
                </a:xfrm>
                <a:effectLst/>
              </p:grpSpPr>
              <p:sp>
                <p:nvSpPr>
                  <p:cNvPr id="30" name="手繪多邊形 29"/>
                  <p:cNvSpPr/>
                  <p:nvPr/>
                </p:nvSpPr>
                <p:spPr>
                  <a:xfrm rot="19910321" flipH="1" flipV="1">
                    <a:off x="4205221" y="1775941"/>
                    <a:ext cx="714807" cy="799340"/>
                  </a:xfrm>
                  <a:custGeom>
                    <a:avLst/>
                    <a:gdLst>
                      <a:gd name="connsiteX0" fmla="*/ 0 w 857256"/>
                      <a:gd name="connsiteY0" fmla="*/ 428628 h 857256"/>
                      <a:gd name="connsiteX1" fmla="*/ 125543 w 857256"/>
                      <a:gd name="connsiteY1" fmla="*/ 125542 h 857256"/>
                      <a:gd name="connsiteX2" fmla="*/ 428629 w 857256"/>
                      <a:gd name="connsiteY2" fmla="*/ 0 h 857256"/>
                      <a:gd name="connsiteX3" fmla="*/ 731715 w 857256"/>
                      <a:gd name="connsiteY3" fmla="*/ 125543 h 857256"/>
                      <a:gd name="connsiteX4" fmla="*/ 857257 w 857256"/>
                      <a:gd name="connsiteY4" fmla="*/ 428629 h 857256"/>
                      <a:gd name="connsiteX5" fmla="*/ 731715 w 857256"/>
                      <a:gd name="connsiteY5" fmla="*/ 731715 h 857256"/>
                      <a:gd name="connsiteX6" fmla="*/ 428629 w 857256"/>
                      <a:gd name="connsiteY6" fmla="*/ 857257 h 857256"/>
                      <a:gd name="connsiteX7" fmla="*/ 125543 w 857256"/>
                      <a:gd name="connsiteY7" fmla="*/ 731715 h 857256"/>
                      <a:gd name="connsiteX8" fmla="*/ 1 w 857256"/>
                      <a:gd name="connsiteY8" fmla="*/ 428629 h 857256"/>
                      <a:gd name="connsiteX9" fmla="*/ 0 w 857256"/>
                      <a:gd name="connsiteY9" fmla="*/ 428628 h 857256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428629 w 859134"/>
                      <a:gd name="connsiteY0" fmla="*/ 1098353 h 1100721"/>
                      <a:gd name="connsiteX1" fmla="*/ 125543 w 859134"/>
                      <a:gd name="connsiteY1" fmla="*/ 972811 h 1100721"/>
                      <a:gd name="connsiteX2" fmla="*/ 1 w 859134"/>
                      <a:gd name="connsiteY2" fmla="*/ 669725 h 1100721"/>
                      <a:gd name="connsiteX3" fmla="*/ 0 w 859134"/>
                      <a:gd name="connsiteY3" fmla="*/ 669724 h 1100721"/>
                      <a:gd name="connsiteX4" fmla="*/ 560858 w 859134"/>
                      <a:gd name="connsiteY4" fmla="*/ 0 h 1100721"/>
                      <a:gd name="connsiteX5" fmla="*/ 428629 w 859134"/>
                      <a:gd name="connsiteY5" fmla="*/ 241096 h 1100721"/>
                      <a:gd name="connsiteX6" fmla="*/ 731715 w 859134"/>
                      <a:gd name="connsiteY6" fmla="*/ 366639 h 1100721"/>
                      <a:gd name="connsiteX7" fmla="*/ 857257 w 859134"/>
                      <a:gd name="connsiteY7" fmla="*/ 669725 h 1100721"/>
                      <a:gd name="connsiteX8" fmla="*/ 859134 w 859134"/>
                      <a:gd name="connsiteY8" fmla="*/ 1100721 h 1100721"/>
                      <a:gd name="connsiteX0" fmla="*/ 428629 w 857257"/>
                      <a:gd name="connsiteY0" fmla="*/ 1098353 h 1098353"/>
                      <a:gd name="connsiteX1" fmla="*/ 125543 w 857257"/>
                      <a:gd name="connsiteY1" fmla="*/ 972811 h 1098353"/>
                      <a:gd name="connsiteX2" fmla="*/ 1 w 857257"/>
                      <a:gd name="connsiteY2" fmla="*/ 669725 h 1098353"/>
                      <a:gd name="connsiteX3" fmla="*/ 0 w 857257"/>
                      <a:gd name="connsiteY3" fmla="*/ 669724 h 1098353"/>
                      <a:gd name="connsiteX4" fmla="*/ 560858 w 857257"/>
                      <a:gd name="connsiteY4" fmla="*/ 0 h 1098353"/>
                      <a:gd name="connsiteX5" fmla="*/ 428629 w 857257"/>
                      <a:gd name="connsiteY5" fmla="*/ 241096 h 1098353"/>
                      <a:gd name="connsiteX6" fmla="*/ 731715 w 857257"/>
                      <a:gd name="connsiteY6" fmla="*/ 366639 h 1098353"/>
                      <a:gd name="connsiteX7" fmla="*/ 857257 w 857257"/>
                      <a:gd name="connsiteY7" fmla="*/ 669725 h 1098353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57257" h="1117007">
                        <a:moveTo>
                          <a:pt x="422253" y="1117007"/>
                        </a:moveTo>
                        <a:cubicBezTo>
                          <a:pt x="308574" y="1117007"/>
                          <a:pt x="195918" y="1047358"/>
                          <a:pt x="125543" y="972811"/>
                        </a:cubicBezTo>
                        <a:cubicBezTo>
                          <a:pt x="55168" y="898264"/>
                          <a:pt x="1" y="783404"/>
                          <a:pt x="1" y="669725"/>
                        </a:cubicBezTo>
                        <a:lnTo>
                          <a:pt x="0" y="669724"/>
                        </a:lnTo>
                        <a:cubicBezTo>
                          <a:pt x="0" y="556045"/>
                          <a:pt x="13915" y="218227"/>
                          <a:pt x="560858" y="0"/>
                        </a:cubicBezTo>
                        <a:cubicBezTo>
                          <a:pt x="401014" y="118577"/>
                          <a:pt x="358544" y="224443"/>
                          <a:pt x="428629" y="241096"/>
                        </a:cubicBezTo>
                        <a:cubicBezTo>
                          <a:pt x="553640" y="227029"/>
                          <a:pt x="651331" y="286255"/>
                          <a:pt x="731715" y="366639"/>
                        </a:cubicBezTo>
                        <a:cubicBezTo>
                          <a:pt x="812098" y="447022"/>
                          <a:pt x="857257" y="556046"/>
                          <a:pt x="857257" y="669725"/>
                        </a:cubicBezTo>
                      </a:path>
                    </a:pathLst>
                  </a:custGeom>
                  <a:solidFill>
                    <a:sysClr val="window" lastClr="FFFFFF"/>
                  </a:solidFill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31" name="手繪多邊形 30"/>
                  <p:cNvSpPr/>
                  <p:nvPr/>
                </p:nvSpPr>
                <p:spPr>
                  <a:xfrm rot="19910321">
                    <a:off x="4106796" y="1620133"/>
                    <a:ext cx="729269" cy="815512"/>
                  </a:xfrm>
                  <a:custGeom>
                    <a:avLst/>
                    <a:gdLst>
                      <a:gd name="connsiteX0" fmla="*/ 0 w 857256"/>
                      <a:gd name="connsiteY0" fmla="*/ 428628 h 857256"/>
                      <a:gd name="connsiteX1" fmla="*/ 125543 w 857256"/>
                      <a:gd name="connsiteY1" fmla="*/ 125542 h 857256"/>
                      <a:gd name="connsiteX2" fmla="*/ 428629 w 857256"/>
                      <a:gd name="connsiteY2" fmla="*/ 0 h 857256"/>
                      <a:gd name="connsiteX3" fmla="*/ 731715 w 857256"/>
                      <a:gd name="connsiteY3" fmla="*/ 125543 h 857256"/>
                      <a:gd name="connsiteX4" fmla="*/ 857257 w 857256"/>
                      <a:gd name="connsiteY4" fmla="*/ 428629 h 857256"/>
                      <a:gd name="connsiteX5" fmla="*/ 731715 w 857256"/>
                      <a:gd name="connsiteY5" fmla="*/ 731715 h 857256"/>
                      <a:gd name="connsiteX6" fmla="*/ 428629 w 857256"/>
                      <a:gd name="connsiteY6" fmla="*/ 857257 h 857256"/>
                      <a:gd name="connsiteX7" fmla="*/ 125543 w 857256"/>
                      <a:gd name="connsiteY7" fmla="*/ 731715 h 857256"/>
                      <a:gd name="connsiteX8" fmla="*/ 1 w 857256"/>
                      <a:gd name="connsiteY8" fmla="*/ 428629 h 857256"/>
                      <a:gd name="connsiteX9" fmla="*/ 0 w 857256"/>
                      <a:gd name="connsiteY9" fmla="*/ 428628 h 857256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428629 w 859134"/>
                      <a:gd name="connsiteY0" fmla="*/ 1098353 h 1100721"/>
                      <a:gd name="connsiteX1" fmla="*/ 125543 w 859134"/>
                      <a:gd name="connsiteY1" fmla="*/ 972811 h 1100721"/>
                      <a:gd name="connsiteX2" fmla="*/ 1 w 859134"/>
                      <a:gd name="connsiteY2" fmla="*/ 669725 h 1100721"/>
                      <a:gd name="connsiteX3" fmla="*/ 0 w 859134"/>
                      <a:gd name="connsiteY3" fmla="*/ 669724 h 1100721"/>
                      <a:gd name="connsiteX4" fmla="*/ 560858 w 859134"/>
                      <a:gd name="connsiteY4" fmla="*/ 0 h 1100721"/>
                      <a:gd name="connsiteX5" fmla="*/ 428629 w 859134"/>
                      <a:gd name="connsiteY5" fmla="*/ 241096 h 1100721"/>
                      <a:gd name="connsiteX6" fmla="*/ 731715 w 859134"/>
                      <a:gd name="connsiteY6" fmla="*/ 366639 h 1100721"/>
                      <a:gd name="connsiteX7" fmla="*/ 857257 w 859134"/>
                      <a:gd name="connsiteY7" fmla="*/ 669725 h 1100721"/>
                      <a:gd name="connsiteX8" fmla="*/ 859134 w 859134"/>
                      <a:gd name="connsiteY8" fmla="*/ 1100721 h 1100721"/>
                      <a:gd name="connsiteX0" fmla="*/ 428629 w 857257"/>
                      <a:gd name="connsiteY0" fmla="*/ 1098353 h 1098353"/>
                      <a:gd name="connsiteX1" fmla="*/ 125543 w 857257"/>
                      <a:gd name="connsiteY1" fmla="*/ 972811 h 1098353"/>
                      <a:gd name="connsiteX2" fmla="*/ 1 w 857257"/>
                      <a:gd name="connsiteY2" fmla="*/ 669725 h 1098353"/>
                      <a:gd name="connsiteX3" fmla="*/ 0 w 857257"/>
                      <a:gd name="connsiteY3" fmla="*/ 669724 h 1098353"/>
                      <a:gd name="connsiteX4" fmla="*/ 560858 w 857257"/>
                      <a:gd name="connsiteY4" fmla="*/ 0 h 1098353"/>
                      <a:gd name="connsiteX5" fmla="*/ 428629 w 857257"/>
                      <a:gd name="connsiteY5" fmla="*/ 241096 h 1098353"/>
                      <a:gd name="connsiteX6" fmla="*/ 731715 w 857257"/>
                      <a:gd name="connsiteY6" fmla="*/ 366639 h 1098353"/>
                      <a:gd name="connsiteX7" fmla="*/ 857257 w 857257"/>
                      <a:gd name="connsiteY7" fmla="*/ 669725 h 1098353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57257" h="1117007">
                        <a:moveTo>
                          <a:pt x="422253" y="1117007"/>
                        </a:moveTo>
                        <a:cubicBezTo>
                          <a:pt x="308574" y="1117007"/>
                          <a:pt x="195918" y="1047358"/>
                          <a:pt x="125543" y="972811"/>
                        </a:cubicBezTo>
                        <a:cubicBezTo>
                          <a:pt x="55168" y="898264"/>
                          <a:pt x="1" y="783404"/>
                          <a:pt x="1" y="669725"/>
                        </a:cubicBezTo>
                        <a:lnTo>
                          <a:pt x="0" y="669724"/>
                        </a:lnTo>
                        <a:cubicBezTo>
                          <a:pt x="0" y="556045"/>
                          <a:pt x="13915" y="218227"/>
                          <a:pt x="560858" y="0"/>
                        </a:cubicBezTo>
                        <a:cubicBezTo>
                          <a:pt x="401014" y="118577"/>
                          <a:pt x="358544" y="224443"/>
                          <a:pt x="428629" y="241096"/>
                        </a:cubicBezTo>
                        <a:cubicBezTo>
                          <a:pt x="553640" y="227029"/>
                          <a:pt x="651331" y="286255"/>
                          <a:pt x="731715" y="366639"/>
                        </a:cubicBezTo>
                        <a:cubicBezTo>
                          <a:pt x="812098" y="447022"/>
                          <a:pt x="857257" y="556046"/>
                          <a:pt x="857257" y="669725"/>
                        </a:cubicBezTo>
                      </a:path>
                    </a:pathLst>
                  </a:custGeom>
                  <a:solidFill>
                    <a:sysClr val="window" lastClr="FFFFFF"/>
                  </a:solidFill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32" name="流程圖: 接點 31"/>
                  <p:cNvSpPr/>
                  <p:nvPr/>
                </p:nvSpPr>
                <p:spPr>
                  <a:xfrm rot="19364871">
                    <a:off x="4453403" y="2035909"/>
                    <a:ext cx="117019" cy="116569"/>
                  </a:xfrm>
                  <a:prstGeom prst="flowChartConnector">
                    <a:avLst/>
                  </a:prstGeom>
                  <a:solidFill>
                    <a:srgbClr val="009DD9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</p:grpSp>
            <p:grpSp>
              <p:nvGrpSpPr>
                <p:cNvPr id="26" name="群組 87"/>
                <p:cNvGrpSpPr/>
                <p:nvPr/>
              </p:nvGrpSpPr>
              <p:grpSpPr>
                <a:xfrm rot="18608838">
                  <a:off x="7537747" y="1031332"/>
                  <a:ext cx="429844" cy="504856"/>
                  <a:chOff x="4106798" y="1620132"/>
                  <a:chExt cx="813230" cy="955149"/>
                </a:xfrm>
                <a:effectLst/>
              </p:grpSpPr>
              <p:sp>
                <p:nvSpPr>
                  <p:cNvPr id="27" name="手繪多邊形 26"/>
                  <p:cNvSpPr/>
                  <p:nvPr/>
                </p:nvSpPr>
                <p:spPr>
                  <a:xfrm rot="19910321" flipH="1" flipV="1">
                    <a:off x="4205221" y="1775941"/>
                    <a:ext cx="714807" cy="799340"/>
                  </a:xfrm>
                  <a:custGeom>
                    <a:avLst/>
                    <a:gdLst>
                      <a:gd name="connsiteX0" fmla="*/ 0 w 857256"/>
                      <a:gd name="connsiteY0" fmla="*/ 428628 h 857256"/>
                      <a:gd name="connsiteX1" fmla="*/ 125543 w 857256"/>
                      <a:gd name="connsiteY1" fmla="*/ 125542 h 857256"/>
                      <a:gd name="connsiteX2" fmla="*/ 428629 w 857256"/>
                      <a:gd name="connsiteY2" fmla="*/ 0 h 857256"/>
                      <a:gd name="connsiteX3" fmla="*/ 731715 w 857256"/>
                      <a:gd name="connsiteY3" fmla="*/ 125543 h 857256"/>
                      <a:gd name="connsiteX4" fmla="*/ 857257 w 857256"/>
                      <a:gd name="connsiteY4" fmla="*/ 428629 h 857256"/>
                      <a:gd name="connsiteX5" fmla="*/ 731715 w 857256"/>
                      <a:gd name="connsiteY5" fmla="*/ 731715 h 857256"/>
                      <a:gd name="connsiteX6" fmla="*/ 428629 w 857256"/>
                      <a:gd name="connsiteY6" fmla="*/ 857257 h 857256"/>
                      <a:gd name="connsiteX7" fmla="*/ 125543 w 857256"/>
                      <a:gd name="connsiteY7" fmla="*/ 731715 h 857256"/>
                      <a:gd name="connsiteX8" fmla="*/ 1 w 857256"/>
                      <a:gd name="connsiteY8" fmla="*/ 428629 h 857256"/>
                      <a:gd name="connsiteX9" fmla="*/ 0 w 857256"/>
                      <a:gd name="connsiteY9" fmla="*/ 428628 h 857256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428629 w 859134"/>
                      <a:gd name="connsiteY0" fmla="*/ 1098353 h 1100721"/>
                      <a:gd name="connsiteX1" fmla="*/ 125543 w 859134"/>
                      <a:gd name="connsiteY1" fmla="*/ 972811 h 1100721"/>
                      <a:gd name="connsiteX2" fmla="*/ 1 w 859134"/>
                      <a:gd name="connsiteY2" fmla="*/ 669725 h 1100721"/>
                      <a:gd name="connsiteX3" fmla="*/ 0 w 859134"/>
                      <a:gd name="connsiteY3" fmla="*/ 669724 h 1100721"/>
                      <a:gd name="connsiteX4" fmla="*/ 560858 w 859134"/>
                      <a:gd name="connsiteY4" fmla="*/ 0 h 1100721"/>
                      <a:gd name="connsiteX5" fmla="*/ 428629 w 859134"/>
                      <a:gd name="connsiteY5" fmla="*/ 241096 h 1100721"/>
                      <a:gd name="connsiteX6" fmla="*/ 731715 w 859134"/>
                      <a:gd name="connsiteY6" fmla="*/ 366639 h 1100721"/>
                      <a:gd name="connsiteX7" fmla="*/ 857257 w 859134"/>
                      <a:gd name="connsiteY7" fmla="*/ 669725 h 1100721"/>
                      <a:gd name="connsiteX8" fmla="*/ 859134 w 859134"/>
                      <a:gd name="connsiteY8" fmla="*/ 1100721 h 1100721"/>
                      <a:gd name="connsiteX0" fmla="*/ 428629 w 857257"/>
                      <a:gd name="connsiteY0" fmla="*/ 1098353 h 1098353"/>
                      <a:gd name="connsiteX1" fmla="*/ 125543 w 857257"/>
                      <a:gd name="connsiteY1" fmla="*/ 972811 h 1098353"/>
                      <a:gd name="connsiteX2" fmla="*/ 1 w 857257"/>
                      <a:gd name="connsiteY2" fmla="*/ 669725 h 1098353"/>
                      <a:gd name="connsiteX3" fmla="*/ 0 w 857257"/>
                      <a:gd name="connsiteY3" fmla="*/ 669724 h 1098353"/>
                      <a:gd name="connsiteX4" fmla="*/ 560858 w 857257"/>
                      <a:gd name="connsiteY4" fmla="*/ 0 h 1098353"/>
                      <a:gd name="connsiteX5" fmla="*/ 428629 w 857257"/>
                      <a:gd name="connsiteY5" fmla="*/ 241096 h 1098353"/>
                      <a:gd name="connsiteX6" fmla="*/ 731715 w 857257"/>
                      <a:gd name="connsiteY6" fmla="*/ 366639 h 1098353"/>
                      <a:gd name="connsiteX7" fmla="*/ 857257 w 857257"/>
                      <a:gd name="connsiteY7" fmla="*/ 669725 h 1098353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57257" h="1117007">
                        <a:moveTo>
                          <a:pt x="422253" y="1117007"/>
                        </a:moveTo>
                        <a:cubicBezTo>
                          <a:pt x="308574" y="1117007"/>
                          <a:pt x="195918" y="1047358"/>
                          <a:pt x="125543" y="972811"/>
                        </a:cubicBezTo>
                        <a:cubicBezTo>
                          <a:pt x="55168" y="898264"/>
                          <a:pt x="1" y="783404"/>
                          <a:pt x="1" y="669725"/>
                        </a:cubicBezTo>
                        <a:lnTo>
                          <a:pt x="0" y="669724"/>
                        </a:lnTo>
                        <a:cubicBezTo>
                          <a:pt x="0" y="556045"/>
                          <a:pt x="13915" y="218227"/>
                          <a:pt x="560858" y="0"/>
                        </a:cubicBezTo>
                        <a:cubicBezTo>
                          <a:pt x="401014" y="118577"/>
                          <a:pt x="358544" y="224443"/>
                          <a:pt x="428629" y="241096"/>
                        </a:cubicBezTo>
                        <a:cubicBezTo>
                          <a:pt x="553640" y="227029"/>
                          <a:pt x="651331" y="286255"/>
                          <a:pt x="731715" y="366639"/>
                        </a:cubicBezTo>
                        <a:cubicBezTo>
                          <a:pt x="812098" y="447022"/>
                          <a:pt x="857257" y="556046"/>
                          <a:pt x="857257" y="669725"/>
                        </a:cubicBezTo>
                      </a:path>
                    </a:pathLst>
                  </a:custGeom>
                  <a:solidFill>
                    <a:sysClr val="window" lastClr="FFFFFF"/>
                  </a:solidFill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28" name="手繪多邊形 27"/>
                  <p:cNvSpPr/>
                  <p:nvPr/>
                </p:nvSpPr>
                <p:spPr>
                  <a:xfrm rot="19910321">
                    <a:off x="4106798" y="1620132"/>
                    <a:ext cx="729269" cy="815513"/>
                  </a:xfrm>
                  <a:custGeom>
                    <a:avLst/>
                    <a:gdLst>
                      <a:gd name="connsiteX0" fmla="*/ 0 w 857256"/>
                      <a:gd name="connsiteY0" fmla="*/ 428628 h 857256"/>
                      <a:gd name="connsiteX1" fmla="*/ 125543 w 857256"/>
                      <a:gd name="connsiteY1" fmla="*/ 125542 h 857256"/>
                      <a:gd name="connsiteX2" fmla="*/ 428629 w 857256"/>
                      <a:gd name="connsiteY2" fmla="*/ 0 h 857256"/>
                      <a:gd name="connsiteX3" fmla="*/ 731715 w 857256"/>
                      <a:gd name="connsiteY3" fmla="*/ 125543 h 857256"/>
                      <a:gd name="connsiteX4" fmla="*/ 857257 w 857256"/>
                      <a:gd name="connsiteY4" fmla="*/ 428629 h 857256"/>
                      <a:gd name="connsiteX5" fmla="*/ 731715 w 857256"/>
                      <a:gd name="connsiteY5" fmla="*/ 731715 h 857256"/>
                      <a:gd name="connsiteX6" fmla="*/ 428629 w 857256"/>
                      <a:gd name="connsiteY6" fmla="*/ 857257 h 857256"/>
                      <a:gd name="connsiteX7" fmla="*/ 125543 w 857256"/>
                      <a:gd name="connsiteY7" fmla="*/ 731715 h 857256"/>
                      <a:gd name="connsiteX8" fmla="*/ 1 w 857256"/>
                      <a:gd name="connsiteY8" fmla="*/ 428629 h 857256"/>
                      <a:gd name="connsiteX9" fmla="*/ 0 w 857256"/>
                      <a:gd name="connsiteY9" fmla="*/ 428628 h 857256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428629 w 859134"/>
                      <a:gd name="connsiteY0" fmla="*/ 1098353 h 1100721"/>
                      <a:gd name="connsiteX1" fmla="*/ 125543 w 859134"/>
                      <a:gd name="connsiteY1" fmla="*/ 972811 h 1100721"/>
                      <a:gd name="connsiteX2" fmla="*/ 1 w 859134"/>
                      <a:gd name="connsiteY2" fmla="*/ 669725 h 1100721"/>
                      <a:gd name="connsiteX3" fmla="*/ 0 w 859134"/>
                      <a:gd name="connsiteY3" fmla="*/ 669724 h 1100721"/>
                      <a:gd name="connsiteX4" fmla="*/ 560858 w 859134"/>
                      <a:gd name="connsiteY4" fmla="*/ 0 h 1100721"/>
                      <a:gd name="connsiteX5" fmla="*/ 428629 w 859134"/>
                      <a:gd name="connsiteY5" fmla="*/ 241096 h 1100721"/>
                      <a:gd name="connsiteX6" fmla="*/ 731715 w 859134"/>
                      <a:gd name="connsiteY6" fmla="*/ 366639 h 1100721"/>
                      <a:gd name="connsiteX7" fmla="*/ 857257 w 859134"/>
                      <a:gd name="connsiteY7" fmla="*/ 669725 h 1100721"/>
                      <a:gd name="connsiteX8" fmla="*/ 859134 w 859134"/>
                      <a:gd name="connsiteY8" fmla="*/ 1100721 h 1100721"/>
                      <a:gd name="connsiteX0" fmla="*/ 428629 w 857257"/>
                      <a:gd name="connsiteY0" fmla="*/ 1098353 h 1098353"/>
                      <a:gd name="connsiteX1" fmla="*/ 125543 w 857257"/>
                      <a:gd name="connsiteY1" fmla="*/ 972811 h 1098353"/>
                      <a:gd name="connsiteX2" fmla="*/ 1 w 857257"/>
                      <a:gd name="connsiteY2" fmla="*/ 669725 h 1098353"/>
                      <a:gd name="connsiteX3" fmla="*/ 0 w 857257"/>
                      <a:gd name="connsiteY3" fmla="*/ 669724 h 1098353"/>
                      <a:gd name="connsiteX4" fmla="*/ 560858 w 857257"/>
                      <a:gd name="connsiteY4" fmla="*/ 0 h 1098353"/>
                      <a:gd name="connsiteX5" fmla="*/ 428629 w 857257"/>
                      <a:gd name="connsiteY5" fmla="*/ 241096 h 1098353"/>
                      <a:gd name="connsiteX6" fmla="*/ 731715 w 857257"/>
                      <a:gd name="connsiteY6" fmla="*/ 366639 h 1098353"/>
                      <a:gd name="connsiteX7" fmla="*/ 857257 w 857257"/>
                      <a:gd name="connsiteY7" fmla="*/ 669725 h 1098353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57257" h="1117007">
                        <a:moveTo>
                          <a:pt x="422253" y="1117007"/>
                        </a:moveTo>
                        <a:cubicBezTo>
                          <a:pt x="308574" y="1117007"/>
                          <a:pt x="195918" y="1047358"/>
                          <a:pt x="125543" y="972811"/>
                        </a:cubicBezTo>
                        <a:cubicBezTo>
                          <a:pt x="55168" y="898264"/>
                          <a:pt x="1" y="783404"/>
                          <a:pt x="1" y="669725"/>
                        </a:cubicBezTo>
                        <a:lnTo>
                          <a:pt x="0" y="669724"/>
                        </a:lnTo>
                        <a:cubicBezTo>
                          <a:pt x="0" y="556045"/>
                          <a:pt x="13915" y="218227"/>
                          <a:pt x="560858" y="0"/>
                        </a:cubicBezTo>
                        <a:cubicBezTo>
                          <a:pt x="401014" y="118577"/>
                          <a:pt x="358544" y="224443"/>
                          <a:pt x="428629" y="241096"/>
                        </a:cubicBezTo>
                        <a:cubicBezTo>
                          <a:pt x="553640" y="227029"/>
                          <a:pt x="651331" y="286255"/>
                          <a:pt x="731715" y="366639"/>
                        </a:cubicBezTo>
                        <a:cubicBezTo>
                          <a:pt x="812098" y="447022"/>
                          <a:pt x="857257" y="556046"/>
                          <a:pt x="857257" y="669725"/>
                        </a:cubicBezTo>
                      </a:path>
                    </a:pathLst>
                  </a:custGeom>
                  <a:solidFill>
                    <a:sysClr val="window" lastClr="FFFFFF"/>
                  </a:solidFill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29" name="流程圖: 接點 28"/>
                  <p:cNvSpPr/>
                  <p:nvPr/>
                </p:nvSpPr>
                <p:spPr>
                  <a:xfrm rot="19364871">
                    <a:off x="4453403" y="2035909"/>
                    <a:ext cx="117019" cy="116569"/>
                  </a:xfrm>
                  <a:prstGeom prst="flowChartConnector">
                    <a:avLst/>
                  </a:prstGeom>
                  <a:solidFill>
                    <a:srgbClr val="00B0F0"/>
                  </a:solidFill>
                  <a:ln w="25400" cap="flat" cmpd="sng" algn="ctr">
                    <a:noFill/>
                    <a:prstDash val="solid"/>
                  </a:ln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8" name="群組 166"/>
              <p:cNvGrpSpPr/>
              <p:nvPr userDrawn="1"/>
            </p:nvGrpSpPr>
            <p:grpSpPr>
              <a:xfrm>
                <a:off x="5956389" y="745402"/>
                <a:ext cx="1375669" cy="576063"/>
                <a:chOff x="6313611" y="1296269"/>
                <a:chExt cx="1375669" cy="576063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39" name="群組 86"/>
                <p:cNvGrpSpPr/>
                <p:nvPr/>
              </p:nvGrpSpPr>
              <p:grpSpPr>
                <a:xfrm>
                  <a:off x="6313624" y="1296265"/>
                  <a:ext cx="784090" cy="504056"/>
                  <a:chOff x="6529635" y="1152253"/>
                  <a:chExt cx="1008112" cy="648072"/>
                </a:xfrm>
              </p:grpSpPr>
              <p:sp>
                <p:nvSpPr>
                  <p:cNvPr id="49" name="矩形 48"/>
                  <p:cNvSpPr/>
                  <p:nvPr/>
                </p:nvSpPr>
                <p:spPr>
                  <a:xfrm>
                    <a:off x="6529635" y="1512293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50" name="矩形 49"/>
                  <p:cNvSpPr/>
                  <p:nvPr/>
                </p:nvSpPr>
                <p:spPr>
                  <a:xfrm>
                    <a:off x="6745659" y="1296269"/>
                    <a:ext cx="144016" cy="43204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51" name="矩形 50"/>
                  <p:cNvSpPr/>
                  <p:nvPr/>
                </p:nvSpPr>
                <p:spPr>
                  <a:xfrm>
                    <a:off x="6889675" y="1440285"/>
                    <a:ext cx="144016" cy="288032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52" name="矩形 51"/>
                  <p:cNvSpPr/>
                  <p:nvPr/>
                </p:nvSpPr>
                <p:spPr>
                  <a:xfrm>
                    <a:off x="7105699" y="1224261"/>
                    <a:ext cx="144016" cy="504056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53" name="矩形 52"/>
                  <p:cNvSpPr/>
                  <p:nvPr/>
                </p:nvSpPr>
                <p:spPr>
                  <a:xfrm>
                    <a:off x="6961683" y="1584301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54" name="矩形 53"/>
                  <p:cNvSpPr/>
                  <p:nvPr/>
                </p:nvSpPr>
                <p:spPr>
                  <a:xfrm>
                    <a:off x="7177707" y="1512293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55" name="矩形 54"/>
                  <p:cNvSpPr/>
                  <p:nvPr/>
                </p:nvSpPr>
                <p:spPr>
                  <a:xfrm>
                    <a:off x="7321723" y="1584301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cxnSp>
                <p:nvCxnSpPr>
                  <p:cNvPr id="56" name="直線接點 55"/>
                  <p:cNvCxnSpPr/>
                  <p:nvPr/>
                </p:nvCxnSpPr>
                <p:spPr>
                  <a:xfrm>
                    <a:off x="7177707" y="1152253"/>
                    <a:ext cx="0" cy="216024"/>
                  </a:xfrm>
                  <a:prstGeom prst="line">
                    <a:avLst/>
                  </a:prstGeom>
                  <a:noFill/>
                  <a:ln w="76200" cap="flat" cmpd="sng" algn="ctr">
                    <a:solidFill>
                      <a:sysClr val="window" lastClr="FFFFFF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40" name="群組 115"/>
                <p:cNvGrpSpPr/>
                <p:nvPr/>
              </p:nvGrpSpPr>
              <p:grpSpPr>
                <a:xfrm>
                  <a:off x="7033206" y="1450566"/>
                  <a:ext cx="656074" cy="421760"/>
                  <a:chOff x="6529635" y="1152253"/>
                  <a:chExt cx="1008112" cy="648072"/>
                </a:xfrm>
              </p:grpSpPr>
              <p:sp>
                <p:nvSpPr>
                  <p:cNvPr id="41" name="矩形 40"/>
                  <p:cNvSpPr/>
                  <p:nvPr/>
                </p:nvSpPr>
                <p:spPr>
                  <a:xfrm>
                    <a:off x="6529635" y="1512293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42" name="矩形 41"/>
                  <p:cNvSpPr/>
                  <p:nvPr/>
                </p:nvSpPr>
                <p:spPr>
                  <a:xfrm>
                    <a:off x="6745659" y="1296269"/>
                    <a:ext cx="144016" cy="43204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43" name="矩形 42"/>
                  <p:cNvSpPr/>
                  <p:nvPr/>
                </p:nvSpPr>
                <p:spPr>
                  <a:xfrm>
                    <a:off x="6889675" y="1440285"/>
                    <a:ext cx="144016" cy="288032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44" name="矩形 43"/>
                  <p:cNvSpPr/>
                  <p:nvPr/>
                </p:nvSpPr>
                <p:spPr>
                  <a:xfrm>
                    <a:off x="7105699" y="1224261"/>
                    <a:ext cx="144016" cy="504056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45" name="矩形 44"/>
                  <p:cNvSpPr/>
                  <p:nvPr/>
                </p:nvSpPr>
                <p:spPr>
                  <a:xfrm>
                    <a:off x="6961683" y="1584301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46" name="矩形 45"/>
                  <p:cNvSpPr/>
                  <p:nvPr/>
                </p:nvSpPr>
                <p:spPr>
                  <a:xfrm>
                    <a:off x="7177707" y="1512293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47" name="矩形 46"/>
                  <p:cNvSpPr/>
                  <p:nvPr/>
                </p:nvSpPr>
                <p:spPr>
                  <a:xfrm>
                    <a:off x="7321723" y="1584301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cxnSp>
                <p:nvCxnSpPr>
                  <p:cNvPr id="48" name="直線接點 47"/>
                  <p:cNvCxnSpPr/>
                  <p:nvPr/>
                </p:nvCxnSpPr>
                <p:spPr>
                  <a:xfrm>
                    <a:off x="7177707" y="1152253"/>
                    <a:ext cx="0" cy="216024"/>
                  </a:xfrm>
                  <a:prstGeom prst="line">
                    <a:avLst/>
                  </a:prstGeom>
                  <a:noFill/>
                  <a:ln w="76200" cap="flat" cmpd="sng" algn="ctr">
                    <a:solidFill>
                      <a:sysClr val="window" lastClr="FFFFFF"/>
                    </a:solidFill>
                    <a:prstDash val="solid"/>
                  </a:ln>
                  <a:effectLst/>
                </p:spPr>
              </p:cxnSp>
            </p:grpSp>
          </p:grpSp>
          <p:grpSp>
            <p:nvGrpSpPr>
              <p:cNvPr id="57" name="群組 149"/>
              <p:cNvGrpSpPr/>
              <p:nvPr userDrawn="1"/>
            </p:nvGrpSpPr>
            <p:grpSpPr>
              <a:xfrm>
                <a:off x="4084181" y="745402"/>
                <a:ext cx="879274" cy="576064"/>
                <a:chOff x="3922169" y="1296269"/>
                <a:chExt cx="879274" cy="576064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8" name="手繪多邊形 57"/>
                <p:cNvSpPr/>
                <p:nvPr/>
              </p:nvSpPr>
              <p:spPr>
                <a:xfrm>
                  <a:off x="4153371" y="1296269"/>
                  <a:ext cx="360040" cy="493796"/>
                </a:xfrm>
                <a:custGeom>
                  <a:avLst/>
                  <a:gdLst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68377 w 1776401"/>
                    <a:gd name="connsiteY0" fmla="*/ 0 h 2490773"/>
                    <a:gd name="connsiteX1" fmla="*/ 801677 w 1776401"/>
                    <a:gd name="connsiteY1" fmla="*/ 819150 h 2490773"/>
                    <a:gd name="connsiteX2" fmla="*/ 1392227 w 1776401"/>
                    <a:gd name="connsiteY2" fmla="*/ 1400175 h 2490773"/>
                    <a:gd name="connsiteX3" fmla="*/ 1382702 w 1776401"/>
                    <a:gd name="connsiteY3" fmla="*/ 2019300 h 2490773"/>
                    <a:gd name="connsiteX4" fmla="*/ 1544627 w 1776401"/>
                    <a:gd name="connsiteY4" fmla="*/ 1495425 h 2490773"/>
                    <a:gd name="connsiteX5" fmla="*/ 1335077 w 1776401"/>
                    <a:gd name="connsiteY5" fmla="*/ 1104900 h 2490773"/>
                    <a:gd name="connsiteX6" fmla="*/ 1192202 w 1776401"/>
                    <a:gd name="connsiteY6" fmla="*/ 923925 h 2490773"/>
                    <a:gd name="connsiteX7" fmla="*/ 1249352 w 1776401"/>
                    <a:gd name="connsiteY7" fmla="*/ 590550 h 2490773"/>
                    <a:gd name="connsiteX8" fmla="*/ 1363652 w 1776401"/>
                    <a:gd name="connsiteY8" fmla="*/ 942975 h 2490773"/>
                    <a:gd name="connsiteX9" fmla="*/ 1725602 w 1776401"/>
                    <a:gd name="connsiteY9" fmla="*/ 1409700 h 2490773"/>
                    <a:gd name="connsiteX10" fmla="*/ 1677977 w 1776401"/>
                    <a:gd name="connsiteY10" fmla="*/ 1928789 h 2490773"/>
                    <a:gd name="connsiteX11" fmla="*/ 1449377 w 1776401"/>
                    <a:gd name="connsiteY11" fmla="*/ 2209800 h 2490773"/>
                    <a:gd name="connsiteX12" fmla="*/ 1058852 w 1776401"/>
                    <a:gd name="connsiteY12" fmla="*/ 2438400 h 2490773"/>
                    <a:gd name="connsiteX13" fmla="*/ 592127 w 1776401"/>
                    <a:gd name="connsiteY13" fmla="*/ 2438400 h 2490773"/>
                    <a:gd name="connsiteX14" fmla="*/ 58727 w 1776401"/>
                    <a:gd name="connsiteY14" fmla="*/ 2009775 h 2490773"/>
                    <a:gd name="connsiteX15" fmla="*/ 11102 w 1776401"/>
                    <a:gd name="connsiteY15" fmla="*/ 1562100 h 2490773"/>
                    <a:gd name="connsiteX16" fmla="*/ 220652 w 1776401"/>
                    <a:gd name="connsiteY16" fmla="*/ 1114425 h 2490773"/>
                    <a:gd name="connsiteX17" fmla="*/ 134927 w 1776401"/>
                    <a:gd name="connsiteY17" fmla="*/ 781050 h 2490773"/>
                    <a:gd name="connsiteX18" fmla="*/ 325427 w 1776401"/>
                    <a:gd name="connsiteY18" fmla="*/ 1085850 h 2490773"/>
                    <a:gd name="connsiteX19" fmla="*/ 220652 w 1776401"/>
                    <a:gd name="connsiteY19" fmla="*/ 1552575 h 2490773"/>
                    <a:gd name="connsiteX20" fmla="*/ 458777 w 1776401"/>
                    <a:gd name="connsiteY20" fmla="*/ 1762125 h 2490773"/>
                    <a:gd name="connsiteX21" fmla="*/ 649277 w 1776401"/>
                    <a:gd name="connsiteY21" fmla="*/ 1590675 h 2490773"/>
                    <a:gd name="connsiteX22" fmla="*/ 458777 w 1776401"/>
                    <a:gd name="connsiteY22" fmla="*/ 1266825 h 2490773"/>
                    <a:gd name="connsiteX23" fmla="*/ 858827 w 1776401"/>
                    <a:gd name="connsiteY23" fmla="*/ 1524000 h 2490773"/>
                    <a:gd name="connsiteX24" fmla="*/ 573077 w 1776401"/>
                    <a:gd name="connsiteY24" fmla="*/ 1133475 h 2490773"/>
                    <a:gd name="connsiteX25" fmla="*/ 401627 w 1776401"/>
                    <a:gd name="connsiteY25" fmla="*/ 714375 h 2490773"/>
                    <a:gd name="connsiteX26" fmla="*/ 573077 w 1776401"/>
                    <a:gd name="connsiteY26" fmla="*/ 304800 h 2490773"/>
                    <a:gd name="connsiteX27" fmla="*/ 1068377 w 1776401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584314 w 1816088"/>
                    <a:gd name="connsiteY3" fmla="*/ 1495425 h 2490773"/>
                    <a:gd name="connsiteX4" fmla="*/ 1365240 w 1816088"/>
                    <a:gd name="connsiteY4" fmla="*/ 1123944 h 2490773"/>
                    <a:gd name="connsiteX5" fmla="*/ 1231889 w 1816088"/>
                    <a:gd name="connsiteY5" fmla="*/ 923925 h 2490773"/>
                    <a:gd name="connsiteX6" fmla="*/ 1289039 w 1816088"/>
                    <a:gd name="connsiteY6" fmla="*/ 590550 h 2490773"/>
                    <a:gd name="connsiteX7" fmla="*/ 1403339 w 1816088"/>
                    <a:gd name="connsiteY7" fmla="*/ 942975 h 2490773"/>
                    <a:gd name="connsiteX8" fmla="*/ 1765289 w 1816088"/>
                    <a:gd name="connsiteY8" fmla="*/ 1409700 h 2490773"/>
                    <a:gd name="connsiteX9" fmla="*/ 1717664 w 1816088"/>
                    <a:gd name="connsiteY9" fmla="*/ 1928789 h 2490773"/>
                    <a:gd name="connsiteX10" fmla="*/ 1489064 w 1816088"/>
                    <a:gd name="connsiteY10" fmla="*/ 2209800 h 2490773"/>
                    <a:gd name="connsiteX11" fmla="*/ 1098539 w 1816088"/>
                    <a:gd name="connsiteY11" fmla="*/ 2438400 h 2490773"/>
                    <a:gd name="connsiteX12" fmla="*/ 631814 w 1816088"/>
                    <a:gd name="connsiteY12" fmla="*/ 2366938 h 2490773"/>
                    <a:gd name="connsiteX13" fmla="*/ 98414 w 1816088"/>
                    <a:gd name="connsiteY13" fmla="*/ 2009775 h 2490773"/>
                    <a:gd name="connsiteX14" fmla="*/ 50789 w 1816088"/>
                    <a:gd name="connsiteY14" fmla="*/ 1562100 h 2490773"/>
                    <a:gd name="connsiteX15" fmla="*/ 260339 w 1816088"/>
                    <a:gd name="connsiteY15" fmla="*/ 1114425 h 2490773"/>
                    <a:gd name="connsiteX16" fmla="*/ 174614 w 1816088"/>
                    <a:gd name="connsiteY16" fmla="*/ 781050 h 2490773"/>
                    <a:gd name="connsiteX17" fmla="*/ 365114 w 1816088"/>
                    <a:gd name="connsiteY17" fmla="*/ 1085850 h 2490773"/>
                    <a:gd name="connsiteX18" fmla="*/ 260339 w 1816088"/>
                    <a:gd name="connsiteY18" fmla="*/ 1552575 h 2490773"/>
                    <a:gd name="connsiteX19" fmla="*/ 468886 w 1816088"/>
                    <a:gd name="connsiteY19" fmla="*/ 1730905 h 2490773"/>
                    <a:gd name="connsiteX20" fmla="*/ 498464 w 1816088"/>
                    <a:gd name="connsiteY20" fmla="*/ 1266825 h 2490773"/>
                    <a:gd name="connsiteX21" fmla="*/ 898514 w 1816088"/>
                    <a:gd name="connsiteY21" fmla="*/ 1524000 h 2490773"/>
                    <a:gd name="connsiteX22" fmla="*/ 612764 w 1816088"/>
                    <a:gd name="connsiteY22" fmla="*/ 1133475 h 2490773"/>
                    <a:gd name="connsiteX23" fmla="*/ 441314 w 1816088"/>
                    <a:gd name="connsiteY23" fmla="*/ 714375 h 2490773"/>
                    <a:gd name="connsiteX24" fmla="*/ 612764 w 1816088"/>
                    <a:gd name="connsiteY24" fmla="*/ 304800 h 2490773"/>
                    <a:gd name="connsiteX25" fmla="*/ 1108064 w 1816088"/>
                    <a:gd name="connsiteY25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65240 w 1816088"/>
                    <a:gd name="connsiteY3" fmla="*/ 1123944 h 2490773"/>
                    <a:gd name="connsiteX4" fmla="*/ 1231889 w 1816088"/>
                    <a:gd name="connsiteY4" fmla="*/ 923925 h 2490773"/>
                    <a:gd name="connsiteX5" fmla="*/ 1289039 w 1816088"/>
                    <a:gd name="connsiteY5" fmla="*/ 590550 h 2490773"/>
                    <a:gd name="connsiteX6" fmla="*/ 1403339 w 1816088"/>
                    <a:gd name="connsiteY6" fmla="*/ 942975 h 2490773"/>
                    <a:gd name="connsiteX7" fmla="*/ 1765289 w 1816088"/>
                    <a:gd name="connsiteY7" fmla="*/ 1409700 h 2490773"/>
                    <a:gd name="connsiteX8" fmla="*/ 1717664 w 1816088"/>
                    <a:gd name="connsiteY8" fmla="*/ 1928789 h 2490773"/>
                    <a:gd name="connsiteX9" fmla="*/ 1489064 w 1816088"/>
                    <a:gd name="connsiteY9" fmla="*/ 2209800 h 2490773"/>
                    <a:gd name="connsiteX10" fmla="*/ 1098539 w 1816088"/>
                    <a:gd name="connsiteY10" fmla="*/ 2438400 h 2490773"/>
                    <a:gd name="connsiteX11" fmla="*/ 631814 w 1816088"/>
                    <a:gd name="connsiteY11" fmla="*/ 2366938 h 2490773"/>
                    <a:gd name="connsiteX12" fmla="*/ 98414 w 1816088"/>
                    <a:gd name="connsiteY12" fmla="*/ 2009775 h 2490773"/>
                    <a:gd name="connsiteX13" fmla="*/ 50789 w 1816088"/>
                    <a:gd name="connsiteY13" fmla="*/ 1562100 h 2490773"/>
                    <a:gd name="connsiteX14" fmla="*/ 260339 w 1816088"/>
                    <a:gd name="connsiteY14" fmla="*/ 1114425 h 2490773"/>
                    <a:gd name="connsiteX15" fmla="*/ 174614 w 1816088"/>
                    <a:gd name="connsiteY15" fmla="*/ 781050 h 2490773"/>
                    <a:gd name="connsiteX16" fmla="*/ 365114 w 1816088"/>
                    <a:gd name="connsiteY16" fmla="*/ 1085850 h 2490773"/>
                    <a:gd name="connsiteX17" fmla="*/ 260339 w 1816088"/>
                    <a:gd name="connsiteY17" fmla="*/ 1552575 h 2490773"/>
                    <a:gd name="connsiteX18" fmla="*/ 468886 w 1816088"/>
                    <a:gd name="connsiteY18" fmla="*/ 1730905 h 2490773"/>
                    <a:gd name="connsiteX19" fmla="*/ 498464 w 1816088"/>
                    <a:gd name="connsiteY19" fmla="*/ 1266825 h 2490773"/>
                    <a:gd name="connsiteX20" fmla="*/ 898514 w 1816088"/>
                    <a:gd name="connsiteY20" fmla="*/ 1524000 h 2490773"/>
                    <a:gd name="connsiteX21" fmla="*/ 612764 w 1816088"/>
                    <a:gd name="connsiteY21" fmla="*/ 1133475 h 2490773"/>
                    <a:gd name="connsiteX22" fmla="*/ 441314 w 1816088"/>
                    <a:gd name="connsiteY22" fmla="*/ 714375 h 2490773"/>
                    <a:gd name="connsiteX23" fmla="*/ 612764 w 1816088"/>
                    <a:gd name="connsiteY23" fmla="*/ 304800 h 2490773"/>
                    <a:gd name="connsiteX24" fmla="*/ 1108064 w 1816088"/>
                    <a:gd name="connsiteY24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260339 w 1816088"/>
                    <a:gd name="connsiteY16" fmla="*/ 1552575 h 2490773"/>
                    <a:gd name="connsiteX17" fmla="*/ 468886 w 1816088"/>
                    <a:gd name="connsiteY17" fmla="*/ 1730905 h 2490773"/>
                    <a:gd name="connsiteX18" fmla="*/ 498464 w 1816088"/>
                    <a:gd name="connsiteY18" fmla="*/ 1266825 h 2490773"/>
                    <a:gd name="connsiteX19" fmla="*/ 898514 w 1816088"/>
                    <a:gd name="connsiteY19" fmla="*/ 1524000 h 2490773"/>
                    <a:gd name="connsiteX20" fmla="*/ 612764 w 1816088"/>
                    <a:gd name="connsiteY20" fmla="*/ 1133475 h 2490773"/>
                    <a:gd name="connsiteX21" fmla="*/ 441314 w 1816088"/>
                    <a:gd name="connsiteY21" fmla="*/ 714375 h 2490773"/>
                    <a:gd name="connsiteX22" fmla="*/ 612764 w 1816088"/>
                    <a:gd name="connsiteY22" fmla="*/ 304800 h 2490773"/>
                    <a:gd name="connsiteX23" fmla="*/ 1108064 w 1816088"/>
                    <a:gd name="connsiteY23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612764 w 1816088"/>
                    <a:gd name="connsiteY18" fmla="*/ 1133475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3789 w 1816088"/>
                    <a:gd name="connsiteY18" fmla="*/ 1289968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816088" h="2490773">
                      <a:moveTo>
                        <a:pt x="1108064" y="0"/>
                      </a:moveTo>
                      <a:cubicBezTo>
                        <a:pt x="619124" y="487362"/>
                        <a:pt x="749305" y="674681"/>
                        <a:pt x="841364" y="819150"/>
                      </a:cubicBezTo>
                      <a:cubicBezTo>
                        <a:pt x="923927" y="955660"/>
                        <a:pt x="1206491" y="1063619"/>
                        <a:pt x="1431914" y="1400175"/>
                      </a:cubicBezTo>
                      <a:cubicBezTo>
                        <a:pt x="1497001" y="1417637"/>
                        <a:pt x="1255701" y="1058862"/>
                        <a:pt x="1231889" y="923925"/>
                      </a:cubicBezTo>
                      <a:cubicBezTo>
                        <a:pt x="1208079" y="765171"/>
                        <a:pt x="1231891" y="706435"/>
                        <a:pt x="1289039" y="590550"/>
                      </a:cubicBezTo>
                      <a:cubicBezTo>
                        <a:pt x="1322378" y="841372"/>
                        <a:pt x="1336666" y="892171"/>
                        <a:pt x="1403339" y="942975"/>
                      </a:cubicBezTo>
                      <a:cubicBezTo>
                        <a:pt x="1628764" y="1141407"/>
                        <a:pt x="1654164" y="1130293"/>
                        <a:pt x="1765289" y="1409700"/>
                      </a:cubicBezTo>
                      <a:cubicBezTo>
                        <a:pt x="1816088" y="1687504"/>
                        <a:pt x="1757350" y="1803367"/>
                        <a:pt x="1717664" y="1928789"/>
                      </a:cubicBezTo>
                      <a:cubicBezTo>
                        <a:pt x="1674801" y="2008159"/>
                        <a:pt x="1622414" y="2116117"/>
                        <a:pt x="1489064" y="2209800"/>
                      </a:cubicBezTo>
                      <a:cubicBezTo>
                        <a:pt x="1330316" y="2324086"/>
                        <a:pt x="1185854" y="2428861"/>
                        <a:pt x="1098539" y="2438400"/>
                      </a:cubicBezTo>
                      <a:cubicBezTo>
                        <a:pt x="828669" y="2490773"/>
                        <a:pt x="754057" y="2419311"/>
                        <a:pt x="631814" y="2366938"/>
                      </a:cubicBezTo>
                      <a:cubicBezTo>
                        <a:pt x="377822" y="2243099"/>
                        <a:pt x="180992" y="2169280"/>
                        <a:pt x="98414" y="2009775"/>
                      </a:cubicBezTo>
                      <a:cubicBezTo>
                        <a:pt x="39687" y="1870064"/>
                        <a:pt x="0" y="1725603"/>
                        <a:pt x="50789" y="1562100"/>
                      </a:cubicBezTo>
                      <a:cubicBezTo>
                        <a:pt x="84962" y="1408082"/>
                        <a:pt x="228599" y="1273168"/>
                        <a:pt x="260339" y="1114425"/>
                      </a:cubicBezTo>
                      <a:cubicBezTo>
                        <a:pt x="274673" y="996132"/>
                        <a:pt x="236536" y="894552"/>
                        <a:pt x="174614" y="781050"/>
                      </a:cubicBezTo>
                      <a:cubicBezTo>
                        <a:pt x="261936" y="868358"/>
                        <a:pt x="354019" y="1012816"/>
                        <a:pt x="365114" y="1085850"/>
                      </a:cubicBezTo>
                      <a:cubicBezTo>
                        <a:pt x="414159" y="1244159"/>
                        <a:pt x="330569" y="1580886"/>
                        <a:pt x="470434" y="1669907"/>
                      </a:cubicBezTo>
                      <a:cubicBezTo>
                        <a:pt x="587993" y="1741474"/>
                        <a:pt x="718062" y="1611714"/>
                        <a:pt x="498464" y="1266825"/>
                      </a:cubicBezTo>
                      <a:cubicBezTo>
                        <a:pt x="652431" y="1345973"/>
                        <a:pt x="693211" y="1416665"/>
                        <a:pt x="790941" y="1419081"/>
                      </a:cubicBezTo>
                      <a:cubicBezTo>
                        <a:pt x="666712" y="1077905"/>
                        <a:pt x="474659" y="958846"/>
                        <a:pt x="441314" y="714375"/>
                      </a:cubicBezTo>
                      <a:cubicBezTo>
                        <a:pt x="460372" y="530223"/>
                        <a:pt x="498479" y="441323"/>
                        <a:pt x="612764" y="304800"/>
                      </a:cubicBezTo>
                      <a:cubicBezTo>
                        <a:pt x="711207" y="207965"/>
                        <a:pt x="785806" y="125414"/>
                        <a:pt x="1108064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59" name="手繪多邊形 58"/>
                <p:cNvSpPr/>
                <p:nvPr/>
              </p:nvSpPr>
              <p:spPr>
                <a:xfrm flipH="1">
                  <a:off x="4297387" y="1368277"/>
                  <a:ext cx="288032" cy="395037"/>
                </a:xfrm>
                <a:custGeom>
                  <a:avLst/>
                  <a:gdLst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68377 w 1776401"/>
                    <a:gd name="connsiteY0" fmla="*/ 0 h 2490773"/>
                    <a:gd name="connsiteX1" fmla="*/ 801677 w 1776401"/>
                    <a:gd name="connsiteY1" fmla="*/ 819150 h 2490773"/>
                    <a:gd name="connsiteX2" fmla="*/ 1392227 w 1776401"/>
                    <a:gd name="connsiteY2" fmla="*/ 1400175 h 2490773"/>
                    <a:gd name="connsiteX3" fmla="*/ 1382702 w 1776401"/>
                    <a:gd name="connsiteY3" fmla="*/ 2019300 h 2490773"/>
                    <a:gd name="connsiteX4" fmla="*/ 1544627 w 1776401"/>
                    <a:gd name="connsiteY4" fmla="*/ 1495425 h 2490773"/>
                    <a:gd name="connsiteX5" fmla="*/ 1335077 w 1776401"/>
                    <a:gd name="connsiteY5" fmla="*/ 1104900 h 2490773"/>
                    <a:gd name="connsiteX6" fmla="*/ 1192202 w 1776401"/>
                    <a:gd name="connsiteY6" fmla="*/ 923925 h 2490773"/>
                    <a:gd name="connsiteX7" fmla="*/ 1249352 w 1776401"/>
                    <a:gd name="connsiteY7" fmla="*/ 590550 h 2490773"/>
                    <a:gd name="connsiteX8" fmla="*/ 1363652 w 1776401"/>
                    <a:gd name="connsiteY8" fmla="*/ 942975 h 2490773"/>
                    <a:gd name="connsiteX9" fmla="*/ 1725602 w 1776401"/>
                    <a:gd name="connsiteY9" fmla="*/ 1409700 h 2490773"/>
                    <a:gd name="connsiteX10" fmla="*/ 1677977 w 1776401"/>
                    <a:gd name="connsiteY10" fmla="*/ 1928789 h 2490773"/>
                    <a:gd name="connsiteX11" fmla="*/ 1449377 w 1776401"/>
                    <a:gd name="connsiteY11" fmla="*/ 2209800 h 2490773"/>
                    <a:gd name="connsiteX12" fmla="*/ 1058852 w 1776401"/>
                    <a:gd name="connsiteY12" fmla="*/ 2438400 h 2490773"/>
                    <a:gd name="connsiteX13" fmla="*/ 592127 w 1776401"/>
                    <a:gd name="connsiteY13" fmla="*/ 2438400 h 2490773"/>
                    <a:gd name="connsiteX14" fmla="*/ 58727 w 1776401"/>
                    <a:gd name="connsiteY14" fmla="*/ 2009775 h 2490773"/>
                    <a:gd name="connsiteX15" fmla="*/ 11102 w 1776401"/>
                    <a:gd name="connsiteY15" fmla="*/ 1562100 h 2490773"/>
                    <a:gd name="connsiteX16" fmla="*/ 220652 w 1776401"/>
                    <a:gd name="connsiteY16" fmla="*/ 1114425 h 2490773"/>
                    <a:gd name="connsiteX17" fmla="*/ 134927 w 1776401"/>
                    <a:gd name="connsiteY17" fmla="*/ 781050 h 2490773"/>
                    <a:gd name="connsiteX18" fmla="*/ 325427 w 1776401"/>
                    <a:gd name="connsiteY18" fmla="*/ 1085850 h 2490773"/>
                    <a:gd name="connsiteX19" fmla="*/ 220652 w 1776401"/>
                    <a:gd name="connsiteY19" fmla="*/ 1552575 h 2490773"/>
                    <a:gd name="connsiteX20" fmla="*/ 458777 w 1776401"/>
                    <a:gd name="connsiteY20" fmla="*/ 1762125 h 2490773"/>
                    <a:gd name="connsiteX21" fmla="*/ 649277 w 1776401"/>
                    <a:gd name="connsiteY21" fmla="*/ 1590675 h 2490773"/>
                    <a:gd name="connsiteX22" fmla="*/ 458777 w 1776401"/>
                    <a:gd name="connsiteY22" fmla="*/ 1266825 h 2490773"/>
                    <a:gd name="connsiteX23" fmla="*/ 858827 w 1776401"/>
                    <a:gd name="connsiteY23" fmla="*/ 1524000 h 2490773"/>
                    <a:gd name="connsiteX24" fmla="*/ 573077 w 1776401"/>
                    <a:gd name="connsiteY24" fmla="*/ 1133475 h 2490773"/>
                    <a:gd name="connsiteX25" fmla="*/ 401627 w 1776401"/>
                    <a:gd name="connsiteY25" fmla="*/ 714375 h 2490773"/>
                    <a:gd name="connsiteX26" fmla="*/ 573077 w 1776401"/>
                    <a:gd name="connsiteY26" fmla="*/ 304800 h 2490773"/>
                    <a:gd name="connsiteX27" fmla="*/ 1068377 w 1776401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584314 w 1816088"/>
                    <a:gd name="connsiteY3" fmla="*/ 1495425 h 2490773"/>
                    <a:gd name="connsiteX4" fmla="*/ 1365240 w 1816088"/>
                    <a:gd name="connsiteY4" fmla="*/ 1123944 h 2490773"/>
                    <a:gd name="connsiteX5" fmla="*/ 1231889 w 1816088"/>
                    <a:gd name="connsiteY5" fmla="*/ 923925 h 2490773"/>
                    <a:gd name="connsiteX6" fmla="*/ 1289039 w 1816088"/>
                    <a:gd name="connsiteY6" fmla="*/ 590550 h 2490773"/>
                    <a:gd name="connsiteX7" fmla="*/ 1403339 w 1816088"/>
                    <a:gd name="connsiteY7" fmla="*/ 942975 h 2490773"/>
                    <a:gd name="connsiteX8" fmla="*/ 1765289 w 1816088"/>
                    <a:gd name="connsiteY8" fmla="*/ 1409700 h 2490773"/>
                    <a:gd name="connsiteX9" fmla="*/ 1717664 w 1816088"/>
                    <a:gd name="connsiteY9" fmla="*/ 1928789 h 2490773"/>
                    <a:gd name="connsiteX10" fmla="*/ 1489064 w 1816088"/>
                    <a:gd name="connsiteY10" fmla="*/ 2209800 h 2490773"/>
                    <a:gd name="connsiteX11" fmla="*/ 1098539 w 1816088"/>
                    <a:gd name="connsiteY11" fmla="*/ 2438400 h 2490773"/>
                    <a:gd name="connsiteX12" fmla="*/ 631814 w 1816088"/>
                    <a:gd name="connsiteY12" fmla="*/ 2366938 h 2490773"/>
                    <a:gd name="connsiteX13" fmla="*/ 98414 w 1816088"/>
                    <a:gd name="connsiteY13" fmla="*/ 2009775 h 2490773"/>
                    <a:gd name="connsiteX14" fmla="*/ 50789 w 1816088"/>
                    <a:gd name="connsiteY14" fmla="*/ 1562100 h 2490773"/>
                    <a:gd name="connsiteX15" fmla="*/ 260339 w 1816088"/>
                    <a:gd name="connsiteY15" fmla="*/ 1114425 h 2490773"/>
                    <a:gd name="connsiteX16" fmla="*/ 174614 w 1816088"/>
                    <a:gd name="connsiteY16" fmla="*/ 781050 h 2490773"/>
                    <a:gd name="connsiteX17" fmla="*/ 365114 w 1816088"/>
                    <a:gd name="connsiteY17" fmla="*/ 1085850 h 2490773"/>
                    <a:gd name="connsiteX18" fmla="*/ 260339 w 1816088"/>
                    <a:gd name="connsiteY18" fmla="*/ 1552575 h 2490773"/>
                    <a:gd name="connsiteX19" fmla="*/ 468886 w 1816088"/>
                    <a:gd name="connsiteY19" fmla="*/ 1730905 h 2490773"/>
                    <a:gd name="connsiteX20" fmla="*/ 498464 w 1816088"/>
                    <a:gd name="connsiteY20" fmla="*/ 1266825 h 2490773"/>
                    <a:gd name="connsiteX21" fmla="*/ 898514 w 1816088"/>
                    <a:gd name="connsiteY21" fmla="*/ 1524000 h 2490773"/>
                    <a:gd name="connsiteX22" fmla="*/ 612764 w 1816088"/>
                    <a:gd name="connsiteY22" fmla="*/ 1133475 h 2490773"/>
                    <a:gd name="connsiteX23" fmla="*/ 441314 w 1816088"/>
                    <a:gd name="connsiteY23" fmla="*/ 714375 h 2490773"/>
                    <a:gd name="connsiteX24" fmla="*/ 612764 w 1816088"/>
                    <a:gd name="connsiteY24" fmla="*/ 304800 h 2490773"/>
                    <a:gd name="connsiteX25" fmla="*/ 1108064 w 1816088"/>
                    <a:gd name="connsiteY25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65240 w 1816088"/>
                    <a:gd name="connsiteY3" fmla="*/ 1123944 h 2490773"/>
                    <a:gd name="connsiteX4" fmla="*/ 1231889 w 1816088"/>
                    <a:gd name="connsiteY4" fmla="*/ 923925 h 2490773"/>
                    <a:gd name="connsiteX5" fmla="*/ 1289039 w 1816088"/>
                    <a:gd name="connsiteY5" fmla="*/ 590550 h 2490773"/>
                    <a:gd name="connsiteX6" fmla="*/ 1403339 w 1816088"/>
                    <a:gd name="connsiteY6" fmla="*/ 942975 h 2490773"/>
                    <a:gd name="connsiteX7" fmla="*/ 1765289 w 1816088"/>
                    <a:gd name="connsiteY7" fmla="*/ 1409700 h 2490773"/>
                    <a:gd name="connsiteX8" fmla="*/ 1717664 w 1816088"/>
                    <a:gd name="connsiteY8" fmla="*/ 1928789 h 2490773"/>
                    <a:gd name="connsiteX9" fmla="*/ 1489064 w 1816088"/>
                    <a:gd name="connsiteY9" fmla="*/ 2209800 h 2490773"/>
                    <a:gd name="connsiteX10" fmla="*/ 1098539 w 1816088"/>
                    <a:gd name="connsiteY10" fmla="*/ 2438400 h 2490773"/>
                    <a:gd name="connsiteX11" fmla="*/ 631814 w 1816088"/>
                    <a:gd name="connsiteY11" fmla="*/ 2366938 h 2490773"/>
                    <a:gd name="connsiteX12" fmla="*/ 98414 w 1816088"/>
                    <a:gd name="connsiteY12" fmla="*/ 2009775 h 2490773"/>
                    <a:gd name="connsiteX13" fmla="*/ 50789 w 1816088"/>
                    <a:gd name="connsiteY13" fmla="*/ 1562100 h 2490773"/>
                    <a:gd name="connsiteX14" fmla="*/ 260339 w 1816088"/>
                    <a:gd name="connsiteY14" fmla="*/ 1114425 h 2490773"/>
                    <a:gd name="connsiteX15" fmla="*/ 174614 w 1816088"/>
                    <a:gd name="connsiteY15" fmla="*/ 781050 h 2490773"/>
                    <a:gd name="connsiteX16" fmla="*/ 365114 w 1816088"/>
                    <a:gd name="connsiteY16" fmla="*/ 1085850 h 2490773"/>
                    <a:gd name="connsiteX17" fmla="*/ 260339 w 1816088"/>
                    <a:gd name="connsiteY17" fmla="*/ 1552575 h 2490773"/>
                    <a:gd name="connsiteX18" fmla="*/ 468886 w 1816088"/>
                    <a:gd name="connsiteY18" fmla="*/ 1730905 h 2490773"/>
                    <a:gd name="connsiteX19" fmla="*/ 498464 w 1816088"/>
                    <a:gd name="connsiteY19" fmla="*/ 1266825 h 2490773"/>
                    <a:gd name="connsiteX20" fmla="*/ 898514 w 1816088"/>
                    <a:gd name="connsiteY20" fmla="*/ 1524000 h 2490773"/>
                    <a:gd name="connsiteX21" fmla="*/ 612764 w 1816088"/>
                    <a:gd name="connsiteY21" fmla="*/ 1133475 h 2490773"/>
                    <a:gd name="connsiteX22" fmla="*/ 441314 w 1816088"/>
                    <a:gd name="connsiteY22" fmla="*/ 714375 h 2490773"/>
                    <a:gd name="connsiteX23" fmla="*/ 612764 w 1816088"/>
                    <a:gd name="connsiteY23" fmla="*/ 304800 h 2490773"/>
                    <a:gd name="connsiteX24" fmla="*/ 1108064 w 1816088"/>
                    <a:gd name="connsiteY24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260339 w 1816088"/>
                    <a:gd name="connsiteY16" fmla="*/ 1552575 h 2490773"/>
                    <a:gd name="connsiteX17" fmla="*/ 468886 w 1816088"/>
                    <a:gd name="connsiteY17" fmla="*/ 1730905 h 2490773"/>
                    <a:gd name="connsiteX18" fmla="*/ 498464 w 1816088"/>
                    <a:gd name="connsiteY18" fmla="*/ 1266825 h 2490773"/>
                    <a:gd name="connsiteX19" fmla="*/ 898514 w 1816088"/>
                    <a:gd name="connsiteY19" fmla="*/ 1524000 h 2490773"/>
                    <a:gd name="connsiteX20" fmla="*/ 612764 w 1816088"/>
                    <a:gd name="connsiteY20" fmla="*/ 1133475 h 2490773"/>
                    <a:gd name="connsiteX21" fmla="*/ 441314 w 1816088"/>
                    <a:gd name="connsiteY21" fmla="*/ 714375 h 2490773"/>
                    <a:gd name="connsiteX22" fmla="*/ 612764 w 1816088"/>
                    <a:gd name="connsiteY22" fmla="*/ 304800 h 2490773"/>
                    <a:gd name="connsiteX23" fmla="*/ 1108064 w 1816088"/>
                    <a:gd name="connsiteY23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612764 w 1816088"/>
                    <a:gd name="connsiteY18" fmla="*/ 1133475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3789 w 1816088"/>
                    <a:gd name="connsiteY18" fmla="*/ 1289968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816088" h="2490773">
                      <a:moveTo>
                        <a:pt x="1108064" y="0"/>
                      </a:moveTo>
                      <a:cubicBezTo>
                        <a:pt x="619124" y="487362"/>
                        <a:pt x="749305" y="674681"/>
                        <a:pt x="841364" y="819150"/>
                      </a:cubicBezTo>
                      <a:cubicBezTo>
                        <a:pt x="923927" y="955660"/>
                        <a:pt x="1206491" y="1063619"/>
                        <a:pt x="1431914" y="1400175"/>
                      </a:cubicBezTo>
                      <a:cubicBezTo>
                        <a:pt x="1497001" y="1417637"/>
                        <a:pt x="1255701" y="1058862"/>
                        <a:pt x="1231889" y="923925"/>
                      </a:cubicBezTo>
                      <a:cubicBezTo>
                        <a:pt x="1208079" y="765171"/>
                        <a:pt x="1231891" y="706435"/>
                        <a:pt x="1289039" y="590550"/>
                      </a:cubicBezTo>
                      <a:cubicBezTo>
                        <a:pt x="1322378" y="841372"/>
                        <a:pt x="1336666" y="892171"/>
                        <a:pt x="1403339" y="942975"/>
                      </a:cubicBezTo>
                      <a:cubicBezTo>
                        <a:pt x="1628764" y="1141407"/>
                        <a:pt x="1654164" y="1130293"/>
                        <a:pt x="1765289" y="1409700"/>
                      </a:cubicBezTo>
                      <a:cubicBezTo>
                        <a:pt x="1816088" y="1687504"/>
                        <a:pt x="1757350" y="1803367"/>
                        <a:pt x="1717664" y="1928789"/>
                      </a:cubicBezTo>
                      <a:cubicBezTo>
                        <a:pt x="1674801" y="2008159"/>
                        <a:pt x="1622414" y="2116117"/>
                        <a:pt x="1489064" y="2209800"/>
                      </a:cubicBezTo>
                      <a:cubicBezTo>
                        <a:pt x="1330316" y="2324086"/>
                        <a:pt x="1185854" y="2428861"/>
                        <a:pt x="1098539" y="2438400"/>
                      </a:cubicBezTo>
                      <a:cubicBezTo>
                        <a:pt x="828669" y="2490773"/>
                        <a:pt x="754057" y="2419311"/>
                        <a:pt x="631814" y="2366938"/>
                      </a:cubicBezTo>
                      <a:cubicBezTo>
                        <a:pt x="377822" y="2243099"/>
                        <a:pt x="180992" y="2169280"/>
                        <a:pt x="98414" y="2009775"/>
                      </a:cubicBezTo>
                      <a:cubicBezTo>
                        <a:pt x="39687" y="1870064"/>
                        <a:pt x="0" y="1725603"/>
                        <a:pt x="50789" y="1562100"/>
                      </a:cubicBezTo>
                      <a:cubicBezTo>
                        <a:pt x="84962" y="1408082"/>
                        <a:pt x="228599" y="1273168"/>
                        <a:pt x="260339" y="1114425"/>
                      </a:cubicBezTo>
                      <a:cubicBezTo>
                        <a:pt x="274673" y="996132"/>
                        <a:pt x="236536" y="894552"/>
                        <a:pt x="174614" y="781050"/>
                      </a:cubicBezTo>
                      <a:cubicBezTo>
                        <a:pt x="261936" y="868358"/>
                        <a:pt x="354019" y="1012816"/>
                        <a:pt x="365114" y="1085850"/>
                      </a:cubicBezTo>
                      <a:cubicBezTo>
                        <a:pt x="414159" y="1244159"/>
                        <a:pt x="330569" y="1580886"/>
                        <a:pt x="470434" y="1669907"/>
                      </a:cubicBezTo>
                      <a:cubicBezTo>
                        <a:pt x="587993" y="1741474"/>
                        <a:pt x="718062" y="1611714"/>
                        <a:pt x="498464" y="1266825"/>
                      </a:cubicBezTo>
                      <a:cubicBezTo>
                        <a:pt x="652431" y="1345973"/>
                        <a:pt x="693211" y="1416665"/>
                        <a:pt x="790941" y="1419081"/>
                      </a:cubicBezTo>
                      <a:cubicBezTo>
                        <a:pt x="666712" y="1077905"/>
                        <a:pt x="474659" y="958846"/>
                        <a:pt x="441314" y="714375"/>
                      </a:cubicBezTo>
                      <a:cubicBezTo>
                        <a:pt x="460372" y="530223"/>
                        <a:pt x="498479" y="441323"/>
                        <a:pt x="612764" y="304800"/>
                      </a:cubicBezTo>
                      <a:cubicBezTo>
                        <a:pt x="711207" y="207965"/>
                        <a:pt x="785806" y="125414"/>
                        <a:pt x="1108064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0" name="手繪多邊形 59"/>
                <p:cNvSpPr/>
                <p:nvPr/>
              </p:nvSpPr>
              <p:spPr>
                <a:xfrm>
                  <a:off x="4513411" y="1477296"/>
                  <a:ext cx="288032" cy="395037"/>
                </a:xfrm>
                <a:custGeom>
                  <a:avLst/>
                  <a:gdLst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68377 w 1776401"/>
                    <a:gd name="connsiteY0" fmla="*/ 0 h 2490773"/>
                    <a:gd name="connsiteX1" fmla="*/ 801677 w 1776401"/>
                    <a:gd name="connsiteY1" fmla="*/ 819150 h 2490773"/>
                    <a:gd name="connsiteX2" fmla="*/ 1392227 w 1776401"/>
                    <a:gd name="connsiteY2" fmla="*/ 1400175 h 2490773"/>
                    <a:gd name="connsiteX3" fmla="*/ 1382702 w 1776401"/>
                    <a:gd name="connsiteY3" fmla="*/ 2019300 h 2490773"/>
                    <a:gd name="connsiteX4" fmla="*/ 1544627 w 1776401"/>
                    <a:gd name="connsiteY4" fmla="*/ 1495425 h 2490773"/>
                    <a:gd name="connsiteX5" fmla="*/ 1335077 w 1776401"/>
                    <a:gd name="connsiteY5" fmla="*/ 1104900 h 2490773"/>
                    <a:gd name="connsiteX6" fmla="*/ 1192202 w 1776401"/>
                    <a:gd name="connsiteY6" fmla="*/ 923925 h 2490773"/>
                    <a:gd name="connsiteX7" fmla="*/ 1249352 w 1776401"/>
                    <a:gd name="connsiteY7" fmla="*/ 590550 h 2490773"/>
                    <a:gd name="connsiteX8" fmla="*/ 1363652 w 1776401"/>
                    <a:gd name="connsiteY8" fmla="*/ 942975 h 2490773"/>
                    <a:gd name="connsiteX9" fmla="*/ 1725602 w 1776401"/>
                    <a:gd name="connsiteY9" fmla="*/ 1409700 h 2490773"/>
                    <a:gd name="connsiteX10" fmla="*/ 1677977 w 1776401"/>
                    <a:gd name="connsiteY10" fmla="*/ 1928789 h 2490773"/>
                    <a:gd name="connsiteX11" fmla="*/ 1449377 w 1776401"/>
                    <a:gd name="connsiteY11" fmla="*/ 2209800 h 2490773"/>
                    <a:gd name="connsiteX12" fmla="*/ 1058852 w 1776401"/>
                    <a:gd name="connsiteY12" fmla="*/ 2438400 h 2490773"/>
                    <a:gd name="connsiteX13" fmla="*/ 592127 w 1776401"/>
                    <a:gd name="connsiteY13" fmla="*/ 2438400 h 2490773"/>
                    <a:gd name="connsiteX14" fmla="*/ 58727 w 1776401"/>
                    <a:gd name="connsiteY14" fmla="*/ 2009775 h 2490773"/>
                    <a:gd name="connsiteX15" fmla="*/ 11102 w 1776401"/>
                    <a:gd name="connsiteY15" fmla="*/ 1562100 h 2490773"/>
                    <a:gd name="connsiteX16" fmla="*/ 220652 w 1776401"/>
                    <a:gd name="connsiteY16" fmla="*/ 1114425 h 2490773"/>
                    <a:gd name="connsiteX17" fmla="*/ 134927 w 1776401"/>
                    <a:gd name="connsiteY17" fmla="*/ 781050 h 2490773"/>
                    <a:gd name="connsiteX18" fmla="*/ 325427 w 1776401"/>
                    <a:gd name="connsiteY18" fmla="*/ 1085850 h 2490773"/>
                    <a:gd name="connsiteX19" fmla="*/ 220652 w 1776401"/>
                    <a:gd name="connsiteY19" fmla="*/ 1552575 h 2490773"/>
                    <a:gd name="connsiteX20" fmla="*/ 458777 w 1776401"/>
                    <a:gd name="connsiteY20" fmla="*/ 1762125 h 2490773"/>
                    <a:gd name="connsiteX21" fmla="*/ 649277 w 1776401"/>
                    <a:gd name="connsiteY21" fmla="*/ 1590675 h 2490773"/>
                    <a:gd name="connsiteX22" fmla="*/ 458777 w 1776401"/>
                    <a:gd name="connsiteY22" fmla="*/ 1266825 h 2490773"/>
                    <a:gd name="connsiteX23" fmla="*/ 858827 w 1776401"/>
                    <a:gd name="connsiteY23" fmla="*/ 1524000 h 2490773"/>
                    <a:gd name="connsiteX24" fmla="*/ 573077 w 1776401"/>
                    <a:gd name="connsiteY24" fmla="*/ 1133475 h 2490773"/>
                    <a:gd name="connsiteX25" fmla="*/ 401627 w 1776401"/>
                    <a:gd name="connsiteY25" fmla="*/ 714375 h 2490773"/>
                    <a:gd name="connsiteX26" fmla="*/ 573077 w 1776401"/>
                    <a:gd name="connsiteY26" fmla="*/ 304800 h 2490773"/>
                    <a:gd name="connsiteX27" fmla="*/ 1068377 w 1776401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584314 w 1816088"/>
                    <a:gd name="connsiteY3" fmla="*/ 1495425 h 2490773"/>
                    <a:gd name="connsiteX4" fmla="*/ 1365240 w 1816088"/>
                    <a:gd name="connsiteY4" fmla="*/ 1123944 h 2490773"/>
                    <a:gd name="connsiteX5" fmla="*/ 1231889 w 1816088"/>
                    <a:gd name="connsiteY5" fmla="*/ 923925 h 2490773"/>
                    <a:gd name="connsiteX6" fmla="*/ 1289039 w 1816088"/>
                    <a:gd name="connsiteY6" fmla="*/ 590550 h 2490773"/>
                    <a:gd name="connsiteX7" fmla="*/ 1403339 w 1816088"/>
                    <a:gd name="connsiteY7" fmla="*/ 942975 h 2490773"/>
                    <a:gd name="connsiteX8" fmla="*/ 1765289 w 1816088"/>
                    <a:gd name="connsiteY8" fmla="*/ 1409700 h 2490773"/>
                    <a:gd name="connsiteX9" fmla="*/ 1717664 w 1816088"/>
                    <a:gd name="connsiteY9" fmla="*/ 1928789 h 2490773"/>
                    <a:gd name="connsiteX10" fmla="*/ 1489064 w 1816088"/>
                    <a:gd name="connsiteY10" fmla="*/ 2209800 h 2490773"/>
                    <a:gd name="connsiteX11" fmla="*/ 1098539 w 1816088"/>
                    <a:gd name="connsiteY11" fmla="*/ 2438400 h 2490773"/>
                    <a:gd name="connsiteX12" fmla="*/ 631814 w 1816088"/>
                    <a:gd name="connsiteY12" fmla="*/ 2366938 h 2490773"/>
                    <a:gd name="connsiteX13" fmla="*/ 98414 w 1816088"/>
                    <a:gd name="connsiteY13" fmla="*/ 2009775 h 2490773"/>
                    <a:gd name="connsiteX14" fmla="*/ 50789 w 1816088"/>
                    <a:gd name="connsiteY14" fmla="*/ 1562100 h 2490773"/>
                    <a:gd name="connsiteX15" fmla="*/ 260339 w 1816088"/>
                    <a:gd name="connsiteY15" fmla="*/ 1114425 h 2490773"/>
                    <a:gd name="connsiteX16" fmla="*/ 174614 w 1816088"/>
                    <a:gd name="connsiteY16" fmla="*/ 781050 h 2490773"/>
                    <a:gd name="connsiteX17" fmla="*/ 365114 w 1816088"/>
                    <a:gd name="connsiteY17" fmla="*/ 1085850 h 2490773"/>
                    <a:gd name="connsiteX18" fmla="*/ 260339 w 1816088"/>
                    <a:gd name="connsiteY18" fmla="*/ 1552575 h 2490773"/>
                    <a:gd name="connsiteX19" fmla="*/ 468886 w 1816088"/>
                    <a:gd name="connsiteY19" fmla="*/ 1730905 h 2490773"/>
                    <a:gd name="connsiteX20" fmla="*/ 498464 w 1816088"/>
                    <a:gd name="connsiteY20" fmla="*/ 1266825 h 2490773"/>
                    <a:gd name="connsiteX21" fmla="*/ 898514 w 1816088"/>
                    <a:gd name="connsiteY21" fmla="*/ 1524000 h 2490773"/>
                    <a:gd name="connsiteX22" fmla="*/ 612764 w 1816088"/>
                    <a:gd name="connsiteY22" fmla="*/ 1133475 h 2490773"/>
                    <a:gd name="connsiteX23" fmla="*/ 441314 w 1816088"/>
                    <a:gd name="connsiteY23" fmla="*/ 714375 h 2490773"/>
                    <a:gd name="connsiteX24" fmla="*/ 612764 w 1816088"/>
                    <a:gd name="connsiteY24" fmla="*/ 304800 h 2490773"/>
                    <a:gd name="connsiteX25" fmla="*/ 1108064 w 1816088"/>
                    <a:gd name="connsiteY25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65240 w 1816088"/>
                    <a:gd name="connsiteY3" fmla="*/ 1123944 h 2490773"/>
                    <a:gd name="connsiteX4" fmla="*/ 1231889 w 1816088"/>
                    <a:gd name="connsiteY4" fmla="*/ 923925 h 2490773"/>
                    <a:gd name="connsiteX5" fmla="*/ 1289039 w 1816088"/>
                    <a:gd name="connsiteY5" fmla="*/ 590550 h 2490773"/>
                    <a:gd name="connsiteX6" fmla="*/ 1403339 w 1816088"/>
                    <a:gd name="connsiteY6" fmla="*/ 942975 h 2490773"/>
                    <a:gd name="connsiteX7" fmla="*/ 1765289 w 1816088"/>
                    <a:gd name="connsiteY7" fmla="*/ 1409700 h 2490773"/>
                    <a:gd name="connsiteX8" fmla="*/ 1717664 w 1816088"/>
                    <a:gd name="connsiteY8" fmla="*/ 1928789 h 2490773"/>
                    <a:gd name="connsiteX9" fmla="*/ 1489064 w 1816088"/>
                    <a:gd name="connsiteY9" fmla="*/ 2209800 h 2490773"/>
                    <a:gd name="connsiteX10" fmla="*/ 1098539 w 1816088"/>
                    <a:gd name="connsiteY10" fmla="*/ 2438400 h 2490773"/>
                    <a:gd name="connsiteX11" fmla="*/ 631814 w 1816088"/>
                    <a:gd name="connsiteY11" fmla="*/ 2366938 h 2490773"/>
                    <a:gd name="connsiteX12" fmla="*/ 98414 w 1816088"/>
                    <a:gd name="connsiteY12" fmla="*/ 2009775 h 2490773"/>
                    <a:gd name="connsiteX13" fmla="*/ 50789 w 1816088"/>
                    <a:gd name="connsiteY13" fmla="*/ 1562100 h 2490773"/>
                    <a:gd name="connsiteX14" fmla="*/ 260339 w 1816088"/>
                    <a:gd name="connsiteY14" fmla="*/ 1114425 h 2490773"/>
                    <a:gd name="connsiteX15" fmla="*/ 174614 w 1816088"/>
                    <a:gd name="connsiteY15" fmla="*/ 781050 h 2490773"/>
                    <a:gd name="connsiteX16" fmla="*/ 365114 w 1816088"/>
                    <a:gd name="connsiteY16" fmla="*/ 1085850 h 2490773"/>
                    <a:gd name="connsiteX17" fmla="*/ 260339 w 1816088"/>
                    <a:gd name="connsiteY17" fmla="*/ 1552575 h 2490773"/>
                    <a:gd name="connsiteX18" fmla="*/ 468886 w 1816088"/>
                    <a:gd name="connsiteY18" fmla="*/ 1730905 h 2490773"/>
                    <a:gd name="connsiteX19" fmla="*/ 498464 w 1816088"/>
                    <a:gd name="connsiteY19" fmla="*/ 1266825 h 2490773"/>
                    <a:gd name="connsiteX20" fmla="*/ 898514 w 1816088"/>
                    <a:gd name="connsiteY20" fmla="*/ 1524000 h 2490773"/>
                    <a:gd name="connsiteX21" fmla="*/ 612764 w 1816088"/>
                    <a:gd name="connsiteY21" fmla="*/ 1133475 h 2490773"/>
                    <a:gd name="connsiteX22" fmla="*/ 441314 w 1816088"/>
                    <a:gd name="connsiteY22" fmla="*/ 714375 h 2490773"/>
                    <a:gd name="connsiteX23" fmla="*/ 612764 w 1816088"/>
                    <a:gd name="connsiteY23" fmla="*/ 304800 h 2490773"/>
                    <a:gd name="connsiteX24" fmla="*/ 1108064 w 1816088"/>
                    <a:gd name="connsiteY24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260339 w 1816088"/>
                    <a:gd name="connsiteY16" fmla="*/ 1552575 h 2490773"/>
                    <a:gd name="connsiteX17" fmla="*/ 468886 w 1816088"/>
                    <a:gd name="connsiteY17" fmla="*/ 1730905 h 2490773"/>
                    <a:gd name="connsiteX18" fmla="*/ 498464 w 1816088"/>
                    <a:gd name="connsiteY18" fmla="*/ 1266825 h 2490773"/>
                    <a:gd name="connsiteX19" fmla="*/ 898514 w 1816088"/>
                    <a:gd name="connsiteY19" fmla="*/ 1524000 h 2490773"/>
                    <a:gd name="connsiteX20" fmla="*/ 612764 w 1816088"/>
                    <a:gd name="connsiteY20" fmla="*/ 1133475 h 2490773"/>
                    <a:gd name="connsiteX21" fmla="*/ 441314 w 1816088"/>
                    <a:gd name="connsiteY21" fmla="*/ 714375 h 2490773"/>
                    <a:gd name="connsiteX22" fmla="*/ 612764 w 1816088"/>
                    <a:gd name="connsiteY22" fmla="*/ 304800 h 2490773"/>
                    <a:gd name="connsiteX23" fmla="*/ 1108064 w 1816088"/>
                    <a:gd name="connsiteY23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612764 w 1816088"/>
                    <a:gd name="connsiteY18" fmla="*/ 1133475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3789 w 1816088"/>
                    <a:gd name="connsiteY18" fmla="*/ 1289968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816088" h="2490773">
                      <a:moveTo>
                        <a:pt x="1108064" y="0"/>
                      </a:moveTo>
                      <a:cubicBezTo>
                        <a:pt x="619124" y="487362"/>
                        <a:pt x="749305" y="674681"/>
                        <a:pt x="841364" y="819150"/>
                      </a:cubicBezTo>
                      <a:cubicBezTo>
                        <a:pt x="923927" y="955660"/>
                        <a:pt x="1206491" y="1063619"/>
                        <a:pt x="1431914" y="1400175"/>
                      </a:cubicBezTo>
                      <a:cubicBezTo>
                        <a:pt x="1497001" y="1417637"/>
                        <a:pt x="1255701" y="1058862"/>
                        <a:pt x="1231889" y="923925"/>
                      </a:cubicBezTo>
                      <a:cubicBezTo>
                        <a:pt x="1208079" y="765171"/>
                        <a:pt x="1231891" y="706435"/>
                        <a:pt x="1289039" y="590550"/>
                      </a:cubicBezTo>
                      <a:cubicBezTo>
                        <a:pt x="1322378" y="841372"/>
                        <a:pt x="1336666" y="892171"/>
                        <a:pt x="1403339" y="942975"/>
                      </a:cubicBezTo>
                      <a:cubicBezTo>
                        <a:pt x="1628764" y="1141407"/>
                        <a:pt x="1654164" y="1130293"/>
                        <a:pt x="1765289" y="1409700"/>
                      </a:cubicBezTo>
                      <a:cubicBezTo>
                        <a:pt x="1816088" y="1687504"/>
                        <a:pt x="1757350" y="1803367"/>
                        <a:pt x="1717664" y="1928789"/>
                      </a:cubicBezTo>
                      <a:cubicBezTo>
                        <a:pt x="1674801" y="2008159"/>
                        <a:pt x="1622414" y="2116117"/>
                        <a:pt x="1489064" y="2209800"/>
                      </a:cubicBezTo>
                      <a:cubicBezTo>
                        <a:pt x="1330316" y="2324086"/>
                        <a:pt x="1185854" y="2428861"/>
                        <a:pt x="1098539" y="2438400"/>
                      </a:cubicBezTo>
                      <a:cubicBezTo>
                        <a:pt x="828669" y="2490773"/>
                        <a:pt x="754057" y="2419311"/>
                        <a:pt x="631814" y="2366938"/>
                      </a:cubicBezTo>
                      <a:cubicBezTo>
                        <a:pt x="377822" y="2243099"/>
                        <a:pt x="180992" y="2169280"/>
                        <a:pt x="98414" y="2009775"/>
                      </a:cubicBezTo>
                      <a:cubicBezTo>
                        <a:pt x="39687" y="1870064"/>
                        <a:pt x="0" y="1725603"/>
                        <a:pt x="50789" y="1562100"/>
                      </a:cubicBezTo>
                      <a:cubicBezTo>
                        <a:pt x="84962" y="1408082"/>
                        <a:pt x="228599" y="1273168"/>
                        <a:pt x="260339" y="1114425"/>
                      </a:cubicBezTo>
                      <a:cubicBezTo>
                        <a:pt x="274673" y="996132"/>
                        <a:pt x="236536" y="894552"/>
                        <a:pt x="174614" y="781050"/>
                      </a:cubicBezTo>
                      <a:cubicBezTo>
                        <a:pt x="261936" y="868358"/>
                        <a:pt x="354019" y="1012816"/>
                        <a:pt x="365114" y="1085850"/>
                      </a:cubicBezTo>
                      <a:cubicBezTo>
                        <a:pt x="414159" y="1244159"/>
                        <a:pt x="330569" y="1580886"/>
                        <a:pt x="470434" y="1669907"/>
                      </a:cubicBezTo>
                      <a:cubicBezTo>
                        <a:pt x="587993" y="1741474"/>
                        <a:pt x="718062" y="1611714"/>
                        <a:pt x="498464" y="1266825"/>
                      </a:cubicBezTo>
                      <a:cubicBezTo>
                        <a:pt x="652431" y="1345973"/>
                        <a:pt x="693211" y="1416665"/>
                        <a:pt x="790941" y="1419081"/>
                      </a:cubicBezTo>
                      <a:cubicBezTo>
                        <a:pt x="666712" y="1077905"/>
                        <a:pt x="474659" y="958846"/>
                        <a:pt x="441314" y="714375"/>
                      </a:cubicBezTo>
                      <a:cubicBezTo>
                        <a:pt x="460372" y="530223"/>
                        <a:pt x="498479" y="441323"/>
                        <a:pt x="612764" y="304800"/>
                      </a:cubicBezTo>
                      <a:cubicBezTo>
                        <a:pt x="711207" y="207965"/>
                        <a:pt x="785806" y="125414"/>
                        <a:pt x="1108064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1" name="手繪多邊形 60"/>
                <p:cNvSpPr/>
                <p:nvPr/>
              </p:nvSpPr>
              <p:spPr>
                <a:xfrm rot="19831852" flipH="1">
                  <a:off x="3922169" y="1477296"/>
                  <a:ext cx="288032" cy="395037"/>
                </a:xfrm>
                <a:custGeom>
                  <a:avLst/>
                  <a:gdLst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68377 w 1776401"/>
                    <a:gd name="connsiteY0" fmla="*/ 0 h 2490773"/>
                    <a:gd name="connsiteX1" fmla="*/ 801677 w 1776401"/>
                    <a:gd name="connsiteY1" fmla="*/ 819150 h 2490773"/>
                    <a:gd name="connsiteX2" fmla="*/ 1392227 w 1776401"/>
                    <a:gd name="connsiteY2" fmla="*/ 1400175 h 2490773"/>
                    <a:gd name="connsiteX3" fmla="*/ 1382702 w 1776401"/>
                    <a:gd name="connsiteY3" fmla="*/ 2019300 h 2490773"/>
                    <a:gd name="connsiteX4" fmla="*/ 1544627 w 1776401"/>
                    <a:gd name="connsiteY4" fmla="*/ 1495425 h 2490773"/>
                    <a:gd name="connsiteX5" fmla="*/ 1335077 w 1776401"/>
                    <a:gd name="connsiteY5" fmla="*/ 1104900 h 2490773"/>
                    <a:gd name="connsiteX6" fmla="*/ 1192202 w 1776401"/>
                    <a:gd name="connsiteY6" fmla="*/ 923925 h 2490773"/>
                    <a:gd name="connsiteX7" fmla="*/ 1249352 w 1776401"/>
                    <a:gd name="connsiteY7" fmla="*/ 590550 h 2490773"/>
                    <a:gd name="connsiteX8" fmla="*/ 1363652 w 1776401"/>
                    <a:gd name="connsiteY8" fmla="*/ 942975 h 2490773"/>
                    <a:gd name="connsiteX9" fmla="*/ 1725602 w 1776401"/>
                    <a:gd name="connsiteY9" fmla="*/ 1409700 h 2490773"/>
                    <a:gd name="connsiteX10" fmla="*/ 1677977 w 1776401"/>
                    <a:gd name="connsiteY10" fmla="*/ 1928789 h 2490773"/>
                    <a:gd name="connsiteX11" fmla="*/ 1449377 w 1776401"/>
                    <a:gd name="connsiteY11" fmla="*/ 2209800 h 2490773"/>
                    <a:gd name="connsiteX12" fmla="*/ 1058852 w 1776401"/>
                    <a:gd name="connsiteY12" fmla="*/ 2438400 h 2490773"/>
                    <a:gd name="connsiteX13" fmla="*/ 592127 w 1776401"/>
                    <a:gd name="connsiteY13" fmla="*/ 2438400 h 2490773"/>
                    <a:gd name="connsiteX14" fmla="*/ 58727 w 1776401"/>
                    <a:gd name="connsiteY14" fmla="*/ 2009775 h 2490773"/>
                    <a:gd name="connsiteX15" fmla="*/ 11102 w 1776401"/>
                    <a:gd name="connsiteY15" fmla="*/ 1562100 h 2490773"/>
                    <a:gd name="connsiteX16" fmla="*/ 220652 w 1776401"/>
                    <a:gd name="connsiteY16" fmla="*/ 1114425 h 2490773"/>
                    <a:gd name="connsiteX17" fmla="*/ 134927 w 1776401"/>
                    <a:gd name="connsiteY17" fmla="*/ 781050 h 2490773"/>
                    <a:gd name="connsiteX18" fmla="*/ 325427 w 1776401"/>
                    <a:gd name="connsiteY18" fmla="*/ 1085850 h 2490773"/>
                    <a:gd name="connsiteX19" fmla="*/ 220652 w 1776401"/>
                    <a:gd name="connsiteY19" fmla="*/ 1552575 h 2490773"/>
                    <a:gd name="connsiteX20" fmla="*/ 458777 w 1776401"/>
                    <a:gd name="connsiteY20" fmla="*/ 1762125 h 2490773"/>
                    <a:gd name="connsiteX21" fmla="*/ 649277 w 1776401"/>
                    <a:gd name="connsiteY21" fmla="*/ 1590675 h 2490773"/>
                    <a:gd name="connsiteX22" fmla="*/ 458777 w 1776401"/>
                    <a:gd name="connsiteY22" fmla="*/ 1266825 h 2490773"/>
                    <a:gd name="connsiteX23" fmla="*/ 858827 w 1776401"/>
                    <a:gd name="connsiteY23" fmla="*/ 1524000 h 2490773"/>
                    <a:gd name="connsiteX24" fmla="*/ 573077 w 1776401"/>
                    <a:gd name="connsiteY24" fmla="*/ 1133475 h 2490773"/>
                    <a:gd name="connsiteX25" fmla="*/ 401627 w 1776401"/>
                    <a:gd name="connsiteY25" fmla="*/ 714375 h 2490773"/>
                    <a:gd name="connsiteX26" fmla="*/ 573077 w 1776401"/>
                    <a:gd name="connsiteY26" fmla="*/ 304800 h 2490773"/>
                    <a:gd name="connsiteX27" fmla="*/ 1068377 w 1776401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584314 w 1816088"/>
                    <a:gd name="connsiteY3" fmla="*/ 1495425 h 2490773"/>
                    <a:gd name="connsiteX4" fmla="*/ 1365240 w 1816088"/>
                    <a:gd name="connsiteY4" fmla="*/ 1123944 h 2490773"/>
                    <a:gd name="connsiteX5" fmla="*/ 1231889 w 1816088"/>
                    <a:gd name="connsiteY5" fmla="*/ 923925 h 2490773"/>
                    <a:gd name="connsiteX6" fmla="*/ 1289039 w 1816088"/>
                    <a:gd name="connsiteY6" fmla="*/ 590550 h 2490773"/>
                    <a:gd name="connsiteX7" fmla="*/ 1403339 w 1816088"/>
                    <a:gd name="connsiteY7" fmla="*/ 942975 h 2490773"/>
                    <a:gd name="connsiteX8" fmla="*/ 1765289 w 1816088"/>
                    <a:gd name="connsiteY8" fmla="*/ 1409700 h 2490773"/>
                    <a:gd name="connsiteX9" fmla="*/ 1717664 w 1816088"/>
                    <a:gd name="connsiteY9" fmla="*/ 1928789 h 2490773"/>
                    <a:gd name="connsiteX10" fmla="*/ 1489064 w 1816088"/>
                    <a:gd name="connsiteY10" fmla="*/ 2209800 h 2490773"/>
                    <a:gd name="connsiteX11" fmla="*/ 1098539 w 1816088"/>
                    <a:gd name="connsiteY11" fmla="*/ 2438400 h 2490773"/>
                    <a:gd name="connsiteX12" fmla="*/ 631814 w 1816088"/>
                    <a:gd name="connsiteY12" fmla="*/ 2366938 h 2490773"/>
                    <a:gd name="connsiteX13" fmla="*/ 98414 w 1816088"/>
                    <a:gd name="connsiteY13" fmla="*/ 2009775 h 2490773"/>
                    <a:gd name="connsiteX14" fmla="*/ 50789 w 1816088"/>
                    <a:gd name="connsiteY14" fmla="*/ 1562100 h 2490773"/>
                    <a:gd name="connsiteX15" fmla="*/ 260339 w 1816088"/>
                    <a:gd name="connsiteY15" fmla="*/ 1114425 h 2490773"/>
                    <a:gd name="connsiteX16" fmla="*/ 174614 w 1816088"/>
                    <a:gd name="connsiteY16" fmla="*/ 781050 h 2490773"/>
                    <a:gd name="connsiteX17" fmla="*/ 365114 w 1816088"/>
                    <a:gd name="connsiteY17" fmla="*/ 1085850 h 2490773"/>
                    <a:gd name="connsiteX18" fmla="*/ 260339 w 1816088"/>
                    <a:gd name="connsiteY18" fmla="*/ 1552575 h 2490773"/>
                    <a:gd name="connsiteX19" fmla="*/ 468886 w 1816088"/>
                    <a:gd name="connsiteY19" fmla="*/ 1730905 h 2490773"/>
                    <a:gd name="connsiteX20" fmla="*/ 498464 w 1816088"/>
                    <a:gd name="connsiteY20" fmla="*/ 1266825 h 2490773"/>
                    <a:gd name="connsiteX21" fmla="*/ 898514 w 1816088"/>
                    <a:gd name="connsiteY21" fmla="*/ 1524000 h 2490773"/>
                    <a:gd name="connsiteX22" fmla="*/ 612764 w 1816088"/>
                    <a:gd name="connsiteY22" fmla="*/ 1133475 h 2490773"/>
                    <a:gd name="connsiteX23" fmla="*/ 441314 w 1816088"/>
                    <a:gd name="connsiteY23" fmla="*/ 714375 h 2490773"/>
                    <a:gd name="connsiteX24" fmla="*/ 612764 w 1816088"/>
                    <a:gd name="connsiteY24" fmla="*/ 304800 h 2490773"/>
                    <a:gd name="connsiteX25" fmla="*/ 1108064 w 1816088"/>
                    <a:gd name="connsiteY25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65240 w 1816088"/>
                    <a:gd name="connsiteY3" fmla="*/ 1123944 h 2490773"/>
                    <a:gd name="connsiteX4" fmla="*/ 1231889 w 1816088"/>
                    <a:gd name="connsiteY4" fmla="*/ 923925 h 2490773"/>
                    <a:gd name="connsiteX5" fmla="*/ 1289039 w 1816088"/>
                    <a:gd name="connsiteY5" fmla="*/ 590550 h 2490773"/>
                    <a:gd name="connsiteX6" fmla="*/ 1403339 w 1816088"/>
                    <a:gd name="connsiteY6" fmla="*/ 942975 h 2490773"/>
                    <a:gd name="connsiteX7" fmla="*/ 1765289 w 1816088"/>
                    <a:gd name="connsiteY7" fmla="*/ 1409700 h 2490773"/>
                    <a:gd name="connsiteX8" fmla="*/ 1717664 w 1816088"/>
                    <a:gd name="connsiteY8" fmla="*/ 1928789 h 2490773"/>
                    <a:gd name="connsiteX9" fmla="*/ 1489064 w 1816088"/>
                    <a:gd name="connsiteY9" fmla="*/ 2209800 h 2490773"/>
                    <a:gd name="connsiteX10" fmla="*/ 1098539 w 1816088"/>
                    <a:gd name="connsiteY10" fmla="*/ 2438400 h 2490773"/>
                    <a:gd name="connsiteX11" fmla="*/ 631814 w 1816088"/>
                    <a:gd name="connsiteY11" fmla="*/ 2366938 h 2490773"/>
                    <a:gd name="connsiteX12" fmla="*/ 98414 w 1816088"/>
                    <a:gd name="connsiteY12" fmla="*/ 2009775 h 2490773"/>
                    <a:gd name="connsiteX13" fmla="*/ 50789 w 1816088"/>
                    <a:gd name="connsiteY13" fmla="*/ 1562100 h 2490773"/>
                    <a:gd name="connsiteX14" fmla="*/ 260339 w 1816088"/>
                    <a:gd name="connsiteY14" fmla="*/ 1114425 h 2490773"/>
                    <a:gd name="connsiteX15" fmla="*/ 174614 w 1816088"/>
                    <a:gd name="connsiteY15" fmla="*/ 781050 h 2490773"/>
                    <a:gd name="connsiteX16" fmla="*/ 365114 w 1816088"/>
                    <a:gd name="connsiteY16" fmla="*/ 1085850 h 2490773"/>
                    <a:gd name="connsiteX17" fmla="*/ 260339 w 1816088"/>
                    <a:gd name="connsiteY17" fmla="*/ 1552575 h 2490773"/>
                    <a:gd name="connsiteX18" fmla="*/ 468886 w 1816088"/>
                    <a:gd name="connsiteY18" fmla="*/ 1730905 h 2490773"/>
                    <a:gd name="connsiteX19" fmla="*/ 498464 w 1816088"/>
                    <a:gd name="connsiteY19" fmla="*/ 1266825 h 2490773"/>
                    <a:gd name="connsiteX20" fmla="*/ 898514 w 1816088"/>
                    <a:gd name="connsiteY20" fmla="*/ 1524000 h 2490773"/>
                    <a:gd name="connsiteX21" fmla="*/ 612764 w 1816088"/>
                    <a:gd name="connsiteY21" fmla="*/ 1133475 h 2490773"/>
                    <a:gd name="connsiteX22" fmla="*/ 441314 w 1816088"/>
                    <a:gd name="connsiteY22" fmla="*/ 714375 h 2490773"/>
                    <a:gd name="connsiteX23" fmla="*/ 612764 w 1816088"/>
                    <a:gd name="connsiteY23" fmla="*/ 304800 h 2490773"/>
                    <a:gd name="connsiteX24" fmla="*/ 1108064 w 1816088"/>
                    <a:gd name="connsiteY24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260339 w 1816088"/>
                    <a:gd name="connsiteY16" fmla="*/ 1552575 h 2490773"/>
                    <a:gd name="connsiteX17" fmla="*/ 468886 w 1816088"/>
                    <a:gd name="connsiteY17" fmla="*/ 1730905 h 2490773"/>
                    <a:gd name="connsiteX18" fmla="*/ 498464 w 1816088"/>
                    <a:gd name="connsiteY18" fmla="*/ 1266825 h 2490773"/>
                    <a:gd name="connsiteX19" fmla="*/ 898514 w 1816088"/>
                    <a:gd name="connsiteY19" fmla="*/ 1524000 h 2490773"/>
                    <a:gd name="connsiteX20" fmla="*/ 612764 w 1816088"/>
                    <a:gd name="connsiteY20" fmla="*/ 1133475 h 2490773"/>
                    <a:gd name="connsiteX21" fmla="*/ 441314 w 1816088"/>
                    <a:gd name="connsiteY21" fmla="*/ 714375 h 2490773"/>
                    <a:gd name="connsiteX22" fmla="*/ 612764 w 1816088"/>
                    <a:gd name="connsiteY22" fmla="*/ 304800 h 2490773"/>
                    <a:gd name="connsiteX23" fmla="*/ 1108064 w 1816088"/>
                    <a:gd name="connsiteY23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612764 w 1816088"/>
                    <a:gd name="connsiteY18" fmla="*/ 1133475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3789 w 1816088"/>
                    <a:gd name="connsiteY18" fmla="*/ 1289968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816088" h="2490773">
                      <a:moveTo>
                        <a:pt x="1108064" y="0"/>
                      </a:moveTo>
                      <a:cubicBezTo>
                        <a:pt x="619124" y="487362"/>
                        <a:pt x="749305" y="674681"/>
                        <a:pt x="841364" y="819150"/>
                      </a:cubicBezTo>
                      <a:cubicBezTo>
                        <a:pt x="923927" y="955660"/>
                        <a:pt x="1206491" y="1063619"/>
                        <a:pt x="1431914" y="1400175"/>
                      </a:cubicBezTo>
                      <a:cubicBezTo>
                        <a:pt x="1497001" y="1417637"/>
                        <a:pt x="1255701" y="1058862"/>
                        <a:pt x="1231889" y="923925"/>
                      </a:cubicBezTo>
                      <a:cubicBezTo>
                        <a:pt x="1208079" y="765171"/>
                        <a:pt x="1231891" y="706435"/>
                        <a:pt x="1289039" y="590550"/>
                      </a:cubicBezTo>
                      <a:cubicBezTo>
                        <a:pt x="1322378" y="841372"/>
                        <a:pt x="1336666" y="892171"/>
                        <a:pt x="1403339" y="942975"/>
                      </a:cubicBezTo>
                      <a:cubicBezTo>
                        <a:pt x="1628764" y="1141407"/>
                        <a:pt x="1654164" y="1130293"/>
                        <a:pt x="1765289" y="1409700"/>
                      </a:cubicBezTo>
                      <a:cubicBezTo>
                        <a:pt x="1816088" y="1687504"/>
                        <a:pt x="1757350" y="1803367"/>
                        <a:pt x="1717664" y="1928789"/>
                      </a:cubicBezTo>
                      <a:cubicBezTo>
                        <a:pt x="1674801" y="2008159"/>
                        <a:pt x="1622414" y="2116117"/>
                        <a:pt x="1489064" y="2209800"/>
                      </a:cubicBezTo>
                      <a:cubicBezTo>
                        <a:pt x="1330316" y="2324086"/>
                        <a:pt x="1185854" y="2428861"/>
                        <a:pt x="1098539" y="2438400"/>
                      </a:cubicBezTo>
                      <a:cubicBezTo>
                        <a:pt x="828669" y="2490773"/>
                        <a:pt x="754057" y="2419311"/>
                        <a:pt x="631814" y="2366938"/>
                      </a:cubicBezTo>
                      <a:cubicBezTo>
                        <a:pt x="377822" y="2243099"/>
                        <a:pt x="180992" y="2169280"/>
                        <a:pt x="98414" y="2009775"/>
                      </a:cubicBezTo>
                      <a:cubicBezTo>
                        <a:pt x="39687" y="1870064"/>
                        <a:pt x="0" y="1725603"/>
                        <a:pt x="50789" y="1562100"/>
                      </a:cubicBezTo>
                      <a:cubicBezTo>
                        <a:pt x="84962" y="1408082"/>
                        <a:pt x="228599" y="1273168"/>
                        <a:pt x="260339" y="1114425"/>
                      </a:cubicBezTo>
                      <a:cubicBezTo>
                        <a:pt x="274673" y="996132"/>
                        <a:pt x="236536" y="894552"/>
                        <a:pt x="174614" y="781050"/>
                      </a:cubicBezTo>
                      <a:cubicBezTo>
                        <a:pt x="261936" y="868358"/>
                        <a:pt x="354019" y="1012816"/>
                        <a:pt x="365114" y="1085850"/>
                      </a:cubicBezTo>
                      <a:cubicBezTo>
                        <a:pt x="414159" y="1244159"/>
                        <a:pt x="330569" y="1580886"/>
                        <a:pt x="470434" y="1669907"/>
                      </a:cubicBezTo>
                      <a:cubicBezTo>
                        <a:pt x="587993" y="1741474"/>
                        <a:pt x="718062" y="1611714"/>
                        <a:pt x="498464" y="1266825"/>
                      </a:cubicBezTo>
                      <a:cubicBezTo>
                        <a:pt x="652431" y="1345973"/>
                        <a:pt x="693211" y="1416665"/>
                        <a:pt x="790941" y="1419081"/>
                      </a:cubicBezTo>
                      <a:cubicBezTo>
                        <a:pt x="666712" y="1077905"/>
                        <a:pt x="474659" y="958846"/>
                        <a:pt x="441314" y="714375"/>
                      </a:cubicBezTo>
                      <a:cubicBezTo>
                        <a:pt x="460372" y="530223"/>
                        <a:pt x="498479" y="441323"/>
                        <a:pt x="612764" y="304800"/>
                      </a:cubicBezTo>
                      <a:cubicBezTo>
                        <a:pt x="711207" y="207965"/>
                        <a:pt x="785806" y="125414"/>
                        <a:pt x="1108064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cxnSp>
            <p:nvCxnSpPr>
              <p:cNvPr id="62" name="直線接點 61"/>
              <p:cNvCxnSpPr/>
              <p:nvPr userDrawn="1"/>
            </p:nvCxnSpPr>
            <p:spPr>
              <a:xfrm>
                <a:off x="6460445" y="673394"/>
                <a:ext cx="0" cy="7200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grpSp>
            <p:nvGrpSpPr>
              <p:cNvPr id="63" name="群組 165"/>
              <p:cNvGrpSpPr/>
              <p:nvPr userDrawn="1"/>
            </p:nvGrpSpPr>
            <p:grpSpPr>
              <a:xfrm>
                <a:off x="6676469" y="601386"/>
                <a:ext cx="430690" cy="288032"/>
                <a:chOff x="340098" y="3510788"/>
                <a:chExt cx="2060746" cy="137816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4" name="手繪多邊形 63"/>
                <p:cNvSpPr/>
                <p:nvPr/>
              </p:nvSpPr>
              <p:spPr>
                <a:xfrm rot="12532589">
                  <a:off x="340098" y="3510788"/>
                  <a:ext cx="880142" cy="237270"/>
                </a:xfrm>
                <a:custGeom>
                  <a:avLst/>
                  <a:gdLst>
                    <a:gd name="connsiteX0" fmla="*/ 0 w 806720"/>
                    <a:gd name="connsiteY0" fmla="*/ 0 h 237270"/>
                    <a:gd name="connsiteX1" fmla="*/ 403360 w 806720"/>
                    <a:gd name="connsiteY1" fmla="*/ 0 h 237270"/>
                    <a:gd name="connsiteX2" fmla="*/ 586453 w 806720"/>
                    <a:gd name="connsiteY2" fmla="*/ 12926 h 237270"/>
                    <a:gd name="connsiteX3" fmla="*/ 586452 w 806720"/>
                    <a:gd name="connsiteY3" fmla="*/ 224344 h 237270"/>
                    <a:gd name="connsiteX4" fmla="*/ 403359 w 806720"/>
                    <a:gd name="connsiteY4" fmla="*/ 237270 h 237270"/>
                    <a:gd name="connsiteX5" fmla="*/ 0 w 806720"/>
                    <a:gd name="connsiteY5" fmla="*/ 237270 h 237270"/>
                    <a:gd name="connsiteX6" fmla="*/ 0 w 806720"/>
                    <a:gd name="connsiteY6" fmla="*/ 0 h 237270"/>
                    <a:gd name="connsiteX0" fmla="*/ 25302 w 880142"/>
                    <a:gd name="connsiteY0" fmla="*/ 27460 h 237270"/>
                    <a:gd name="connsiteX1" fmla="*/ 403360 w 880142"/>
                    <a:gd name="connsiteY1" fmla="*/ 0 h 237270"/>
                    <a:gd name="connsiteX2" fmla="*/ 586453 w 880142"/>
                    <a:gd name="connsiteY2" fmla="*/ 12926 h 237270"/>
                    <a:gd name="connsiteX3" fmla="*/ 586452 w 880142"/>
                    <a:gd name="connsiteY3" fmla="*/ 224344 h 237270"/>
                    <a:gd name="connsiteX4" fmla="*/ 403359 w 880142"/>
                    <a:gd name="connsiteY4" fmla="*/ 237270 h 237270"/>
                    <a:gd name="connsiteX5" fmla="*/ 0 w 880142"/>
                    <a:gd name="connsiteY5" fmla="*/ 237270 h 237270"/>
                    <a:gd name="connsiteX6" fmla="*/ 25302 w 880142"/>
                    <a:gd name="connsiteY6" fmla="*/ 27460 h 237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80142" h="237270">
                      <a:moveTo>
                        <a:pt x="25302" y="27460"/>
                      </a:moveTo>
                      <a:lnTo>
                        <a:pt x="403360" y="0"/>
                      </a:lnTo>
                      <a:cubicBezTo>
                        <a:pt x="467004" y="0"/>
                        <a:pt x="529744" y="4429"/>
                        <a:pt x="586453" y="12926"/>
                      </a:cubicBezTo>
                      <a:cubicBezTo>
                        <a:pt x="880142" y="56930"/>
                        <a:pt x="880141" y="180340"/>
                        <a:pt x="586452" y="224344"/>
                      </a:cubicBezTo>
                      <a:cubicBezTo>
                        <a:pt x="529743" y="232841"/>
                        <a:pt x="467003" y="237270"/>
                        <a:pt x="403359" y="237270"/>
                      </a:cubicBezTo>
                      <a:lnTo>
                        <a:pt x="0" y="237270"/>
                      </a:lnTo>
                      <a:lnTo>
                        <a:pt x="25302" y="27460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5" name="手繪多邊形 64"/>
                <p:cNvSpPr/>
                <p:nvPr/>
              </p:nvSpPr>
              <p:spPr>
                <a:xfrm rot="17932589">
                  <a:off x="1383410" y="3263595"/>
                  <a:ext cx="246025" cy="1542705"/>
                </a:xfrm>
                <a:custGeom>
                  <a:avLst/>
                  <a:gdLst>
                    <a:gd name="connsiteX0" fmla="*/ 0 w 237270"/>
                    <a:gd name="connsiteY0" fmla="*/ 0 h 1518530"/>
                    <a:gd name="connsiteX1" fmla="*/ 237270 w 237270"/>
                    <a:gd name="connsiteY1" fmla="*/ 0 h 1518530"/>
                    <a:gd name="connsiteX2" fmla="*/ 237270 w 237270"/>
                    <a:gd name="connsiteY2" fmla="*/ 1518530 h 1518530"/>
                    <a:gd name="connsiteX3" fmla="*/ 0 w 237270"/>
                    <a:gd name="connsiteY3" fmla="*/ 1518530 h 1518530"/>
                    <a:gd name="connsiteX4" fmla="*/ 0 w 237270"/>
                    <a:gd name="connsiteY4" fmla="*/ 0 h 1518530"/>
                    <a:gd name="connsiteX0" fmla="*/ 0 w 237270"/>
                    <a:gd name="connsiteY0" fmla="*/ 0 h 1542705"/>
                    <a:gd name="connsiteX1" fmla="*/ 237270 w 237270"/>
                    <a:gd name="connsiteY1" fmla="*/ 0 h 1542705"/>
                    <a:gd name="connsiteX2" fmla="*/ 237270 w 237270"/>
                    <a:gd name="connsiteY2" fmla="*/ 1518530 h 1542705"/>
                    <a:gd name="connsiteX3" fmla="*/ 82150 w 237270"/>
                    <a:gd name="connsiteY3" fmla="*/ 1542705 h 1542705"/>
                    <a:gd name="connsiteX4" fmla="*/ 0 w 237270"/>
                    <a:gd name="connsiteY4" fmla="*/ 0 h 1542705"/>
                    <a:gd name="connsiteX0" fmla="*/ 8755 w 246025"/>
                    <a:gd name="connsiteY0" fmla="*/ 0 h 1542705"/>
                    <a:gd name="connsiteX1" fmla="*/ 246025 w 246025"/>
                    <a:gd name="connsiteY1" fmla="*/ 0 h 1542705"/>
                    <a:gd name="connsiteX2" fmla="*/ 246025 w 246025"/>
                    <a:gd name="connsiteY2" fmla="*/ 1518530 h 1542705"/>
                    <a:gd name="connsiteX3" fmla="*/ 90905 w 246025"/>
                    <a:gd name="connsiteY3" fmla="*/ 1542705 h 1542705"/>
                    <a:gd name="connsiteX4" fmla="*/ 8755 w 246025"/>
                    <a:gd name="connsiteY4" fmla="*/ 0 h 15427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6025" h="1542705">
                      <a:moveTo>
                        <a:pt x="8755" y="0"/>
                      </a:moveTo>
                      <a:lnTo>
                        <a:pt x="246025" y="0"/>
                      </a:lnTo>
                      <a:lnTo>
                        <a:pt x="246025" y="1518530"/>
                      </a:lnTo>
                      <a:lnTo>
                        <a:pt x="90905" y="1542705"/>
                      </a:lnTo>
                      <a:cubicBezTo>
                        <a:pt x="0" y="1022025"/>
                        <a:pt x="36138" y="514235"/>
                        <a:pt x="8755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6" name="手繪多邊形 65"/>
                <p:cNvSpPr/>
                <p:nvPr/>
              </p:nvSpPr>
              <p:spPr>
                <a:xfrm rot="15457015">
                  <a:off x="916547" y="4166057"/>
                  <a:ext cx="1071886" cy="373900"/>
                </a:xfrm>
                <a:custGeom>
                  <a:avLst/>
                  <a:gdLst>
                    <a:gd name="connsiteX0" fmla="*/ 0 w 10000"/>
                    <a:gd name="connsiteY0" fmla="*/ 2000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2000 h 10000"/>
                    <a:gd name="connsiteX0" fmla="*/ 487 w 10000"/>
                    <a:gd name="connsiteY0" fmla="*/ 1995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87 w 10000"/>
                    <a:gd name="connsiteY4" fmla="*/ 1995 h 10000"/>
                    <a:gd name="connsiteX0" fmla="*/ 340 w 10000"/>
                    <a:gd name="connsiteY0" fmla="*/ 2064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340 w 10000"/>
                    <a:gd name="connsiteY4" fmla="*/ 2064 h 10000"/>
                    <a:gd name="connsiteX0" fmla="*/ 470 w 10000"/>
                    <a:gd name="connsiteY0" fmla="*/ 2292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70 w 10000"/>
                    <a:gd name="connsiteY4" fmla="*/ 2292 h 10000"/>
                    <a:gd name="connsiteX0" fmla="*/ 470 w 10000"/>
                    <a:gd name="connsiteY0" fmla="*/ 229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470 w 10000"/>
                    <a:gd name="connsiteY4" fmla="*/ 2292 h 11256"/>
                    <a:gd name="connsiteX0" fmla="*/ 982 w 10000"/>
                    <a:gd name="connsiteY0" fmla="*/ 3496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982 w 10000"/>
                    <a:gd name="connsiteY4" fmla="*/ 3496 h 11256"/>
                    <a:gd name="connsiteX0" fmla="*/ 1329 w 10000"/>
                    <a:gd name="connsiteY0" fmla="*/ 374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329 w 10000"/>
                    <a:gd name="connsiteY4" fmla="*/ 3742 h 11256"/>
                    <a:gd name="connsiteX0" fmla="*/ 1329 w 10000"/>
                    <a:gd name="connsiteY0" fmla="*/ 374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329 w 10000"/>
                    <a:gd name="connsiteY4" fmla="*/ 3742 h 11256"/>
                    <a:gd name="connsiteX0" fmla="*/ 1024 w 10000"/>
                    <a:gd name="connsiteY0" fmla="*/ 5776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024 w 10000"/>
                    <a:gd name="connsiteY4" fmla="*/ 5776 h 11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000" h="11256">
                      <a:moveTo>
                        <a:pt x="1024" y="5776"/>
                      </a:moveTo>
                      <a:lnTo>
                        <a:pt x="10000" y="0"/>
                      </a:lnTo>
                      <a:cubicBezTo>
                        <a:pt x="9816" y="3752"/>
                        <a:pt x="9633" y="7504"/>
                        <a:pt x="9449" y="11256"/>
                      </a:cubicBezTo>
                      <a:lnTo>
                        <a:pt x="0" y="10000"/>
                      </a:lnTo>
                      <a:lnTo>
                        <a:pt x="1024" y="5776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7" name="手繪多邊形 66"/>
                <p:cNvSpPr/>
                <p:nvPr/>
              </p:nvSpPr>
              <p:spPr>
                <a:xfrm rot="20428123" flipH="1">
                  <a:off x="1165877" y="3752225"/>
                  <a:ext cx="819705" cy="227123"/>
                </a:xfrm>
                <a:custGeom>
                  <a:avLst/>
                  <a:gdLst>
                    <a:gd name="connsiteX0" fmla="*/ 0 w 10000"/>
                    <a:gd name="connsiteY0" fmla="*/ 2000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2000 h 10000"/>
                    <a:gd name="connsiteX0" fmla="*/ 487 w 10000"/>
                    <a:gd name="connsiteY0" fmla="*/ 1995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87 w 10000"/>
                    <a:gd name="connsiteY4" fmla="*/ 1995 h 10000"/>
                    <a:gd name="connsiteX0" fmla="*/ 340 w 10000"/>
                    <a:gd name="connsiteY0" fmla="*/ 2064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340 w 10000"/>
                    <a:gd name="connsiteY4" fmla="*/ 2064 h 10000"/>
                    <a:gd name="connsiteX0" fmla="*/ 470 w 10000"/>
                    <a:gd name="connsiteY0" fmla="*/ 2292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70 w 10000"/>
                    <a:gd name="connsiteY4" fmla="*/ 2292 h 10000"/>
                    <a:gd name="connsiteX0" fmla="*/ 470 w 10000"/>
                    <a:gd name="connsiteY0" fmla="*/ 229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470 w 10000"/>
                    <a:gd name="connsiteY4" fmla="*/ 2292 h 11256"/>
                    <a:gd name="connsiteX0" fmla="*/ 1217 w 10000"/>
                    <a:gd name="connsiteY0" fmla="*/ 1729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217 w 10000"/>
                    <a:gd name="connsiteY4" fmla="*/ 1729 h 11256"/>
                    <a:gd name="connsiteX0" fmla="*/ 1610 w 10000"/>
                    <a:gd name="connsiteY0" fmla="*/ 671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610 w 10000"/>
                    <a:gd name="connsiteY4" fmla="*/ 6712 h 11256"/>
                    <a:gd name="connsiteX0" fmla="*/ 1610 w 10000"/>
                    <a:gd name="connsiteY0" fmla="*/ 671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610 w 10000"/>
                    <a:gd name="connsiteY4" fmla="*/ 6712 h 11256"/>
                    <a:gd name="connsiteX0" fmla="*/ 1001 w 9391"/>
                    <a:gd name="connsiteY0" fmla="*/ 6712 h 11256"/>
                    <a:gd name="connsiteX1" fmla="*/ 9391 w 9391"/>
                    <a:gd name="connsiteY1" fmla="*/ 0 h 11256"/>
                    <a:gd name="connsiteX2" fmla="*/ 8840 w 9391"/>
                    <a:gd name="connsiteY2" fmla="*/ 11256 h 11256"/>
                    <a:gd name="connsiteX3" fmla="*/ 0 w 9391"/>
                    <a:gd name="connsiteY3" fmla="*/ 10244 h 11256"/>
                    <a:gd name="connsiteX4" fmla="*/ 1001 w 9391"/>
                    <a:gd name="connsiteY4" fmla="*/ 6712 h 11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391" h="11256">
                      <a:moveTo>
                        <a:pt x="1001" y="6712"/>
                      </a:moveTo>
                      <a:lnTo>
                        <a:pt x="9391" y="0"/>
                      </a:lnTo>
                      <a:cubicBezTo>
                        <a:pt x="9207" y="3752"/>
                        <a:pt x="9024" y="7504"/>
                        <a:pt x="8840" y="11256"/>
                      </a:cubicBezTo>
                      <a:lnTo>
                        <a:pt x="0" y="10244"/>
                      </a:lnTo>
                      <a:lnTo>
                        <a:pt x="1001" y="6712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8" name="手繪多邊形 67"/>
                <p:cNvSpPr/>
                <p:nvPr/>
              </p:nvSpPr>
              <p:spPr>
                <a:xfrm rot="14666441">
                  <a:off x="1964719" y="4293556"/>
                  <a:ext cx="347384" cy="253354"/>
                </a:xfrm>
                <a:custGeom>
                  <a:avLst/>
                  <a:gdLst>
                    <a:gd name="connsiteX0" fmla="*/ 0 w 10000"/>
                    <a:gd name="connsiteY0" fmla="*/ 2000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2000 h 10000"/>
                    <a:gd name="connsiteX0" fmla="*/ 487 w 10000"/>
                    <a:gd name="connsiteY0" fmla="*/ 1995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87 w 10000"/>
                    <a:gd name="connsiteY4" fmla="*/ 1995 h 10000"/>
                    <a:gd name="connsiteX0" fmla="*/ 340 w 10000"/>
                    <a:gd name="connsiteY0" fmla="*/ 2064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340 w 10000"/>
                    <a:gd name="connsiteY4" fmla="*/ 2064 h 10000"/>
                    <a:gd name="connsiteX0" fmla="*/ 470 w 10000"/>
                    <a:gd name="connsiteY0" fmla="*/ 2292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70 w 10000"/>
                    <a:gd name="connsiteY4" fmla="*/ 2292 h 10000"/>
                    <a:gd name="connsiteX0" fmla="*/ 470 w 10000"/>
                    <a:gd name="connsiteY0" fmla="*/ 229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470 w 10000"/>
                    <a:gd name="connsiteY4" fmla="*/ 2292 h 11256"/>
                    <a:gd name="connsiteX0" fmla="*/ 1947 w 10000"/>
                    <a:gd name="connsiteY0" fmla="*/ 3639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947 w 10000"/>
                    <a:gd name="connsiteY4" fmla="*/ 3639 h 11256"/>
                    <a:gd name="connsiteX0" fmla="*/ 1947 w 10000"/>
                    <a:gd name="connsiteY0" fmla="*/ 3639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947 w 10000"/>
                    <a:gd name="connsiteY4" fmla="*/ 3639 h 11256"/>
                    <a:gd name="connsiteX0" fmla="*/ 0 w 8053"/>
                    <a:gd name="connsiteY0" fmla="*/ 3639 h 11256"/>
                    <a:gd name="connsiteX1" fmla="*/ 8053 w 8053"/>
                    <a:gd name="connsiteY1" fmla="*/ 0 h 11256"/>
                    <a:gd name="connsiteX2" fmla="*/ 7502 w 8053"/>
                    <a:gd name="connsiteY2" fmla="*/ 11256 h 11256"/>
                    <a:gd name="connsiteX3" fmla="*/ 492 w 8053"/>
                    <a:gd name="connsiteY3" fmla="*/ 8858 h 11256"/>
                    <a:gd name="connsiteX4" fmla="*/ 0 w 8053"/>
                    <a:gd name="connsiteY4" fmla="*/ 3639 h 11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053" h="11256">
                      <a:moveTo>
                        <a:pt x="0" y="3639"/>
                      </a:moveTo>
                      <a:lnTo>
                        <a:pt x="8053" y="0"/>
                      </a:lnTo>
                      <a:cubicBezTo>
                        <a:pt x="7869" y="3752"/>
                        <a:pt x="7686" y="7504"/>
                        <a:pt x="7502" y="11256"/>
                      </a:cubicBezTo>
                      <a:lnTo>
                        <a:pt x="492" y="8858"/>
                      </a:lnTo>
                      <a:lnTo>
                        <a:pt x="0" y="3639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9" name="手繪多邊形 68"/>
                <p:cNvSpPr/>
                <p:nvPr/>
              </p:nvSpPr>
              <p:spPr>
                <a:xfrm rot="18975469" flipH="1">
                  <a:off x="2049146" y="4124840"/>
                  <a:ext cx="351698" cy="253354"/>
                </a:xfrm>
                <a:custGeom>
                  <a:avLst/>
                  <a:gdLst>
                    <a:gd name="connsiteX0" fmla="*/ 0 w 10000"/>
                    <a:gd name="connsiteY0" fmla="*/ 2000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2000 h 10000"/>
                    <a:gd name="connsiteX0" fmla="*/ 487 w 10000"/>
                    <a:gd name="connsiteY0" fmla="*/ 1995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87 w 10000"/>
                    <a:gd name="connsiteY4" fmla="*/ 1995 h 10000"/>
                    <a:gd name="connsiteX0" fmla="*/ 340 w 10000"/>
                    <a:gd name="connsiteY0" fmla="*/ 2064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340 w 10000"/>
                    <a:gd name="connsiteY4" fmla="*/ 2064 h 10000"/>
                    <a:gd name="connsiteX0" fmla="*/ 470 w 10000"/>
                    <a:gd name="connsiteY0" fmla="*/ 2292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70 w 10000"/>
                    <a:gd name="connsiteY4" fmla="*/ 2292 h 10000"/>
                    <a:gd name="connsiteX0" fmla="*/ 470 w 10000"/>
                    <a:gd name="connsiteY0" fmla="*/ 229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470 w 10000"/>
                    <a:gd name="connsiteY4" fmla="*/ 2292 h 11256"/>
                    <a:gd name="connsiteX0" fmla="*/ 2413 w 10000"/>
                    <a:gd name="connsiteY0" fmla="*/ 2847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2413 w 10000"/>
                    <a:gd name="connsiteY4" fmla="*/ 2847 h 11256"/>
                    <a:gd name="connsiteX0" fmla="*/ 2413 w 10000"/>
                    <a:gd name="connsiteY0" fmla="*/ 2847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2413 w 10000"/>
                    <a:gd name="connsiteY4" fmla="*/ 2847 h 11256"/>
                    <a:gd name="connsiteX0" fmla="*/ 1847 w 10000"/>
                    <a:gd name="connsiteY0" fmla="*/ 5451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847 w 10000"/>
                    <a:gd name="connsiteY4" fmla="*/ 5451 h 11256"/>
                    <a:gd name="connsiteX0" fmla="*/ 0 w 8153"/>
                    <a:gd name="connsiteY0" fmla="*/ 5451 h 11256"/>
                    <a:gd name="connsiteX1" fmla="*/ 8153 w 8153"/>
                    <a:gd name="connsiteY1" fmla="*/ 0 h 11256"/>
                    <a:gd name="connsiteX2" fmla="*/ 7602 w 8153"/>
                    <a:gd name="connsiteY2" fmla="*/ 11256 h 11256"/>
                    <a:gd name="connsiteX3" fmla="*/ 157 w 8153"/>
                    <a:gd name="connsiteY3" fmla="*/ 9605 h 11256"/>
                    <a:gd name="connsiteX4" fmla="*/ 0 w 8153"/>
                    <a:gd name="connsiteY4" fmla="*/ 5451 h 11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153" h="11256">
                      <a:moveTo>
                        <a:pt x="0" y="5451"/>
                      </a:moveTo>
                      <a:lnTo>
                        <a:pt x="8153" y="0"/>
                      </a:lnTo>
                      <a:cubicBezTo>
                        <a:pt x="7969" y="3752"/>
                        <a:pt x="7786" y="7504"/>
                        <a:pt x="7602" y="11256"/>
                      </a:cubicBezTo>
                      <a:lnTo>
                        <a:pt x="157" y="9605"/>
                      </a:lnTo>
                      <a:cubicBezTo>
                        <a:pt x="105" y="8220"/>
                        <a:pt x="52" y="6836"/>
                        <a:pt x="0" y="5451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70" name="流程圖: 延遲 69"/>
                <p:cNvSpPr/>
                <p:nvPr/>
              </p:nvSpPr>
              <p:spPr>
                <a:xfrm rot="1565048">
                  <a:off x="1206338" y="4197771"/>
                  <a:ext cx="264547" cy="144016"/>
                </a:xfrm>
                <a:prstGeom prst="flowChartDelay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71" name="流程圖: 延遲 70"/>
                <p:cNvSpPr/>
                <p:nvPr/>
              </p:nvSpPr>
              <p:spPr>
                <a:xfrm rot="1565048">
                  <a:off x="1363247" y="3795367"/>
                  <a:ext cx="264547" cy="144016"/>
                </a:xfrm>
                <a:prstGeom prst="flowChartDelay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grpSp>
            <p:nvGrpSpPr>
              <p:cNvPr id="72" name="群組 232"/>
              <p:cNvGrpSpPr/>
              <p:nvPr userDrawn="1"/>
            </p:nvGrpSpPr>
            <p:grpSpPr>
              <a:xfrm rot="284321">
                <a:off x="3243140" y="761896"/>
                <a:ext cx="900440" cy="595402"/>
                <a:chOff x="552971" y="2823153"/>
                <a:chExt cx="4641034" cy="3068810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73" name="群組 205"/>
                <p:cNvGrpSpPr/>
                <p:nvPr/>
              </p:nvGrpSpPr>
              <p:grpSpPr>
                <a:xfrm>
                  <a:off x="552971" y="3600525"/>
                  <a:ext cx="2337675" cy="2291438"/>
                  <a:chOff x="471488" y="3245641"/>
                  <a:chExt cx="1736953" cy="1702597"/>
                </a:xfrm>
                <a:effectLst/>
              </p:grpSpPr>
              <p:sp>
                <p:nvSpPr>
                  <p:cNvPr id="76" name="手繪多邊形 75"/>
                  <p:cNvSpPr/>
                  <p:nvPr/>
                </p:nvSpPr>
                <p:spPr>
                  <a:xfrm rot="4524093" flipH="1">
                    <a:off x="1125511" y="3740924"/>
                    <a:ext cx="749635" cy="560380"/>
                  </a:xfrm>
                  <a:custGeom>
                    <a:avLst/>
                    <a:gdLst>
                      <a:gd name="connsiteX0" fmla="*/ 0 w 491746"/>
                      <a:gd name="connsiteY0" fmla="*/ 0 h 347729"/>
                      <a:gd name="connsiteX1" fmla="*/ 245873 w 491746"/>
                      <a:gd name="connsiteY1" fmla="*/ 0 h 347729"/>
                      <a:gd name="connsiteX2" fmla="*/ 436328 w 491746"/>
                      <a:gd name="connsiteY2" fmla="*/ 63906 h 347729"/>
                      <a:gd name="connsiteX3" fmla="*/ 436327 w 491746"/>
                      <a:gd name="connsiteY3" fmla="*/ 283825 h 347729"/>
                      <a:gd name="connsiteX4" fmla="*/ 245872 w 491746"/>
                      <a:gd name="connsiteY4" fmla="*/ 347730 h 347729"/>
                      <a:gd name="connsiteX5" fmla="*/ 0 w 491746"/>
                      <a:gd name="connsiteY5" fmla="*/ 347729 h 347729"/>
                      <a:gd name="connsiteX6" fmla="*/ 0 w 491746"/>
                      <a:gd name="connsiteY6" fmla="*/ 0 h 347729"/>
                      <a:gd name="connsiteX0" fmla="*/ 0 w 510218"/>
                      <a:gd name="connsiteY0" fmla="*/ 0 h 347730"/>
                      <a:gd name="connsiteX1" fmla="*/ 245873 w 510218"/>
                      <a:gd name="connsiteY1" fmla="*/ 0 h 347730"/>
                      <a:gd name="connsiteX2" fmla="*/ 436328 w 510218"/>
                      <a:gd name="connsiteY2" fmla="*/ 63906 h 347730"/>
                      <a:gd name="connsiteX3" fmla="*/ 436327 w 510218"/>
                      <a:gd name="connsiteY3" fmla="*/ 283825 h 347730"/>
                      <a:gd name="connsiteX4" fmla="*/ 245872 w 510218"/>
                      <a:gd name="connsiteY4" fmla="*/ 347730 h 347730"/>
                      <a:gd name="connsiteX5" fmla="*/ 57465 w 510218"/>
                      <a:gd name="connsiteY5" fmla="*/ 282673 h 347730"/>
                      <a:gd name="connsiteX6" fmla="*/ 0 w 510218"/>
                      <a:gd name="connsiteY6" fmla="*/ 347729 h 347730"/>
                      <a:gd name="connsiteX7" fmla="*/ 0 w 510218"/>
                      <a:gd name="connsiteY7" fmla="*/ 0 h 347730"/>
                      <a:gd name="connsiteX0" fmla="*/ 324336 w 834554"/>
                      <a:gd name="connsiteY0" fmla="*/ 0 h 530935"/>
                      <a:gd name="connsiteX1" fmla="*/ 570209 w 834554"/>
                      <a:gd name="connsiteY1" fmla="*/ 0 h 530935"/>
                      <a:gd name="connsiteX2" fmla="*/ 760664 w 834554"/>
                      <a:gd name="connsiteY2" fmla="*/ 63906 h 530935"/>
                      <a:gd name="connsiteX3" fmla="*/ 760663 w 834554"/>
                      <a:gd name="connsiteY3" fmla="*/ 283825 h 530935"/>
                      <a:gd name="connsiteX4" fmla="*/ 570208 w 834554"/>
                      <a:gd name="connsiteY4" fmla="*/ 347730 h 530935"/>
                      <a:gd name="connsiteX5" fmla="*/ 381801 w 834554"/>
                      <a:gd name="connsiteY5" fmla="*/ 282673 h 530935"/>
                      <a:gd name="connsiteX6" fmla="*/ 0 w 834554"/>
                      <a:gd name="connsiteY6" fmla="*/ 530935 h 530935"/>
                      <a:gd name="connsiteX7" fmla="*/ 324336 w 834554"/>
                      <a:gd name="connsiteY7" fmla="*/ 0 h 530935"/>
                      <a:gd name="connsiteX0" fmla="*/ 324336 w 834554"/>
                      <a:gd name="connsiteY0" fmla="*/ 0 h 530935"/>
                      <a:gd name="connsiteX1" fmla="*/ 570209 w 834554"/>
                      <a:gd name="connsiteY1" fmla="*/ 0 h 530935"/>
                      <a:gd name="connsiteX2" fmla="*/ 760664 w 834554"/>
                      <a:gd name="connsiteY2" fmla="*/ 63906 h 530935"/>
                      <a:gd name="connsiteX3" fmla="*/ 760663 w 834554"/>
                      <a:gd name="connsiteY3" fmla="*/ 283825 h 530935"/>
                      <a:gd name="connsiteX4" fmla="*/ 570208 w 834554"/>
                      <a:gd name="connsiteY4" fmla="*/ 347730 h 530935"/>
                      <a:gd name="connsiteX5" fmla="*/ 330268 w 834554"/>
                      <a:gd name="connsiteY5" fmla="*/ 370506 h 530935"/>
                      <a:gd name="connsiteX6" fmla="*/ 0 w 834554"/>
                      <a:gd name="connsiteY6" fmla="*/ 530935 h 530935"/>
                      <a:gd name="connsiteX7" fmla="*/ 324336 w 834554"/>
                      <a:gd name="connsiteY7" fmla="*/ 0 h 530935"/>
                      <a:gd name="connsiteX0" fmla="*/ 0 w 961599"/>
                      <a:gd name="connsiteY0" fmla="*/ 43152 h 530935"/>
                      <a:gd name="connsiteX1" fmla="*/ 697254 w 961599"/>
                      <a:gd name="connsiteY1" fmla="*/ 0 h 530935"/>
                      <a:gd name="connsiteX2" fmla="*/ 887709 w 961599"/>
                      <a:gd name="connsiteY2" fmla="*/ 63906 h 530935"/>
                      <a:gd name="connsiteX3" fmla="*/ 887708 w 961599"/>
                      <a:gd name="connsiteY3" fmla="*/ 283825 h 530935"/>
                      <a:gd name="connsiteX4" fmla="*/ 697253 w 961599"/>
                      <a:gd name="connsiteY4" fmla="*/ 347730 h 530935"/>
                      <a:gd name="connsiteX5" fmla="*/ 457313 w 961599"/>
                      <a:gd name="connsiteY5" fmla="*/ 370506 h 530935"/>
                      <a:gd name="connsiteX6" fmla="*/ 127045 w 961599"/>
                      <a:gd name="connsiteY6" fmla="*/ 530935 h 530935"/>
                      <a:gd name="connsiteX7" fmla="*/ 0 w 961599"/>
                      <a:gd name="connsiteY7" fmla="*/ 43152 h 530935"/>
                      <a:gd name="connsiteX0" fmla="*/ 0 w 961599"/>
                      <a:gd name="connsiteY0" fmla="*/ 43152 h 530935"/>
                      <a:gd name="connsiteX1" fmla="*/ 436250 w 961599"/>
                      <a:gd name="connsiteY1" fmla="*/ 3939 h 530935"/>
                      <a:gd name="connsiteX2" fmla="*/ 697254 w 961599"/>
                      <a:gd name="connsiteY2" fmla="*/ 0 h 530935"/>
                      <a:gd name="connsiteX3" fmla="*/ 887709 w 961599"/>
                      <a:gd name="connsiteY3" fmla="*/ 63906 h 530935"/>
                      <a:gd name="connsiteX4" fmla="*/ 887708 w 961599"/>
                      <a:gd name="connsiteY4" fmla="*/ 283825 h 530935"/>
                      <a:gd name="connsiteX5" fmla="*/ 697253 w 961599"/>
                      <a:gd name="connsiteY5" fmla="*/ 347730 h 530935"/>
                      <a:gd name="connsiteX6" fmla="*/ 457313 w 961599"/>
                      <a:gd name="connsiteY6" fmla="*/ 370506 h 530935"/>
                      <a:gd name="connsiteX7" fmla="*/ 127045 w 961599"/>
                      <a:gd name="connsiteY7" fmla="*/ 530935 h 530935"/>
                      <a:gd name="connsiteX8" fmla="*/ 0 w 961599"/>
                      <a:gd name="connsiteY8" fmla="*/ 43152 h 530935"/>
                      <a:gd name="connsiteX0" fmla="*/ 0 w 961599"/>
                      <a:gd name="connsiteY0" fmla="*/ 57362 h 545145"/>
                      <a:gd name="connsiteX1" fmla="*/ 505934 w 961599"/>
                      <a:gd name="connsiteY1" fmla="*/ 0 h 545145"/>
                      <a:gd name="connsiteX2" fmla="*/ 697254 w 961599"/>
                      <a:gd name="connsiteY2" fmla="*/ 14210 h 545145"/>
                      <a:gd name="connsiteX3" fmla="*/ 887709 w 961599"/>
                      <a:gd name="connsiteY3" fmla="*/ 78116 h 545145"/>
                      <a:gd name="connsiteX4" fmla="*/ 887708 w 961599"/>
                      <a:gd name="connsiteY4" fmla="*/ 298035 h 545145"/>
                      <a:gd name="connsiteX5" fmla="*/ 697253 w 961599"/>
                      <a:gd name="connsiteY5" fmla="*/ 361940 h 545145"/>
                      <a:gd name="connsiteX6" fmla="*/ 457313 w 961599"/>
                      <a:gd name="connsiteY6" fmla="*/ 384716 h 545145"/>
                      <a:gd name="connsiteX7" fmla="*/ 127045 w 961599"/>
                      <a:gd name="connsiteY7" fmla="*/ 545145 h 545145"/>
                      <a:gd name="connsiteX8" fmla="*/ 0 w 961599"/>
                      <a:gd name="connsiteY8" fmla="*/ 57362 h 545145"/>
                      <a:gd name="connsiteX0" fmla="*/ 82006 w 834554"/>
                      <a:gd name="connsiteY0" fmla="*/ 2914 h 545145"/>
                      <a:gd name="connsiteX1" fmla="*/ 378889 w 834554"/>
                      <a:gd name="connsiteY1" fmla="*/ 0 h 545145"/>
                      <a:gd name="connsiteX2" fmla="*/ 570209 w 834554"/>
                      <a:gd name="connsiteY2" fmla="*/ 14210 h 545145"/>
                      <a:gd name="connsiteX3" fmla="*/ 760664 w 834554"/>
                      <a:gd name="connsiteY3" fmla="*/ 78116 h 545145"/>
                      <a:gd name="connsiteX4" fmla="*/ 760663 w 834554"/>
                      <a:gd name="connsiteY4" fmla="*/ 298035 h 545145"/>
                      <a:gd name="connsiteX5" fmla="*/ 570208 w 834554"/>
                      <a:gd name="connsiteY5" fmla="*/ 361940 h 545145"/>
                      <a:gd name="connsiteX6" fmla="*/ 330268 w 834554"/>
                      <a:gd name="connsiteY6" fmla="*/ 384716 h 545145"/>
                      <a:gd name="connsiteX7" fmla="*/ 0 w 834554"/>
                      <a:gd name="connsiteY7" fmla="*/ 545145 h 545145"/>
                      <a:gd name="connsiteX8" fmla="*/ 82006 w 834554"/>
                      <a:gd name="connsiteY8" fmla="*/ 2914 h 545145"/>
                      <a:gd name="connsiteX0" fmla="*/ 172751 w 925299"/>
                      <a:gd name="connsiteY0" fmla="*/ 2914 h 545145"/>
                      <a:gd name="connsiteX1" fmla="*/ 469634 w 925299"/>
                      <a:gd name="connsiteY1" fmla="*/ 0 h 545145"/>
                      <a:gd name="connsiteX2" fmla="*/ 660954 w 925299"/>
                      <a:gd name="connsiteY2" fmla="*/ 14210 h 545145"/>
                      <a:gd name="connsiteX3" fmla="*/ 851409 w 925299"/>
                      <a:gd name="connsiteY3" fmla="*/ 78116 h 545145"/>
                      <a:gd name="connsiteX4" fmla="*/ 851408 w 925299"/>
                      <a:gd name="connsiteY4" fmla="*/ 298035 h 545145"/>
                      <a:gd name="connsiteX5" fmla="*/ 660953 w 925299"/>
                      <a:gd name="connsiteY5" fmla="*/ 361940 h 545145"/>
                      <a:gd name="connsiteX6" fmla="*/ 421013 w 925299"/>
                      <a:gd name="connsiteY6" fmla="*/ 384716 h 545145"/>
                      <a:gd name="connsiteX7" fmla="*/ 90745 w 925299"/>
                      <a:gd name="connsiteY7" fmla="*/ 545145 h 545145"/>
                      <a:gd name="connsiteX8" fmla="*/ 0 w 925299"/>
                      <a:gd name="connsiteY8" fmla="*/ 196730 h 545145"/>
                      <a:gd name="connsiteX9" fmla="*/ 172751 w 925299"/>
                      <a:gd name="connsiteY9" fmla="*/ 2914 h 545145"/>
                      <a:gd name="connsiteX0" fmla="*/ 20193 w 925299"/>
                      <a:gd name="connsiteY0" fmla="*/ 0 h 560380"/>
                      <a:gd name="connsiteX1" fmla="*/ 469634 w 925299"/>
                      <a:gd name="connsiteY1" fmla="*/ 15235 h 560380"/>
                      <a:gd name="connsiteX2" fmla="*/ 660954 w 925299"/>
                      <a:gd name="connsiteY2" fmla="*/ 29445 h 560380"/>
                      <a:gd name="connsiteX3" fmla="*/ 851409 w 925299"/>
                      <a:gd name="connsiteY3" fmla="*/ 93351 h 560380"/>
                      <a:gd name="connsiteX4" fmla="*/ 851408 w 925299"/>
                      <a:gd name="connsiteY4" fmla="*/ 313270 h 560380"/>
                      <a:gd name="connsiteX5" fmla="*/ 660953 w 925299"/>
                      <a:gd name="connsiteY5" fmla="*/ 377175 h 560380"/>
                      <a:gd name="connsiteX6" fmla="*/ 421013 w 925299"/>
                      <a:gd name="connsiteY6" fmla="*/ 399951 h 560380"/>
                      <a:gd name="connsiteX7" fmla="*/ 90745 w 925299"/>
                      <a:gd name="connsiteY7" fmla="*/ 560380 h 560380"/>
                      <a:gd name="connsiteX8" fmla="*/ 0 w 925299"/>
                      <a:gd name="connsiteY8" fmla="*/ 211965 h 560380"/>
                      <a:gd name="connsiteX9" fmla="*/ 20193 w 925299"/>
                      <a:gd name="connsiteY9" fmla="*/ 0 h 560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925299" h="560380">
                        <a:moveTo>
                          <a:pt x="20193" y="0"/>
                        </a:moveTo>
                        <a:lnTo>
                          <a:pt x="469634" y="15235"/>
                        </a:lnTo>
                        <a:lnTo>
                          <a:pt x="660954" y="29445"/>
                        </a:lnTo>
                        <a:cubicBezTo>
                          <a:pt x="734788" y="29445"/>
                          <a:pt x="804714" y="52908"/>
                          <a:pt x="851409" y="93351"/>
                        </a:cubicBezTo>
                        <a:cubicBezTo>
                          <a:pt x="925299" y="157347"/>
                          <a:pt x="925299" y="249274"/>
                          <a:pt x="851408" y="313270"/>
                        </a:cubicBezTo>
                        <a:cubicBezTo>
                          <a:pt x="804712" y="353713"/>
                          <a:pt x="734787" y="377175"/>
                          <a:pt x="660953" y="377175"/>
                        </a:cubicBezTo>
                        <a:lnTo>
                          <a:pt x="421013" y="399951"/>
                        </a:lnTo>
                        <a:lnTo>
                          <a:pt x="90745" y="560380"/>
                        </a:lnTo>
                        <a:lnTo>
                          <a:pt x="0" y="211965"/>
                        </a:lnTo>
                        <a:lnTo>
                          <a:pt x="20193" y="0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grpSp>
                <p:nvGrpSpPr>
                  <p:cNvPr id="77" name="群組 174"/>
                  <p:cNvGrpSpPr/>
                  <p:nvPr/>
                </p:nvGrpSpPr>
                <p:grpSpPr>
                  <a:xfrm rot="20826559">
                    <a:off x="1155397" y="3245641"/>
                    <a:ext cx="540263" cy="425004"/>
                    <a:chOff x="1154815" y="3240484"/>
                    <a:chExt cx="540263" cy="425004"/>
                  </a:xfrm>
                </p:grpSpPr>
                <p:sp>
                  <p:nvSpPr>
                    <p:cNvPr id="92" name="梯形 91"/>
                    <p:cNvSpPr/>
                    <p:nvPr/>
                  </p:nvSpPr>
                  <p:spPr>
                    <a:xfrm flipH="1">
                      <a:off x="1378171" y="3248212"/>
                      <a:ext cx="247272" cy="231820"/>
                    </a:xfrm>
                    <a:prstGeom prst="trapezoid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93" name="橢圓 92"/>
                    <p:cNvSpPr/>
                    <p:nvPr/>
                  </p:nvSpPr>
                  <p:spPr>
                    <a:xfrm flipH="1">
                      <a:off x="1289392" y="3356395"/>
                      <a:ext cx="309093" cy="309093"/>
                    </a:xfrm>
                    <a:prstGeom prst="ellipse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94" name="手繪多邊形 93"/>
                    <p:cNvSpPr/>
                    <p:nvPr/>
                  </p:nvSpPr>
                  <p:spPr>
                    <a:xfrm rot="5400000" flipH="1">
                      <a:off x="1255142" y="3140157"/>
                      <a:ext cx="339609" cy="540263"/>
                    </a:xfrm>
                    <a:custGeom>
                      <a:avLst/>
                      <a:gdLst>
                        <a:gd name="connsiteX0" fmla="*/ 0 w 714380"/>
                        <a:gd name="connsiteY0" fmla="*/ 0 h 642942"/>
                        <a:gd name="connsiteX1" fmla="*/ 357190 w 714380"/>
                        <a:gd name="connsiteY1" fmla="*/ 0 h 642942"/>
                        <a:gd name="connsiteX2" fmla="*/ 657836 w 714380"/>
                        <a:gd name="connsiteY2" fmla="*/ 147893 h 642942"/>
                        <a:gd name="connsiteX3" fmla="*/ 657835 w 714380"/>
                        <a:gd name="connsiteY3" fmla="*/ 495049 h 642942"/>
                        <a:gd name="connsiteX4" fmla="*/ 357189 w 714380"/>
                        <a:gd name="connsiteY4" fmla="*/ 642941 h 642942"/>
                        <a:gd name="connsiteX5" fmla="*/ 0 w 714380"/>
                        <a:gd name="connsiteY5" fmla="*/ 642942 h 642942"/>
                        <a:gd name="connsiteX6" fmla="*/ 0 w 714380"/>
                        <a:gd name="connsiteY6" fmla="*/ 0 h 642942"/>
                        <a:gd name="connsiteX0" fmla="*/ 290528 w 733228"/>
                        <a:gd name="connsiteY0" fmla="*/ 1570 h 642942"/>
                        <a:gd name="connsiteX1" fmla="*/ 357190 w 733228"/>
                        <a:gd name="connsiteY1" fmla="*/ 0 h 642942"/>
                        <a:gd name="connsiteX2" fmla="*/ 657836 w 733228"/>
                        <a:gd name="connsiteY2" fmla="*/ 147893 h 642942"/>
                        <a:gd name="connsiteX3" fmla="*/ 657835 w 733228"/>
                        <a:gd name="connsiteY3" fmla="*/ 495049 h 642942"/>
                        <a:gd name="connsiteX4" fmla="*/ 357189 w 733228"/>
                        <a:gd name="connsiteY4" fmla="*/ 642941 h 642942"/>
                        <a:gd name="connsiteX5" fmla="*/ 0 w 733228"/>
                        <a:gd name="connsiteY5" fmla="*/ 642942 h 642942"/>
                        <a:gd name="connsiteX6" fmla="*/ 290528 w 733228"/>
                        <a:gd name="connsiteY6" fmla="*/ 1570 h 642942"/>
                        <a:gd name="connsiteX0" fmla="*/ 290528 w 733228"/>
                        <a:gd name="connsiteY0" fmla="*/ 1570 h 642942"/>
                        <a:gd name="connsiteX1" fmla="*/ 357190 w 733228"/>
                        <a:gd name="connsiteY1" fmla="*/ 0 h 642942"/>
                        <a:gd name="connsiteX2" fmla="*/ 657836 w 733228"/>
                        <a:gd name="connsiteY2" fmla="*/ 147893 h 642942"/>
                        <a:gd name="connsiteX3" fmla="*/ 657835 w 733228"/>
                        <a:gd name="connsiteY3" fmla="*/ 495049 h 642942"/>
                        <a:gd name="connsiteX4" fmla="*/ 357189 w 733228"/>
                        <a:gd name="connsiteY4" fmla="*/ 642941 h 642942"/>
                        <a:gd name="connsiteX5" fmla="*/ 0 w 733228"/>
                        <a:gd name="connsiteY5" fmla="*/ 642942 h 642942"/>
                        <a:gd name="connsiteX6" fmla="*/ 282607 w 733228"/>
                        <a:gd name="connsiteY6" fmla="*/ 636548 h 642942"/>
                        <a:gd name="connsiteX7" fmla="*/ 290528 w 733228"/>
                        <a:gd name="connsiteY7" fmla="*/ 1570 h 642942"/>
                        <a:gd name="connsiteX0" fmla="*/ 290528 w 733228"/>
                        <a:gd name="connsiteY0" fmla="*/ 1570 h 649248"/>
                        <a:gd name="connsiteX1" fmla="*/ 357190 w 733228"/>
                        <a:gd name="connsiteY1" fmla="*/ 0 h 649248"/>
                        <a:gd name="connsiteX2" fmla="*/ 657836 w 733228"/>
                        <a:gd name="connsiteY2" fmla="*/ 147893 h 649248"/>
                        <a:gd name="connsiteX3" fmla="*/ 657835 w 733228"/>
                        <a:gd name="connsiteY3" fmla="*/ 495049 h 649248"/>
                        <a:gd name="connsiteX4" fmla="*/ 357189 w 733228"/>
                        <a:gd name="connsiteY4" fmla="*/ 642941 h 649248"/>
                        <a:gd name="connsiteX5" fmla="*/ 0 w 733228"/>
                        <a:gd name="connsiteY5" fmla="*/ 642942 h 649248"/>
                        <a:gd name="connsiteX6" fmla="*/ 276257 w 733228"/>
                        <a:gd name="connsiteY6" fmla="*/ 649248 h 649248"/>
                        <a:gd name="connsiteX7" fmla="*/ 282607 w 733228"/>
                        <a:gd name="connsiteY7" fmla="*/ 636548 h 649248"/>
                        <a:gd name="connsiteX8" fmla="*/ 290528 w 733228"/>
                        <a:gd name="connsiteY8" fmla="*/ 1570 h 649248"/>
                        <a:gd name="connsiteX0" fmla="*/ 25400 w 468100"/>
                        <a:gd name="connsiteY0" fmla="*/ 1570 h 649248"/>
                        <a:gd name="connsiteX1" fmla="*/ 92062 w 468100"/>
                        <a:gd name="connsiteY1" fmla="*/ 0 h 649248"/>
                        <a:gd name="connsiteX2" fmla="*/ 392708 w 468100"/>
                        <a:gd name="connsiteY2" fmla="*/ 147893 h 649248"/>
                        <a:gd name="connsiteX3" fmla="*/ 392707 w 468100"/>
                        <a:gd name="connsiteY3" fmla="*/ 495049 h 649248"/>
                        <a:gd name="connsiteX4" fmla="*/ 92061 w 468100"/>
                        <a:gd name="connsiteY4" fmla="*/ 642941 h 649248"/>
                        <a:gd name="connsiteX5" fmla="*/ 0 w 468100"/>
                        <a:gd name="connsiteY5" fmla="*/ 642920 h 649248"/>
                        <a:gd name="connsiteX6" fmla="*/ 11129 w 468100"/>
                        <a:gd name="connsiteY6" fmla="*/ 649248 h 649248"/>
                        <a:gd name="connsiteX7" fmla="*/ 17479 w 468100"/>
                        <a:gd name="connsiteY7" fmla="*/ 636548 h 649248"/>
                        <a:gd name="connsiteX8" fmla="*/ 25400 w 468100"/>
                        <a:gd name="connsiteY8" fmla="*/ 1570 h 649248"/>
                        <a:gd name="connsiteX0" fmla="*/ 25400 w 468100"/>
                        <a:gd name="connsiteY0" fmla="*/ 1570 h 649248"/>
                        <a:gd name="connsiteX1" fmla="*/ 92062 w 468100"/>
                        <a:gd name="connsiteY1" fmla="*/ 0 h 649248"/>
                        <a:gd name="connsiteX2" fmla="*/ 392708 w 468100"/>
                        <a:gd name="connsiteY2" fmla="*/ 147893 h 649248"/>
                        <a:gd name="connsiteX3" fmla="*/ 392707 w 468100"/>
                        <a:gd name="connsiteY3" fmla="*/ 495049 h 649248"/>
                        <a:gd name="connsiteX4" fmla="*/ 92061 w 468100"/>
                        <a:gd name="connsiteY4" fmla="*/ 642941 h 649248"/>
                        <a:gd name="connsiteX5" fmla="*/ 0 w 468100"/>
                        <a:gd name="connsiteY5" fmla="*/ 642920 h 649248"/>
                        <a:gd name="connsiteX6" fmla="*/ 11129 w 468100"/>
                        <a:gd name="connsiteY6" fmla="*/ 649248 h 649248"/>
                        <a:gd name="connsiteX7" fmla="*/ 25400 w 468100"/>
                        <a:gd name="connsiteY7" fmla="*/ 1570 h 649248"/>
                        <a:gd name="connsiteX0" fmla="*/ 25400 w 468100"/>
                        <a:gd name="connsiteY0" fmla="*/ 1570 h 642942"/>
                        <a:gd name="connsiteX1" fmla="*/ 92062 w 468100"/>
                        <a:gd name="connsiteY1" fmla="*/ 0 h 642942"/>
                        <a:gd name="connsiteX2" fmla="*/ 392708 w 468100"/>
                        <a:gd name="connsiteY2" fmla="*/ 147893 h 642942"/>
                        <a:gd name="connsiteX3" fmla="*/ 392707 w 468100"/>
                        <a:gd name="connsiteY3" fmla="*/ 495049 h 642942"/>
                        <a:gd name="connsiteX4" fmla="*/ 92061 w 468100"/>
                        <a:gd name="connsiteY4" fmla="*/ 642941 h 642942"/>
                        <a:gd name="connsiteX5" fmla="*/ 0 w 468100"/>
                        <a:gd name="connsiteY5" fmla="*/ 642920 h 642942"/>
                        <a:gd name="connsiteX6" fmla="*/ 25400 w 468100"/>
                        <a:gd name="connsiteY6" fmla="*/ 1570 h 642942"/>
                        <a:gd name="connsiteX0" fmla="*/ 14274 w 456974"/>
                        <a:gd name="connsiteY0" fmla="*/ 1570 h 642942"/>
                        <a:gd name="connsiteX1" fmla="*/ 80936 w 456974"/>
                        <a:gd name="connsiteY1" fmla="*/ 0 h 642942"/>
                        <a:gd name="connsiteX2" fmla="*/ 381582 w 456974"/>
                        <a:gd name="connsiteY2" fmla="*/ 147893 h 642942"/>
                        <a:gd name="connsiteX3" fmla="*/ 381581 w 456974"/>
                        <a:gd name="connsiteY3" fmla="*/ 495049 h 642942"/>
                        <a:gd name="connsiteX4" fmla="*/ 80935 w 456974"/>
                        <a:gd name="connsiteY4" fmla="*/ 642941 h 642942"/>
                        <a:gd name="connsiteX5" fmla="*/ 0 w 456974"/>
                        <a:gd name="connsiteY5" fmla="*/ 636548 h 642942"/>
                        <a:gd name="connsiteX6" fmla="*/ 14274 w 456974"/>
                        <a:gd name="connsiteY6" fmla="*/ 1570 h 642942"/>
                        <a:gd name="connsiteX0" fmla="*/ 14274 w 456974"/>
                        <a:gd name="connsiteY0" fmla="*/ 1570 h 642942"/>
                        <a:gd name="connsiteX1" fmla="*/ 80936 w 456974"/>
                        <a:gd name="connsiteY1" fmla="*/ 0 h 642942"/>
                        <a:gd name="connsiteX2" fmla="*/ 381582 w 456974"/>
                        <a:gd name="connsiteY2" fmla="*/ 147893 h 642942"/>
                        <a:gd name="connsiteX3" fmla="*/ 381581 w 456974"/>
                        <a:gd name="connsiteY3" fmla="*/ 495049 h 642942"/>
                        <a:gd name="connsiteX4" fmla="*/ 80935 w 456974"/>
                        <a:gd name="connsiteY4" fmla="*/ 642941 h 642942"/>
                        <a:gd name="connsiteX5" fmla="*/ 0 w 456974"/>
                        <a:gd name="connsiteY5" fmla="*/ 636548 h 642942"/>
                        <a:gd name="connsiteX6" fmla="*/ 6351 w 456974"/>
                        <a:gd name="connsiteY6" fmla="*/ 623848 h 642942"/>
                        <a:gd name="connsiteX7" fmla="*/ 14274 w 456974"/>
                        <a:gd name="connsiteY7" fmla="*/ 1570 h 642942"/>
                        <a:gd name="connsiteX0" fmla="*/ 14274 w 456974"/>
                        <a:gd name="connsiteY0" fmla="*/ 1570 h 653481"/>
                        <a:gd name="connsiteX1" fmla="*/ 80936 w 456974"/>
                        <a:gd name="connsiteY1" fmla="*/ 0 h 653481"/>
                        <a:gd name="connsiteX2" fmla="*/ 381582 w 456974"/>
                        <a:gd name="connsiteY2" fmla="*/ 147893 h 653481"/>
                        <a:gd name="connsiteX3" fmla="*/ 381581 w 456974"/>
                        <a:gd name="connsiteY3" fmla="*/ 495049 h 653481"/>
                        <a:gd name="connsiteX4" fmla="*/ 80935 w 456974"/>
                        <a:gd name="connsiteY4" fmla="*/ 642941 h 653481"/>
                        <a:gd name="connsiteX5" fmla="*/ 0 w 456974"/>
                        <a:gd name="connsiteY5" fmla="*/ 636548 h 653481"/>
                        <a:gd name="connsiteX6" fmla="*/ 6351 w 456974"/>
                        <a:gd name="connsiteY6" fmla="*/ 623848 h 653481"/>
                        <a:gd name="connsiteX7" fmla="*/ 14274 w 456974"/>
                        <a:gd name="connsiteY7" fmla="*/ 1570 h 653481"/>
                        <a:gd name="connsiteX0" fmla="*/ 25384 w 468084"/>
                        <a:gd name="connsiteY0" fmla="*/ 1570 h 642942"/>
                        <a:gd name="connsiteX1" fmla="*/ 92046 w 468084"/>
                        <a:gd name="connsiteY1" fmla="*/ 0 h 642942"/>
                        <a:gd name="connsiteX2" fmla="*/ 392692 w 468084"/>
                        <a:gd name="connsiteY2" fmla="*/ 147893 h 642942"/>
                        <a:gd name="connsiteX3" fmla="*/ 392691 w 468084"/>
                        <a:gd name="connsiteY3" fmla="*/ 495049 h 642942"/>
                        <a:gd name="connsiteX4" fmla="*/ 92045 w 468084"/>
                        <a:gd name="connsiteY4" fmla="*/ 642941 h 642942"/>
                        <a:gd name="connsiteX5" fmla="*/ 11110 w 468084"/>
                        <a:gd name="connsiteY5" fmla="*/ 636548 h 642942"/>
                        <a:gd name="connsiteX6" fmla="*/ 25384 w 468084"/>
                        <a:gd name="connsiteY6" fmla="*/ 1570 h 642942"/>
                        <a:gd name="connsiteX0" fmla="*/ 13489 w 472212"/>
                        <a:gd name="connsiteY0" fmla="*/ 0 h 800263"/>
                        <a:gd name="connsiteX1" fmla="*/ 96174 w 472212"/>
                        <a:gd name="connsiteY1" fmla="*/ 157321 h 800263"/>
                        <a:gd name="connsiteX2" fmla="*/ 396820 w 472212"/>
                        <a:gd name="connsiteY2" fmla="*/ 305214 h 800263"/>
                        <a:gd name="connsiteX3" fmla="*/ 396819 w 472212"/>
                        <a:gd name="connsiteY3" fmla="*/ 652370 h 800263"/>
                        <a:gd name="connsiteX4" fmla="*/ 96173 w 472212"/>
                        <a:gd name="connsiteY4" fmla="*/ 800262 h 800263"/>
                        <a:gd name="connsiteX5" fmla="*/ 15238 w 472212"/>
                        <a:gd name="connsiteY5" fmla="*/ 793869 h 800263"/>
                        <a:gd name="connsiteX6" fmla="*/ 13489 w 472212"/>
                        <a:gd name="connsiteY6" fmla="*/ 0 h 800263"/>
                        <a:gd name="connsiteX0" fmla="*/ 71212 w 529935"/>
                        <a:gd name="connsiteY0" fmla="*/ 0 h 907527"/>
                        <a:gd name="connsiteX1" fmla="*/ 153897 w 529935"/>
                        <a:gd name="connsiteY1" fmla="*/ 157321 h 907527"/>
                        <a:gd name="connsiteX2" fmla="*/ 454543 w 529935"/>
                        <a:gd name="connsiteY2" fmla="*/ 305214 h 907527"/>
                        <a:gd name="connsiteX3" fmla="*/ 454542 w 529935"/>
                        <a:gd name="connsiteY3" fmla="*/ 652370 h 907527"/>
                        <a:gd name="connsiteX4" fmla="*/ 153896 w 529935"/>
                        <a:gd name="connsiteY4" fmla="*/ 800262 h 907527"/>
                        <a:gd name="connsiteX5" fmla="*/ 11110 w 529935"/>
                        <a:gd name="connsiteY5" fmla="*/ 907527 h 907527"/>
                        <a:gd name="connsiteX6" fmla="*/ 71212 w 529935"/>
                        <a:gd name="connsiteY6" fmla="*/ 0 h 907527"/>
                        <a:gd name="connsiteX0" fmla="*/ 169204 w 627927"/>
                        <a:gd name="connsiteY0" fmla="*/ 0 h 998933"/>
                        <a:gd name="connsiteX1" fmla="*/ 251889 w 627927"/>
                        <a:gd name="connsiteY1" fmla="*/ 157321 h 998933"/>
                        <a:gd name="connsiteX2" fmla="*/ 552535 w 627927"/>
                        <a:gd name="connsiteY2" fmla="*/ 305214 h 998933"/>
                        <a:gd name="connsiteX3" fmla="*/ 552534 w 627927"/>
                        <a:gd name="connsiteY3" fmla="*/ 652370 h 998933"/>
                        <a:gd name="connsiteX4" fmla="*/ 251888 w 627927"/>
                        <a:gd name="connsiteY4" fmla="*/ 800262 h 998933"/>
                        <a:gd name="connsiteX5" fmla="*/ 11109 w 627927"/>
                        <a:gd name="connsiteY5" fmla="*/ 998932 h 998933"/>
                        <a:gd name="connsiteX6" fmla="*/ 169204 w 627927"/>
                        <a:gd name="connsiteY6" fmla="*/ 0 h 9989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27927" h="998933">
                          <a:moveTo>
                            <a:pt x="169204" y="0"/>
                          </a:moveTo>
                          <a:lnTo>
                            <a:pt x="251889" y="157321"/>
                          </a:lnTo>
                          <a:cubicBezTo>
                            <a:pt x="373550" y="157321"/>
                            <a:pt x="486844" y="213053"/>
                            <a:pt x="552535" y="305214"/>
                          </a:cubicBezTo>
                          <a:cubicBezTo>
                            <a:pt x="627927" y="410986"/>
                            <a:pt x="627927" y="546598"/>
                            <a:pt x="552534" y="652370"/>
                          </a:cubicBezTo>
                          <a:cubicBezTo>
                            <a:pt x="486843" y="744531"/>
                            <a:pt x="373548" y="800263"/>
                            <a:pt x="251888" y="800262"/>
                          </a:cubicBezTo>
                          <a:lnTo>
                            <a:pt x="11109" y="998932"/>
                          </a:lnTo>
                          <a:cubicBezTo>
                            <a:pt x="-1" y="892037"/>
                            <a:pt x="155715" y="106091"/>
                            <a:pt x="169204" y="0"/>
                          </a:cubicBezTo>
                          <a:close/>
                        </a:path>
                      </a:pathLst>
                    </a:cu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95" name="弧形 94"/>
                    <p:cNvSpPr/>
                    <p:nvPr/>
                  </p:nvSpPr>
                  <p:spPr>
                    <a:xfrm rot="5400000" flipH="1">
                      <a:off x="1218298" y="3227345"/>
                      <a:ext cx="329705" cy="364214"/>
                    </a:xfrm>
                    <a:prstGeom prst="arc">
                      <a:avLst>
                        <a:gd name="adj1" fmla="val 16200000"/>
                        <a:gd name="adj2" fmla="val 20623323"/>
                      </a:avLst>
                    </a:prstGeom>
                    <a:noFill/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</p:grpSp>
              <p:sp>
                <p:nvSpPr>
                  <p:cNvPr id="78" name="流程圖: 程序 77"/>
                  <p:cNvSpPr/>
                  <p:nvPr/>
                </p:nvSpPr>
                <p:spPr>
                  <a:xfrm rot="20681483">
                    <a:off x="1646470" y="3923173"/>
                    <a:ext cx="288032" cy="192045"/>
                  </a:xfrm>
                  <a:prstGeom prst="flowChartProcess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grpSp>
                <p:nvGrpSpPr>
                  <p:cNvPr id="79" name="群組 188"/>
                  <p:cNvGrpSpPr/>
                  <p:nvPr/>
                </p:nvGrpSpPr>
                <p:grpSpPr>
                  <a:xfrm rot="18364109" flipV="1">
                    <a:off x="1816191" y="3803541"/>
                    <a:ext cx="275009" cy="253603"/>
                    <a:chOff x="1770460" y="3812977"/>
                    <a:chExt cx="275009" cy="253603"/>
                  </a:xfrm>
                </p:grpSpPr>
                <p:sp>
                  <p:nvSpPr>
                    <p:cNvPr id="90" name="流程圖: 接點 89"/>
                    <p:cNvSpPr/>
                    <p:nvPr/>
                  </p:nvSpPr>
                  <p:spPr>
                    <a:xfrm>
                      <a:off x="1848942" y="3899395"/>
                      <a:ext cx="72008" cy="72008"/>
                    </a:xfrm>
                    <a:prstGeom prst="flowChartConnector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91" name="拱形 90"/>
                    <p:cNvSpPr/>
                    <p:nvPr/>
                  </p:nvSpPr>
                  <p:spPr>
                    <a:xfrm rot="21031235">
                      <a:off x="1770460" y="3812977"/>
                      <a:ext cx="275009" cy="253603"/>
                    </a:xfrm>
                    <a:prstGeom prst="blockArc">
                      <a:avLst>
                        <a:gd name="adj1" fmla="val 10800000"/>
                        <a:gd name="adj2" fmla="val 20929240"/>
                        <a:gd name="adj3" fmla="val 32944"/>
                      </a:avLst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0" name="群組 186"/>
                  <p:cNvGrpSpPr/>
                  <p:nvPr/>
                </p:nvGrpSpPr>
                <p:grpSpPr>
                  <a:xfrm rot="19800000">
                    <a:off x="1640761" y="3720109"/>
                    <a:ext cx="567680" cy="182788"/>
                    <a:chOff x="1777107" y="3168477"/>
                    <a:chExt cx="567680" cy="182788"/>
                  </a:xfrm>
                </p:grpSpPr>
                <p:sp>
                  <p:nvSpPr>
                    <p:cNvPr id="86" name="流程圖: 程序 85"/>
                    <p:cNvSpPr/>
                    <p:nvPr/>
                  </p:nvSpPr>
                  <p:spPr>
                    <a:xfrm>
                      <a:off x="1849115" y="3208673"/>
                      <a:ext cx="379761" cy="102396"/>
                    </a:xfrm>
                    <a:prstGeom prst="flowChartProcess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87" name="流程圖: 程序 86"/>
                    <p:cNvSpPr/>
                    <p:nvPr/>
                  </p:nvSpPr>
                  <p:spPr>
                    <a:xfrm>
                      <a:off x="2209155" y="3168477"/>
                      <a:ext cx="135632" cy="182788"/>
                    </a:xfrm>
                    <a:prstGeom prst="flowChartProcess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88" name="流程圖: 程序 87"/>
                    <p:cNvSpPr/>
                    <p:nvPr/>
                  </p:nvSpPr>
                  <p:spPr>
                    <a:xfrm>
                      <a:off x="2106860" y="3168477"/>
                      <a:ext cx="63624" cy="182788"/>
                    </a:xfrm>
                    <a:prstGeom prst="flowChartProcess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89" name="流程圖: 程序 88"/>
                    <p:cNvSpPr/>
                    <p:nvPr/>
                  </p:nvSpPr>
                  <p:spPr>
                    <a:xfrm>
                      <a:off x="1777107" y="3168477"/>
                      <a:ext cx="135632" cy="182788"/>
                    </a:xfrm>
                    <a:prstGeom prst="flowChartProcess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1" name="群組 200"/>
                  <p:cNvGrpSpPr/>
                  <p:nvPr/>
                </p:nvGrpSpPr>
                <p:grpSpPr>
                  <a:xfrm rot="20798785">
                    <a:off x="1177239" y="3635219"/>
                    <a:ext cx="147624" cy="569298"/>
                    <a:chOff x="1432893" y="4643631"/>
                    <a:chExt cx="236199" cy="1189142"/>
                  </a:xfrm>
                </p:grpSpPr>
                <p:sp>
                  <p:nvSpPr>
                    <p:cNvPr id="84" name="流程圖: 結束點 83"/>
                    <p:cNvSpPr/>
                    <p:nvPr/>
                  </p:nvSpPr>
                  <p:spPr>
                    <a:xfrm rot="5400000">
                      <a:off x="1010426" y="5066098"/>
                      <a:ext cx="1081133" cy="236199"/>
                    </a:xfrm>
                    <a:prstGeom prst="flowChartTerminator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85" name="矩形 84"/>
                    <p:cNvSpPr/>
                    <p:nvPr/>
                  </p:nvSpPr>
                  <p:spPr>
                    <a:xfrm>
                      <a:off x="1489075" y="5616749"/>
                      <a:ext cx="72008" cy="216024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</p:grpSp>
              <p:sp>
                <p:nvSpPr>
                  <p:cNvPr id="82" name="手繪多邊形 81"/>
                  <p:cNvSpPr/>
                  <p:nvPr/>
                </p:nvSpPr>
                <p:spPr>
                  <a:xfrm>
                    <a:off x="1033992" y="3879850"/>
                    <a:ext cx="266700" cy="511745"/>
                  </a:xfrm>
                  <a:custGeom>
                    <a:avLst/>
                    <a:gdLst>
                      <a:gd name="connsiteX0" fmla="*/ 255058 w 266700"/>
                      <a:gd name="connsiteY0" fmla="*/ 292100 h 488950"/>
                      <a:gd name="connsiteX1" fmla="*/ 255058 w 266700"/>
                      <a:gd name="connsiteY1" fmla="*/ 374650 h 488950"/>
                      <a:gd name="connsiteX2" fmla="*/ 185208 w 266700"/>
                      <a:gd name="connsiteY2" fmla="*/ 482600 h 488950"/>
                      <a:gd name="connsiteX3" fmla="*/ 7408 w 266700"/>
                      <a:gd name="connsiteY3" fmla="*/ 336550 h 488950"/>
                      <a:gd name="connsiteX4" fmla="*/ 140758 w 266700"/>
                      <a:gd name="connsiteY4" fmla="*/ 0 h 488950"/>
                      <a:gd name="connsiteX0" fmla="*/ 255058 w 266700"/>
                      <a:gd name="connsiteY0" fmla="*/ 292100 h 511745"/>
                      <a:gd name="connsiteX1" fmla="*/ 255058 w 266700"/>
                      <a:gd name="connsiteY1" fmla="*/ 374650 h 511745"/>
                      <a:gd name="connsiteX2" fmla="*/ 185208 w 266700"/>
                      <a:gd name="connsiteY2" fmla="*/ 482600 h 511745"/>
                      <a:gd name="connsiteX3" fmla="*/ 7408 w 266700"/>
                      <a:gd name="connsiteY3" fmla="*/ 336550 h 511745"/>
                      <a:gd name="connsiteX4" fmla="*/ 140758 w 266700"/>
                      <a:gd name="connsiteY4" fmla="*/ 0 h 511745"/>
                      <a:gd name="connsiteX0" fmla="*/ 255058 w 266700"/>
                      <a:gd name="connsiteY0" fmla="*/ 292100 h 511745"/>
                      <a:gd name="connsiteX1" fmla="*/ 255058 w 266700"/>
                      <a:gd name="connsiteY1" fmla="*/ 374650 h 511745"/>
                      <a:gd name="connsiteX2" fmla="*/ 185208 w 266700"/>
                      <a:gd name="connsiteY2" fmla="*/ 482600 h 511745"/>
                      <a:gd name="connsiteX3" fmla="*/ 7408 w 266700"/>
                      <a:gd name="connsiteY3" fmla="*/ 336550 h 511745"/>
                      <a:gd name="connsiteX4" fmla="*/ 140758 w 266700"/>
                      <a:gd name="connsiteY4" fmla="*/ 0 h 511745"/>
                      <a:gd name="connsiteX0" fmla="*/ 255058 w 266700"/>
                      <a:gd name="connsiteY0" fmla="*/ 292100 h 511745"/>
                      <a:gd name="connsiteX1" fmla="*/ 255058 w 266700"/>
                      <a:gd name="connsiteY1" fmla="*/ 374650 h 511745"/>
                      <a:gd name="connsiteX2" fmla="*/ 185208 w 266700"/>
                      <a:gd name="connsiteY2" fmla="*/ 482600 h 511745"/>
                      <a:gd name="connsiteX3" fmla="*/ 7408 w 266700"/>
                      <a:gd name="connsiteY3" fmla="*/ 336550 h 511745"/>
                      <a:gd name="connsiteX4" fmla="*/ 140758 w 266700"/>
                      <a:gd name="connsiteY4" fmla="*/ 0 h 511745"/>
                      <a:gd name="connsiteX0" fmla="*/ 255058 w 266700"/>
                      <a:gd name="connsiteY0" fmla="*/ 292100 h 511745"/>
                      <a:gd name="connsiteX1" fmla="*/ 255058 w 266700"/>
                      <a:gd name="connsiteY1" fmla="*/ 374650 h 511745"/>
                      <a:gd name="connsiteX2" fmla="*/ 185208 w 266700"/>
                      <a:gd name="connsiteY2" fmla="*/ 482600 h 511745"/>
                      <a:gd name="connsiteX3" fmla="*/ 7408 w 266700"/>
                      <a:gd name="connsiteY3" fmla="*/ 336550 h 511745"/>
                      <a:gd name="connsiteX4" fmla="*/ 140758 w 266700"/>
                      <a:gd name="connsiteY4" fmla="*/ 0 h 511745"/>
                      <a:gd name="connsiteX0" fmla="*/ 255058 w 266700"/>
                      <a:gd name="connsiteY0" fmla="*/ 292100 h 511745"/>
                      <a:gd name="connsiteX1" fmla="*/ 255058 w 266700"/>
                      <a:gd name="connsiteY1" fmla="*/ 374650 h 511745"/>
                      <a:gd name="connsiteX2" fmla="*/ 185208 w 266700"/>
                      <a:gd name="connsiteY2" fmla="*/ 482600 h 511745"/>
                      <a:gd name="connsiteX3" fmla="*/ 7408 w 266700"/>
                      <a:gd name="connsiteY3" fmla="*/ 336550 h 511745"/>
                      <a:gd name="connsiteX4" fmla="*/ 140758 w 266700"/>
                      <a:gd name="connsiteY4" fmla="*/ 0 h 5117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6700" h="511745">
                        <a:moveTo>
                          <a:pt x="255058" y="292100"/>
                        </a:moveTo>
                        <a:cubicBezTo>
                          <a:pt x="260879" y="317500"/>
                          <a:pt x="266700" y="342900"/>
                          <a:pt x="255058" y="374650"/>
                        </a:cubicBezTo>
                        <a:cubicBezTo>
                          <a:pt x="243416" y="406400"/>
                          <a:pt x="241267" y="430335"/>
                          <a:pt x="185208" y="482600"/>
                        </a:cubicBezTo>
                        <a:cubicBezTo>
                          <a:pt x="37248" y="511745"/>
                          <a:pt x="14816" y="416983"/>
                          <a:pt x="7408" y="336550"/>
                        </a:cubicBezTo>
                        <a:cubicBezTo>
                          <a:pt x="0" y="256117"/>
                          <a:pt x="70379" y="128058"/>
                          <a:pt x="140758" y="0"/>
                        </a:cubicBezTo>
                      </a:path>
                    </a:pathLst>
                  </a:custGeom>
                  <a:noFill/>
                  <a:ln w="19050" cap="flat" cmpd="sng" algn="ctr">
                    <a:solidFill>
                      <a:sysClr val="window" lastClr="FFFFFF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83" name="手繪多邊形 82"/>
                  <p:cNvSpPr/>
                  <p:nvPr/>
                </p:nvSpPr>
                <p:spPr>
                  <a:xfrm>
                    <a:off x="471488" y="3995738"/>
                    <a:ext cx="1133475" cy="952500"/>
                  </a:xfrm>
                  <a:custGeom>
                    <a:avLst/>
                    <a:gdLst>
                      <a:gd name="connsiteX0" fmla="*/ 1133475 w 1133475"/>
                      <a:gd name="connsiteY0" fmla="*/ 0 h 952500"/>
                      <a:gd name="connsiteX1" fmla="*/ 914400 w 1133475"/>
                      <a:gd name="connsiteY1" fmla="*/ 271462 h 952500"/>
                      <a:gd name="connsiteX2" fmla="*/ 628650 w 1133475"/>
                      <a:gd name="connsiteY2" fmla="*/ 719137 h 952500"/>
                      <a:gd name="connsiteX3" fmla="*/ 309562 w 1133475"/>
                      <a:gd name="connsiteY3" fmla="*/ 876300 h 952500"/>
                      <a:gd name="connsiteX4" fmla="*/ 0 w 1133475"/>
                      <a:gd name="connsiteY4" fmla="*/ 952500 h 952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33475" h="952500">
                        <a:moveTo>
                          <a:pt x="1133475" y="0"/>
                        </a:moveTo>
                        <a:cubicBezTo>
                          <a:pt x="1066006" y="75803"/>
                          <a:pt x="998537" y="151606"/>
                          <a:pt x="914400" y="271462"/>
                        </a:cubicBezTo>
                        <a:cubicBezTo>
                          <a:pt x="830263" y="391318"/>
                          <a:pt x="729456" y="618331"/>
                          <a:pt x="628650" y="719137"/>
                        </a:cubicBezTo>
                        <a:cubicBezTo>
                          <a:pt x="527844" y="819943"/>
                          <a:pt x="414337" y="837406"/>
                          <a:pt x="309562" y="876300"/>
                        </a:cubicBezTo>
                        <a:cubicBezTo>
                          <a:pt x="204787" y="915194"/>
                          <a:pt x="102393" y="933847"/>
                          <a:pt x="0" y="952500"/>
                        </a:cubicBezTo>
                      </a:path>
                    </a:pathLst>
                  </a:custGeom>
                  <a:noFill/>
                  <a:ln w="76200" cap="flat" cmpd="sng" algn="ctr">
                    <a:solidFill>
                      <a:sysClr val="window" lastClr="FFFFFF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</p:grpSp>
            <p:sp>
              <p:nvSpPr>
                <p:cNvPr id="74" name="手繪多邊形 73"/>
                <p:cNvSpPr/>
                <p:nvPr/>
              </p:nvSpPr>
              <p:spPr>
                <a:xfrm>
                  <a:off x="1614192" y="2823153"/>
                  <a:ext cx="3579813" cy="2192339"/>
                </a:xfrm>
                <a:custGeom>
                  <a:avLst/>
                  <a:gdLst>
                    <a:gd name="connsiteX0" fmla="*/ 214313 w 3794125"/>
                    <a:gd name="connsiteY0" fmla="*/ 2125662 h 2362200"/>
                    <a:gd name="connsiteX1" fmla="*/ 1109663 w 3794125"/>
                    <a:gd name="connsiteY1" fmla="*/ 1535112 h 2362200"/>
                    <a:gd name="connsiteX2" fmla="*/ 2281238 w 3794125"/>
                    <a:gd name="connsiteY2" fmla="*/ 268287 h 2362200"/>
                    <a:gd name="connsiteX3" fmla="*/ 3014663 w 3794125"/>
                    <a:gd name="connsiteY3" fmla="*/ 1587 h 2362200"/>
                    <a:gd name="connsiteX4" fmla="*/ 3662363 w 3794125"/>
                    <a:gd name="connsiteY4" fmla="*/ 277812 h 2362200"/>
                    <a:gd name="connsiteX5" fmla="*/ 3786188 w 3794125"/>
                    <a:gd name="connsiteY5" fmla="*/ 544512 h 2362200"/>
                    <a:gd name="connsiteX6" fmla="*/ 3614738 w 3794125"/>
                    <a:gd name="connsiteY6" fmla="*/ 677862 h 2362200"/>
                    <a:gd name="connsiteX7" fmla="*/ 3462338 w 3794125"/>
                    <a:gd name="connsiteY7" fmla="*/ 554037 h 2362200"/>
                    <a:gd name="connsiteX8" fmla="*/ 3452813 w 3794125"/>
                    <a:gd name="connsiteY8" fmla="*/ 401637 h 2362200"/>
                    <a:gd name="connsiteX9" fmla="*/ 3338513 w 3794125"/>
                    <a:gd name="connsiteY9" fmla="*/ 277812 h 2362200"/>
                    <a:gd name="connsiteX10" fmla="*/ 3395663 w 3794125"/>
                    <a:gd name="connsiteY10" fmla="*/ 544512 h 2362200"/>
                    <a:gd name="connsiteX11" fmla="*/ 3186113 w 3794125"/>
                    <a:gd name="connsiteY11" fmla="*/ 582612 h 2362200"/>
                    <a:gd name="connsiteX12" fmla="*/ 3148013 w 3794125"/>
                    <a:gd name="connsiteY12" fmla="*/ 411162 h 2362200"/>
                    <a:gd name="connsiteX13" fmla="*/ 3224213 w 3794125"/>
                    <a:gd name="connsiteY13" fmla="*/ 334962 h 2362200"/>
                    <a:gd name="connsiteX14" fmla="*/ 3128963 w 3794125"/>
                    <a:gd name="connsiteY14" fmla="*/ 220662 h 2362200"/>
                    <a:gd name="connsiteX15" fmla="*/ 2928938 w 3794125"/>
                    <a:gd name="connsiteY15" fmla="*/ 182562 h 2362200"/>
                    <a:gd name="connsiteX16" fmla="*/ 2690813 w 3794125"/>
                    <a:gd name="connsiteY16" fmla="*/ 306387 h 2362200"/>
                    <a:gd name="connsiteX17" fmla="*/ 2614613 w 3794125"/>
                    <a:gd name="connsiteY17" fmla="*/ 525462 h 2362200"/>
                    <a:gd name="connsiteX18" fmla="*/ 2871788 w 3794125"/>
                    <a:gd name="connsiteY18" fmla="*/ 735012 h 2362200"/>
                    <a:gd name="connsiteX19" fmla="*/ 2862263 w 3794125"/>
                    <a:gd name="connsiteY19" fmla="*/ 1030287 h 2362200"/>
                    <a:gd name="connsiteX20" fmla="*/ 2662238 w 3794125"/>
                    <a:gd name="connsiteY20" fmla="*/ 982662 h 2362200"/>
                    <a:gd name="connsiteX21" fmla="*/ 2633663 w 3794125"/>
                    <a:gd name="connsiteY21" fmla="*/ 801687 h 2362200"/>
                    <a:gd name="connsiteX22" fmla="*/ 2405063 w 3794125"/>
                    <a:gd name="connsiteY22" fmla="*/ 696912 h 2362200"/>
                    <a:gd name="connsiteX23" fmla="*/ 2109788 w 3794125"/>
                    <a:gd name="connsiteY23" fmla="*/ 754062 h 2362200"/>
                    <a:gd name="connsiteX24" fmla="*/ 1843088 w 3794125"/>
                    <a:gd name="connsiteY24" fmla="*/ 1087437 h 2362200"/>
                    <a:gd name="connsiteX25" fmla="*/ 271463 w 3794125"/>
                    <a:gd name="connsiteY25" fmla="*/ 2192337 h 2362200"/>
                    <a:gd name="connsiteX26" fmla="*/ 214313 w 3794125"/>
                    <a:gd name="connsiteY26" fmla="*/ 2125662 h 2362200"/>
                    <a:gd name="connsiteX0" fmla="*/ 214313 w 3794125"/>
                    <a:gd name="connsiteY0" fmla="*/ 2125662 h 2362200"/>
                    <a:gd name="connsiteX1" fmla="*/ 1109663 w 3794125"/>
                    <a:gd name="connsiteY1" fmla="*/ 1535112 h 2362200"/>
                    <a:gd name="connsiteX2" fmla="*/ 2281238 w 3794125"/>
                    <a:gd name="connsiteY2" fmla="*/ 268287 h 2362200"/>
                    <a:gd name="connsiteX3" fmla="*/ 3014663 w 3794125"/>
                    <a:gd name="connsiteY3" fmla="*/ 1587 h 2362200"/>
                    <a:gd name="connsiteX4" fmla="*/ 3662363 w 3794125"/>
                    <a:gd name="connsiteY4" fmla="*/ 277812 h 2362200"/>
                    <a:gd name="connsiteX5" fmla="*/ 3786188 w 3794125"/>
                    <a:gd name="connsiteY5" fmla="*/ 544512 h 2362200"/>
                    <a:gd name="connsiteX6" fmla="*/ 3614738 w 3794125"/>
                    <a:gd name="connsiteY6" fmla="*/ 677862 h 2362200"/>
                    <a:gd name="connsiteX7" fmla="*/ 3462338 w 3794125"/>
                    <a:gd name="connsiteY7" fmla="*/ 554037 h 2362200"/>
                    <a:gd name="connsiteX8" fmla="*/ 3452813 w 3794125"/>
                    <a:gd name="connsiteY8" fmla="*/ 401637 h 2362200"/>
                    <a:gd name="connsiteX9" fmla="*/ 3338513 w 3794125"/>
                    <a:gd name="connsiteY9" fmla="*/ 277812 h 2362200"/>
                    <a:gd name="connsiteX10" fmla="*/ 3395663 w 3794125"/>
                    <a:gd name="connsiteY10" fmla="*/ 544512 h 2362200"/>
                    <a:gd name="connsiteX11" fmla="*/ 3186113 w 3794125"/>
                    <a:gd name="connsiteY11" fmla="*/ 582612 h 2362200"/>
                    <a:gd name="connsiteX12" fmla="*/ 3148013 w 3794125"/>
                    <a:gd name="connsiteY12" fmla="*/ 411162 h 2362200"/>
                    <a:gd name="connsiteX13" fmla="*/ 3224213 w 3794125"/>
                    <a:gd name="connsiteY13" fmla="*/ 334962 h 2362200"/>
                    <a:gd name="connsiteX14" fmla="*/ 3128963 w 3794125"/>
                    <a:gd name="connsiteY14" fmla="*/ 220662 h 2362200"/>
                    <a:gd name="connsiteX15" fmla="*/ 2928938 w 3794125"/>
                    <a:gd name="connsiteY15" fmla="*/ 182562 h 2362200"/>
                    <a:gd name="connsiteX16" fmla="*/ 2690813 w 3794125"/>
                    <a:gd name="connsiteY16" fmla="*/ 306387 h 2362200"/>
                    <a:gd name="connsiteX17" fmla="*/ 2614613 w 3794125"/>
                    <a:gd name="connsiteY17" fmla="*/ 525462 h 2362200"/>
                    <a:gd name="connsiteX18" fmla="*/ 2871788 w 3794125"/>
                    <a:gd name="connsiteY18" fmla="*/ 735012 h 2362200"/>
                    <a:gd name="connsiteX19" fmla="*/ 2862263 w 3794125"/>
                    <a:gd name="connsiteY19" fmla="*/ 1030287 h 2362200"/>
                    <a:gd name="connsiteX20" fmla="*/ 2662238 w 3794125"/>
                    <a:gd name="connsiteY20" fmla="*/ 982662 h 2362200"/>
                    <a:gd name="connsiteX21" fmla="*/ 2633663 w 3794125"/>
                    <a:gd name="connsiteY21" fmla="*/ 801687 h 2362200"/>
                    <a:gd name="connsiteX22" fmla="*/ 2405063 w 3794125"/>
                    <a:gd name="connsiteY22" fmla="*/ 696912 h 2362200"/>
                    <a:gd name="connsiteX23" fmla="*/ 2109788 w 3794125"/>
                    <a:gd name="connsiteY23" fmla="*/ 754062 h 2362200"/>
                    <a:gd name="connsiteX24" fmla="*/ 1843088 w 3794125"/>
                    <a:gd name="connsiteY24" fmla="*/ 1087437 h 2362200"/>
                    <a:gd name="connsiteX25" fmla="*/ 271463 w 3794125"/>
                    <a:gd name="connsiteY25" fmla="*/ 2192337 h 2362200"/>
                    <a:gd name="connsiteX26" fmla="*/ 214313 w 3794125"/>
                    <a:gd name="connsiteY26" fmla="*/ 2125662 h 2362200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19350 w 3579812"/>
                    <a:gd name="connsiteY21" fmla="*/ 801687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19350 w 3579812"/>
                    <a:gd name="connsiteY21" fmla="*/ 801687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19350 w 3579812"/>
                    <a:gd name="connsiteY21" fmla="*/ 801687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19350 w 3579812"/>
                    <a:gd name="connsiteY21" fmla="*/ 801687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19350 w 3579812"/>
                    <a:gd name="connsiteY21" fmla="*/ 801687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1895475 w 3579812"/>
                    <a:gd name="connsiteY22" fmla="*/ 754062 h 2192337"/>
                    <a:gd name="connsiteX23" fmla="*/ 1628775 w 3579812"/>
                    <a:gd name="connsiteY23" fmla="*/ 1087437 h 2192337"/>
                    <a:gd name="connsiteX24" fmla="*/ 57150 w 3579812"/>
                    <a:gd name="connsiteY24" fmla="*/ 2192337 h 2192337"/>
                    <a:gd name="connsiteX25" fmla="*/ 0 w 3579812"/>
                    <a:gd name="connsiteY25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1895475 w 3579812"/>
                    <a:gd name="connsiteY22" fmla="*/ 754062 h 2192337"/>
                    <a:gd name="connsiteX23" fmla="*/ 1628775 w 3579812"/>
                    <a:gd name="connsiteY23" fmla="*/ 1087437 h 2192337"/>
                    <a:gd name="connsiteX24" fmla="*/ 57150 w 3579812"/>
                    <a:gd name="connsiteY24" fmla="*/ 2192337 h 2192337"/>
                    <a:gd name="connsiteX25" fmla="*/ 0 w 3579812"/>
                    <a:gd name="connsiteY25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1628775 w 3579812"/>
                    <a:gd name="connsiteY22" fmla="*/ 1087437 h 2192337"/>
                    <a:gd name="connsiteX23" fmla="*/ 57150 w 3579812"/>
                    <a:gd name="connsiteY23" fmla="*/ 2192337 h 2192337"/>
                    <a:gd name="connsiteX24" fmla="*/ 0 w 3579812"/>
                    <a:gd name="connsiteY24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1628775 w 3579812"/>
                    <a:gd name="connsiteY22" fmla="*/ 1087437 h 2192337"/>
                    <a:gd name="connsiteX23" fmla="*/ 57150 w 3579812"/>
                    <a:gd name="connsiteY23" fmla="*/ 2192337 h 2192337"/>
                    <a:gd name="connsiteX24" fmla="*/ 0 w 3579812"/>
                    <a:gd name="connsiteY24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1628775 w 3579812"/>
                    <a:gd name="connsiteY22" fmla="*/ 1087437 h 2192337"/>
                    <a:gd name="connsiteX23" fmla="*/ 57150 w 3579812"/>
                    <a:gd name="connsiteY23" fmla="*/ 2192337 h 2192337"/>
                    <a:gd name="connsiteX24" fmla="*/ 0 w 3579812"/>
                    <a:gd name="connsiteY24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1628775 w 3579812"/>
                    <a:gd name="connsiteY22" fmla="*/ 1087437 h 2192337"/>
                    <a:gd name="connsiteX23" fmla="*/ 57150 w 3579812"/>
                    <a:gd name="connsiteY23" fmla="*/ 2192337 h 2192337"/>
                    <a:gd name="connsiteX24" fmla="*/ 0 w 3579812"/>
                    <a:gd name="connsiteY24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2914650 w 3579812"/>
                    <a:gd name="connsiteY13" fmla="*/ 220662 h 2192337"/>
                    <a:gd name="connsiteX14" fmla="*/ 2714625 w 3579812"/>
                    <a:gd name="connsiteY14" fmla="*/ 182562 h 2192337"/>
                    <a:gd name="connsiteX15" fmla="*/ 2476500 w 3579812"/>
                    <a:gd name="connsiteY15" fmla="*/ 306387 h 2192337"/>
                    <a:gd name="connsiteX16" fmla="*/ 2400300 w 3579812"/>
                    <a:gd name="connsiteY16" fmla="*/ 525462 h 2192337"/>
                    <a:gd name="connsiteX17" fmla="*/ 2657475 w 3579812"/>
                    <a:gd name="connsiteY17" fmla="*/ 735012 h 2192337"/>
                    <a:gd name="connsiteX18" fmla="*/ 2647950 w 3579812"/>
                    <a:gd name="connsiteY18" fmla="*/ 1030287 h 2192337"/>
                    <a:gd name="connsiteX19" fmla="*/ 2447925 w 3579812"/>
                    <a:gd name="connsiteY19" fmla="*/ 982662 h 2192337"/>
                    <a:gd name="connsiteX20" fmla="*/ 2495623 w 3579812"/>
                    <a:gd name="connsiteY20" fmla="*/ 781200 h 2192337"/>
                    <a:gd name="connsiteX21" fmla="*/ 1628775 w 3579812"/>
                    <a:gd name="connsiteY21" fmla="*/ 1087437 h 2192337"/>
                    <a:gd name="connsiteX22" fmla="*/ 57150 w 3579812"/>
                    <a:gd name="connsiteY22" fmla="*/ 2192337 h 2192337"/>
                    <a:gd name="connsiteX23" fmla="*/ 0 w 3579812"/>
                    <a:gd name="connsiteY23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3579812" h="2192337">
                      <a:moveTo>
                        <a:pt x="0" y="2125662"/>
                      </a:moveTo>
                      <a:cubicBezTo>
                        <a:pt x="139700" y="2016125"/>
                        <a:pt x="550863" y="1844674"/>
                        <a:pt x="895350" y="1535112"/>
                      </a:cubicBezTo>
                      <a:cubicBezTo>
                        <a:pt x="1239837" y="1225550"/>
                        <a:pt x="1749425" y="523875"/>
                        <a:pt x="2066925" y="268287"/>
                      </a:cubicBezTo>
                      <a:cubicBezTo>
                        <a:pt x="2384425" y="12699"/>
                        <a:pt x="2570163" y="0"/>
                        <a:pt x="2800350" y="1587"/>
                      </a:cubicBezTo>
                      <a:cubicBezTo>
                        <a:pt x="3030538" y="3175"/>
                        <a:pt x="3319463" y="187325"/>
                        <a:pt x="3448050" y="277812"/>
                      </a:cubicBezTo>
                      <a:cubicBezTo>
                        <a:pt x="3576637" y="368299"/>
                        <a:pt x="3579812" y="477837"/>
                        <a:pt x="3571875" y="544512"/>
                      </a:cubicBezTo>
                      <a:cubicBezTo>
                        <a:pt x="3563938" y="611187"/>
                        <a:pt x="3454400" y="676275"/>
                        <a:pt x="3400425" y="677862"/>
                      </a:cubicBezTo>
                      <a:cubicBezTo>
                        <a:pt x="3233168" y="638000"/>
                        <a:pt x="3275013" y="600075"/>
                        <a:pt x="3248025" y="554037"/>
                      </a:cubicBezTo>
                      <a:cubicBezTo>
                        <a:pt x="3221037" y="507999"/>
                        <a:pt x="3272409" y="494828"/>
                        <a:pt x="3238500" y="401637"/>
                      </a:cubicBezTo>
                      <a:cubicBezTo>
                        <a:pt x="3217863" y="355600"/>
                        <a:pt x="3133725" y="254000"/>
                        <a:pt x="3124200" y="277812"/>
                      </a:cubicBezTo>
                      <a:cubicBezTo>
                        <a:pt x="3114675" y="301625"/>
                        <a:pt x="3206750" y="493712"/>
                        <a:pt x="3181350" y="544512"/>
                      </a:cubicBezTo>
                      <a:cubicBezTo>
                        <a:pt x="3155950" y="595312"/>
                        <a:pt x="3083620" y="641324"/>
                        <a:pt x="2971800" y="582612"/>
                      </a:cubicBezTo>
                      <a:cubicBezTo>
                        <a:pt x="2882578" y="476224"/>
                        <a:pt x="2999855" y="426638"/>
                        <a:pt x="3025453" y="401165"/>
                      </a:cubicBezTo>
                      <a:cubicBezTo>
                        <a:pt x="3020618" y="213689"/>
                        <a:pt x="2844217" y="179308"/>
                        <a:pt x="2714625" y="182562"/>
                      </a:cubicBezTo>
                      <a:cubicBezTo>
                        <a:pt x="2572333" y="217566"/>
                        <a:pt x="2528888" y="249237"/>
                        <a:pt x="2476500" y="306387"/>
                      </a:cubicBezTo>
                      <a:cubicBezTo>
                        <a:pt x="2424112" y="363537"/>
                        <a:pt x="2370138" y="454025"/>
                        <a:pt x="2400300" y="525462"/>
                      </a:cubicBezTo>
                      <a:cubicBezTo>
                        <a:pt x="2430463" y="596900"/>
                        <a:pt x="2616200" y="650875"/>
                        <a:pt x="2657475" y="735012"/>
                      </a:cubicBezTo>
                      <a:cubicBezTo>
                        <a:pt x="2698750" y="819150"/>
                        <a:pt x="2682875" y="989012"/>
                        <a:pt x="2647950" y="1030287"/>
                      </a:cubicBezTo>
                      <a:cubicBezTo>
                        <a:pt x="2613025" y="1071562"/>
                        <a:pt x="2511265" y="1098689"/>
                        <a:pt x="2447925" y="982662"/>
                      </a:cubicBezTo>
                      <a:cubicBezTo>
                        <a:pt x="2421446" y="827145"/>
                        <a:pt x="2533078" y="882080"/>
                        <a:pt x="2495623" y="781200"/>
                      </a:cubicBezTo>
                      <a:cubicBezTo>
                        <a:pt x="2380406" y="615355"/>
                        <a:pt x="2019486" y="727703"/>
                        <a:pt x="1628775" y="1087437"/>
                      </a:cubicBezTo>
                      <a:cubicBezTo>
                        <a:pt x="1322388" y="1327149"/>
                        <a:pt x="1126704" y="1561776"/>
                        <a:pt x="57150" y="2192337"/>
                      </a:cubicBezTo>
                      <a:lnTo>
                        <a:pt x="0" y="2125662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75" name="流程圖: 接點 74"/>
                <p:cNvSpPr/>
                <p:nvPr/>
              </p:nvSpPr>
              <p:spPr>
                <a:xfrm>
                  <a:off x="4945459" y="3096469"/>
                  <a:ext cx="216024" cy="216024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grpSp>
            <p:nvGrpSpPr>
              <p:cNvPr id="96" name="群組 274"/>
              <p:cNvGrpSpPr/>
              <p:nvPr userDrawn="1"/>
            </p:nvGrpSpPr>
            <p:grpSpPr>
              <a:xfrm>
                <a:off x="8116629" y="418367"/>
                <a:ext cx="792088" cy="759084"/>
                <a:chOff x="552971" y="3528517"/>
                <a:chExt cx="1728192" cy="1656184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97" name="圓角化同側角落矩形 96"/>
                <p:cNvSpPr/>
                <p:nvPr/>
              </p:nvSpPr>
              <p:spPr>
                <a:xfrm>
                  <a:off x="1389096" y="4608637"/>
                  <a:ext cx="864096" cy="288032"/>
                </a:xfrm>
                <a:prstGeom prst="round2Same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98" name="手繪多邊形 97"/>
                <p:cNvSpPr/>
                <p:nvPr/>
              </p:nvSpPr>
              <p:spPr>
                <a:xfrm rot="16200000" flipH="1">
                  <a:off x="1497108" y="4284601"/>
                  <a:ext cx="216024" cy="432048"/>
                </a:xfrm>
                <a:custGeom>
                  <a:avLst/>
                  <a:gdLst>
                    <a:gd name="connsiteX0" fmla="*/ 0 w 10000"/>
                    <a:gd name="connsiteY0" fmla="*/ 2000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2000 h 10000"/>
                    <a:gd name="connsiteX0" fmla="*/ 0 w 10000"/>
                    <a:gd name="connsiteY0" fmla="*/ 2000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8333 h 10000"/>
                    <a:gd name="connsiteX4" fmla="*/ 0 w 10000"/>
                    <a:gd name="connsiteY4" fmla="*/ 2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000" h="10000">
                      <a:moveTo>
                        <a:pt x="0" y="2000"/>
                      </a:moveTo>
                      <a:lnTo>
                        <a:pt x="10000" y="0"/>
                      </a:lnTo>
                      <a:lnTo>
                        <a:pt x="10000" y="10000"/>
                      </a:lnTo>
                      <a:lnTo>
                        <a:pt x="0" y="8333"/>
                      </a:lnTo>
                      <a:lnTo>
                        <a:pt x="0" y="2000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99" name="矩形 98"/>
                <p:cNvSpPr/>
                <p:nvPr/>
              </p:nvSpPr>
              <p:spPr>
                <a:xfrm>
                  <a:off x="1389096" y="4608637"/>
                  <a:ext cx="432048" cy="144016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100" name="圓角化同側角落矩形 99"/>
                <p:cNvSpPr/>
                <p:nvPr/>
              </p:nvSpPr>
              <p:spPr>
                <a:xfrm>
                  <a:off x="1893152" y="4536629"/>
                  <a:ext cx="262880" cy="87627"/>
                </a:xfrm>
                <a:prstGeom prst="round2Same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101" name="矩形 100"/>
                <p:cNvSpPr/>
                <p:nvPr/>
              </p:nvSpPr>
              <p:spPr>
                <a:xfrm>
                  <a:off x="1605120" y="4896669"/>
                  <a:ext cx="432048" cy="72008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102" name="手繪多邊形 101"/>
                <p:cNvSpPr/>
                <p:nvPr/>
              </p:nvSpPr>
              <p:spPr>
                <a:xfrm flipV="1">
                  <a:off x="1343782" y="4968677"/>
                  <a:ext cx="937381" cy="216024"/>
                </a:xfrm>
                <a:custGeom>
                  <a:avLst/>
                  <a:gdLst>
                    <a:gd name="connsiteX0" fmla="*/ 0 w 10000"/>
                    <a:gd name="connsiteY0" fmla="*/ 0 h 10000"/>
                    <a:gd name="connsiteX1" fmla="*/ 10000 w 10000"/>
                    <a:gd name="connsiteY1" fmla="*/ 0 h 10000"/>
                    <a:gd name="connsiteX2" fmla="*/ 8000 w 10000"/>
                    <a:gd name="connsiteY2" fmla="*/ 10000 h 10000"/>
                    <a:gd name="connsiteX3" fmla="*/ 2000 w 10000"/>
                    <a:gd name="connsiteY3" fmla="*/ 10000 h 10000"/>
                    <a:gd name="connsiteX4" fmla="*/ 0 w 10000"/>
                    <a:gd name="connsiteY4" fmla="*/ 0 h 10000"/>
                    <a:gd name="connsiteX0" fmla="*/ 1333 w 11333"/>
                    <a:gd name="connsiteY0" fmla="*/ 0 h 10000"/>
                    <a:gd name="connsiteX1" fmla="*/ 11333 w 11333"/>
                    <a:gd name="connsiteY1" fmla="*/ 0 h 10000"/>
                    <a:gd name="connsiteX2" fmla="*/ 9333 w 11333"/>
                    <a:gd name="connsiteY2" fmla="*/ 10000 h 10000"/>
                    <a:gd name="connsiteX3" fmla="*/ 3333 w 11333"/>
                    <a:gd name="connsiteY3" fmla="*/ 10000 h 10000"/>
                    <a:gd name="connsiteX4" fmla="*/ 1333 w 11333"/>
                    <a:gd name="connsiteY4" fmla="*/ 0 h 10000"/>
                    <a:gd name="connsiteX0" fmla="*/ 97 w 10097"/>
                    <a:gd name="connsiteY0" fmla="*/ 0 h 10000"/>
                    <a:gd name="connsiteX1" fmla="*/ 10097 w 10097"/>
                    <a:gd name="connsiteY1" fmla="*/ 0 h 10000"/>
                    <a:gd name="connsiteX2" fmla="*/ 8097 w 10097"/>
                    <a:gd name="connsiteY2" fmla="*/ 10000 h 10000"/>
                    <a:gd name="connsiteX3" fmla="*/ 2097 w 10097"/>
                    <a:gd name="connsiteY3" fmla="*/ 10000 h 10000"/>
                    <a:gd name="connsiteX4" fmla="*/ 97 w 10097"/>
                    <a:gd name="connsiteY4" fmla="*/ 0 h 10000"/>
                    <a:gd name="connsiteX0" fmla="*/ 97 w 11430"/>
                    <a:gd name="connsiteY0" fmla="*/ 0 h 10000"/>
                    <a:gd name="connsiteX1" fmla="*/ 10097 w 11430"/>
                    <a:gd name="connsiteY1" fmla="*/ 0 h 10000"/>
                    <a:gd name="connsiteX2" fmla="*/ 8097 w 11430"/>
                    <a:gd name="connsiteY2" fmla="*/ 10000 h 10000"/>
                    <a:gd name="connsiteX3" fmla="*/ 2097 w 11430"/>
                    <a:gd name="connsiteY3" fmla="*/ 10000 h 10000"/>
                    <a:gd name="connsiteX4" fmla="*/ 97 w 11430"/>
                    <a:gd name="connsiteY4" fmla="*/ 0 h 10000"/>
                    <a:gd name="connsiteX0" fmla="*/ 97 w 10265"/>
                    <a:gd name="connsiteY0" fmla="*/ 0 h 10000"/>
                    <a:gd name="connsiteX1" fmla="*/ 10097 w 10265"/>
                    <a:gd name="connsiteY1" fmla="*/ 0 h 10000"/>
                    <a:gd name="connsiteX2" fmla="*/ 8097 w 10265"/>
                    <a:gd name="connsiteY2" fmla="*/ 10000 h 10000"/>
                    <a:gd name="connsiteX3" fmla="*/ 2097 w 10265"/>
                    <a:gd name="connsiteY3" fmla="*/ 10000 h 10000"/>
                    <a:gd name="connsiteX4" fmla="*/ 97 w 10265"/>
                    <a:gd name="connsiteY4" fmla="*/ 0 h 10000"/>
                    <a:gd name="connsiteX0" fmla="*/ 97 w 10265"/>
                    <a:gd name="connsiteY0" fmla="*/ 38 h 10038"/>
                    <a:gd name="connsiteX1" fmla="*/ 4963 w 10265"/>
                    <a:gd name="connsiteY1" fmla="*/ 0 h 10038"/>
                    <a:gd name="connsiteX2" fmla="*/ 10097 w 10265"/>
                    <a:gd name="connsiteY2" fmla="*/ 38 h 10038"/>
                    <a:gd name="connsiteX3" fmla="*/ 8097 w 10265"/>
                    <a:gd name="connsiteY3" fmla="*/ 10038 h 10038"/>
                    <a:gd name="connsiteX4" fmla="*/ 2097 w 10265"/>
                    <a:gd name="connsiteY4" fmla="*/ 10038 h 10038"/>
                    <a:gd name="connsiteX5" fmla="*/ 97 w 10265"/>
                    <a:gd name="connsiteY5" fmla="*/ 38 h 10038"/>
                    <a:gd name="connsiteX0" fmla="*/ 97 w 9678"/>
                    <a:gd name="connsiteY0" fmla="*/ 2538 h 10038"/>
                    <a:gd name="connsiteX1" fmla="*/ 4376 w 9678"/>
                    <a:gd name="connsiteY1" fmla="*/ 0 h 10038"/>
                    <a:gd name="connsiteX2" fmla="*/ 9510 w 9678"/>
                    <a:gd name="connsiteY2" fmla="*/ 38 h 10038"/>
                    <a:gd name="connsiteX3" fmla="*/ 7510 w 9678"/>
                    <a:gd name="connsiteY3" fmla="*/ 10038 h 10038"/>
                    <a:gd name="connsiteX4" fmla="*/ 1510 w 9678"/>
                    <a:gd name="connsiteY4" fmla="*/ 10038 h 10038"/>
                    <a:gd name="connsiteX5" fmla="*/ 97 w 9678"/>
                    <a:gd name="connsiteY5" fmla="*/ 2538 h 10038"/>
                    <a:gd name="connsiteX0" fmla="*/ 100 w 9467"/>
                    <a:gd name="connsiteY0" fmla="*/ 2528 h 10000"/>
                    <a:gd name="connsiteX1" fmla="*/ 4522 w 9467"/>
                    <a:gd name="connsiteY1" fmla="*/ 0 h 10000"/>
                    <a:gd name="connsiteX2" fmla="*/ 9293 w 9467"/>
                    <a:gd name="connsiteY2" fmla="*/ 2528 h 10000"/>
                    <a:gd name="connsiteX3" fmla="*/ 7760 w 9467"/>
                    <a:gd name="connsiteY3" fmla="*/ 10000 h 10000"/>
                    <a:gd name="connsiteX4" fmla="*/ 1560 w 9467"/>
                    <a:gd name="connsiteY4" fmla="*/ 10000 h 10000"/>
                    <a:gd name="connsiteX5" fmla="*/ 100 w 9467"/>
                    <a:gd name="connsiteY5" fmla="*/ 2528 h 10000"/>
                    <a:gd name="connsiteX0" fmla="*/ 106 w 10000"/>
                    <a:gd name="connsiteY0" fmla="*/ 1210 h 8682"/>
                    <a:gd name="connsiteX1" fmla="*/ 4777 w 10000"/>
                    <a:gd name="connsiteY1" fmla="*/ 0 h 8682"/>
                    <a:gd name="connsiteX2" fmla="*/ 9816 w 10000"/>
                    <a:gd name="connsiteY2" fmla="*/ 1210 h 8682"/>
                    <a:gd name="connsiteX3" fmla="*/ 8197 w 10000"/>
                    <a:gd name="connsiteY3" fmla="*/ 8682 h 8682"/>
                    <a:gd name="connsiteX4" fmla="*/ 1648 w 10000"/>
                    <a:gd name="connsiteY4" fmla="*/ 8682 h 8682"/>
                    <a:gd name="connsiteX5" fmla="*/ 106 w 10000"/>
                    <a:gd name="connsiteY5" fmla="*/ 1210 h 8682"/>
                    <a:gd name="connsiteX0" fmla="*/ 106 w 10000"/>
                    <a:gd name="connsiteY0" fmla="*/ 1667 h 10273"/>
                    <a:gd name="connsiteX1" fmla="*/ 4777 w 10000"/>
                    <a:gd name="connsiteY1" fmla="*/ 273 h 10273"/>
                    <a:gd name="connsiteX2" fmla="*/ 9816 w 10000"/>
                    <a:gd name="connsiteY2" fmla="*/ 1667 h 10273"/>
                    <a:gd name="connsiteX3" fmla="*/ 8197 w 10000"/>
                    <a:gd name="connsiteY3" fmla="*/ 10273 h 10273"/>
                    <a:gd name="connsiteX4" fmla="*/ 1648 w 10000"/>
                    <a:gd name="connsiteY4" fmla="*/ 10273 h 10273"/>
                    <a:gd name="connsiteX5" fmla="*/ 106 w 10000"/>
                    <a:gd name="connsiteY5" fmla="*/ 1667 h 10273"/>
                    <a:gd name="connsiteX0" fmla="*/ 106 w 10000"/>
                    <a:gd name="connsiteY0" fmla="*/ 1667 h 10273"/>
                    <a:gd name="connsiteX1" fmla="*/ 4777 w 10000"/>
                    <a:gd name="connsiteY1" fmla="*/ 273 h 10273"/>
                    <a:gd name="connsiteX2" fmla="*/ 9816 w 10000"/>
                    <a:gd name="connsiteY2" fmla="*/ 1667 h 10273"/>
                    <a:gd name="connsiteX3" fmla="*/ 8197 w 10000"/>
                    <a:gd name="connsiteY3" fmla="*/ 10273 h 10273"/>
                    <a:gd name="connsiteX4" fmla="*/ 1648 w 10000"/>
                    <a:gd name="connsiteY4" fmla="*/ 10273 h 10273"/>
                    <a:gd name="connsiteX5" fmla="*/ 106 w 10000"/>
                    <a:gd name="connsiteY5" fmla="*/ 1667 h 10273"/>
                    <a:gd name="connsiteX0" fmla="*/ 106 w 10000"/>
                    <a:gd name="connsiteY0" fmla="*/ 1667 h 10518"/>
                    <a:gd name="connsiteX1" fmla="*/ 4777 w 10000"/>
                    <a:gd name="connsiteY1" fmla="*/ 273 h 10518"/>
                    <a:gd name="connsiteX2" fmla="*/ 9816 w 10000"/>
                    <a:gd name="connsiteY2" fmla="*/ 1667 h 10518"/>
                    <a:gd name="connsiteX3" fmla="*/ 8197 w 10000"/>
                    <a:gd name="connsiteY3" fmla="*/ 10273 h 10518"/>
                    <a:gd name="connsiteX4" fmla="*/ 4578 w 10000"/>
                    <a:gd name="connsiteY4" fmla="*/ 10518 h 10518"/>
                    <a:gd name="connsiteX5" fmla="*/ 1648 w 10000"/>
                    <a:gd name="connsiteY5" fmla="*/ 10273 h 10518"/>
                    <a:gd name="connsiteX6" fmla="*/ 106 w 10000"/>
                    <a:gd name="connsiteY6" fmla="*/ 1667 h 10518"/>
                    <a:gd name="connsiteX0" fmla="*/ 106 w 10000"/>
                    <a:gd name="connsiteY0" fmla="*/ 1667 h 13142"/>
                    <a:gd name="connsiteX1" fmla="*/ 4777 w 10000"/>
                    <a:gd name="connsiteY1" fmla="*/ 273 h 13142"/>
                    <a:gd name="connsiteX2" fmla="*/ 9816 w 10000"/>
                    <a:gd name="connsiteY2" fmla="*/ 1667 h 13142"/>
                    <a:gd name="connsiteX3" fmla="*/ 8197 w 10000"/>
                    <a:gd name="connsiteY3" fmla="*/ 10273 h 13142"/>
                    <a:gd name="connsiteX4" fmla="*/ 4588 w 10000"/>
                    <a:gd name="connsiteY4" fmla="*/ 13142 h 13142"/>
                    <a:gd name="connsiteX5" fmla="*/ 1648 w 10000"/>
                    <a:gd name="connsiteY5" fmla="*/ 10273 h 13142"/>
                    <a:gd name="connsiteX6" fmla="*/ 106 w 10000"/>
                    <a:gd name="connsiteY6" fmla="*/ 1667 h 13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000" h="13142">
                      <a:moveTo>
                        <a:pt x="106" y="1667"/>
                      </a:moveTo>
                      <a:cubicBezTo>
                        <a:pt x="627" y="0"/>
                        <a:pt x="3159" y="273"/>
                        <a:pt x="4777" y="273"/>
                      </a:cubicBezTo>
                      <a:cubicBezTo>
                        <a:pt x="6395" y="273"/>
                        <a:pt x="9246" y="1"/>
                        <a:pt x="9816" y="1667"/>
                      </a:cubicBezTo>
                      <a:cubicBezTo>
                        <a:pt x="10000" y="9015"/>
                        <a:pt x="9651" y="8360"/>
                        <a:pt x="8197" y="10273"/>
                      </a:cubicBezTo>
                      <a:lnTo>
                        <a:pt x="4588" y="13142"/>
                      </a:lnTo>
                      <a:lnTo>
                        <a:pt x="1648" y="10273"/>
                      </a:lnTo>
                      <a:cubicBezTo>
                        <a:pt x="193" y="8360"/>
                        <a:pt x="0" y="9395"/>
                        <a:pt x="106" y="1667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grpSp>
              <p:nvGrpSpPr>
                <p:cNvPr id="103" name="群組 273"/>
                <p:cNvGrpSpPr/>
                <p:nvPr/>
              </p:nvGrpSpPr>
              <p:grpSpPr>
                <a:xfrm>
                  <a:off x="552968" y="3528517"/>
                  <a:ext cx="1008108" cy="1193244"/>
                  <a:chOff x="563887" y="2424177"/>
                  <a:chExt cx="1864018" cy="2206332"/>
                </a:xfrm>
              </p:grpSpPr>
              <p:sp>
                <p:nvSpPr>
                  <p:cNvPr id="104" name="手繪多邊形 103"/>
                  <p:cNvSpPr/>
                  <p:nvPr/>
                </p:nvSpPr>
                <p:spPr>
                  <a:xfrm rot="21166869">
                    <a:off x="624682" y="2424177"/>
                    <a:ext cx="1803223" cy="2206332"/>
                  </a:xfrm>
                  <a:custGeom>
                    <a:avLst/>
                    <a:gdLst>
                      <a:gd name="connsiteX0" fmla="*/ 1984375 w 1984375"/>
                      <a:gd name="connsiteY0" fmla="*/ 2382837 h 2563812"/>
                      <a:gd name="connsiteX1" fmla="*/ 1727200 w 1984375"/>
                      <a:gd name="connsiteY1" fmla="*/ 1439862 h 2563812"/>
                      <a:gd name="connsiteX2" fmla="*/ 1479550 w 1984375"/>
                      <a:gd name="connsiteY2" fmla="*/ 1106487 h 2563812"/>
                      <a:gd name="connsiteX3" fmla="*/ 317500 w 1984375"/>
                      <a:gd name="connsiteY3" fmla="*/ 420687 h 2563812"/>
                      <a:gd name="connsiteX4" fmla="*/ 136525 w 1984375"/>
                      <a:gd name="connsiteY4" fmla="*/ 115887 h 2563812"/>
                      <a:gd name="connsiteX5" fmla="*/ 79375 w 1984375"/>
                      <a:gd name="connsiteY5" fmla="*/ 258762 h 2563812"/>
                      <a:gd name="connsiteX6" fmla="*/ 3175 w 1984375"/>
                      <a:gd name="connsiteY6" fmla="*/ 1668462 h 2563812"/>
                      <a:gd name="connsiteX7" fmla="*/ 69850 w 1984375"/>
                      <a:gd name="connsiteY7" fmla="*/ 1811337 h 2563812"/>
                      <a:gd name="connsiteX8" fmla="*/ 212725 w 1984375"/>
                      <a:gd name="connsiteY8" fmla="*/ 668337 h 2563812"/>
                      <a:gd name="connsiteX9" fmla="*/ 1346200 w 1984375"/>
                      <a:gd name="connsiteY9" fmla="*/ 1544637 h 2563812"/>
                      <a:gd name="connsiteX10" fmla="*/ 1612900 w 1984375"/>
                      <a:gd name="connsiteY10" fmla="*/ 2563812 h 2563812"/>
                      <a:gd name="connsiteX0" fmla="*/ 1984375 w 1984375"/>
                      <a:gd name="connsiteY0" fmla="*/ 2382837 h 2563812"/>
                      <a:gd name="connsiteX1" fmla="*/ 1727200 w 1984375"/>
                      <a:gd name="connsiteY1" fmla="*/ 1439862 h 2563812"/>
                      <a:gd name="connsiteX2" fmla="*/ 1479550 w 1984375"/>
                      <a:gd name="connsiteY2" fmla="*/ 1106487 h 2563812"/>
                      <a:gd name="connsiteX3" fmla="*/ 317500 w 1984375"/>
                      <a:gd name="connsiteY3" fmla="*/ 420687 h 2563812"/>
                      <a:gd name="connsiteX4" fmla="*/ 136525 w 1984375"/>
                      <a:gd name="connsiteY4" fmla="*/ 115887 h 2563812"/>
                      <a:gd name="connsiteX5" fmla="*/ 79375 w 1984375"/>
                      <a:gd name="connsiteY5" fmla="*/ 258762 h 2563812"/>
                      <a:gd name="connsiteX6" fmla="*/ 3175 w 1984375"/>
                      <a:gd name="connsiteY6" fmla="*/ 1668462 h 2563812"/>
                      <a:gd name="connsiteX7" fmla="*/ 69850 w 1984375"/>
                      <a:gd name="connsiteY7" fmla="*/ 1811337 h 2563812"/>
                      <a:gd name="connsiteX8" fmla="*/ 212725 w 1984375"/>
                      <a:gd name="connsiteY8" fmla="*/ 668337 h 2563812"/>
                      <a:gd name="connsiteX9" fmla="*/ 1346200 w 1984375"/>
                      <a:gd name="connsiteY9" fmla="*/ 1544637 h 2563812"/>
                      <a:gd name="connsiteX10" fmla="*/ 1612900 w 1984375"/>
                      <a:gd name="connsiteY10" fmla="*/ 2563812 h 2563812"/>
                      <a:gd name="connsiteX11" fmla="*/ 1984375 w 1984375"/>
                      <a:gd name="connsiteY11" fmla="*/ 2382837 h 2563812"/>
                      <a:gd name="connsiteX0" fmla="*/ 1984375 w 1984375"/>
                      <a:gd name="connsiteY0" fmla="*/ 2382837 h 2563812"/>
                      <a:gd name="connsiteX1" fmla="*/ 1727200 w 1984375"/>
                      <a:gd name="connsiteY1" fmla="*/ 1439862 h 2563812"/>
                      <a:gd name="connsiteX2" fmla="*/ 1479550 w 1984375"/>
                      <a:gd name="connsiteY2" fmla="*/ 1106487 h 2563812"/>
                      <a:gd name="connsiteX3" fmla="*/ 317500 w 1984375"/>
                      <a:gd name="connsiteY3" fmla="*/ 420687 h 2563812"/>
                      <a:gd name="connsiteX4" fmla="*/ 136525 w 1984375"/>
                      <a:gd name="connsiteY4" fmla="*/ 115887 h 2563812"/>
                      <a:gd name="connsiteX5" fmla="*/ 79375 w 1984375"/>
                      <a:gd name="connsiteY5" fmla="*/ 258762 h 2563812"/>
                      <a:gd name="connsiteX6" fmla="*/ 3175 w 1984375"/>
                      <a:gd name="connsiteY6" fmla="*/ 1668462 h 2563812"/>
                      <a:gd name="connsiteX7" fmla="*/ 69850 w 1984375"/>
                      <a:gd name="connsiteY7" fmla="*/ 1811337 h 2563812"/>
                      <a:gd name="connsiteX8" fmla="*/ 212725 w 1984375"/>
                      <a:gd name="connsiteY8" fmla="*/ 668337 h 2563812"/>
                      <a:gd name="connsiteX9" fmla="*/ 1346200 w 1984375"/>
                      <a:gd name="connsiteY9" fmla="*/ 1544637 h 2563812"/>
                      <a:gd name="connsiteX10" fmla="*/ 1612900 w 1984375"/>
                      <a:gd name="connsiteY10" fmla="*/ 2563812 h 2563812"/>
                      <a:gd name="connsiteX11" fmla="*/ 1984375 w 1984375"/>
                      <a:gd name="connsiteY11" fmla="*/ 2382837 h 2563812"/>
                      <a:gd name="connsiteX0" fmla="*/ 1984375 w 1984375"/>
                      <a:gd name="connsiteY0" fmla="*/ 2382837 h 2563812"/>
                      <a:gd name="connsiteX1" fmla="*/ 1727200 w 1984375"/>
                      <a:gd name="connsiteY1" fmla="*/ 1439862 h 2563812"/>
                      <a:gd name="connsiteX2" fmla="*/ 1479550 w 1984375"/>
                      <a:gd name="connsiteY2" fmla="*/ 1106487 h 2563812"/>
                      <a:gd name="connsiteX3" fmla="*/ 317500 w 1984375"/>
                      <a:gd name="connsiteY3" fmla="*/ 420687 h 2563812"/>
                      <a:gd name="connsiteX4" fmla="*/ 136525 w 1984375"/>
                      <a:gd name="connsiteY4" fmla="*/ 115887 h 2563812"/>
                      <a:gd name="connsiteX5" fmla="*/ 79375 w 1984375"/>
                      <a:gd name="connsiteY5" fmla="*/ 258762 h 2563812"/>
                      <a:gd name="connsiteX6" fmla="*/ 3175 w 1984375"/>
                      <a:gd name="connsiteY6" fmla="*/ 1668462 h 2563812"/>
                      <a:gd name="connsiteX7" fmla="*/ 69850 w 1984375"/>
                      <a:gd name="connsiteY7" fmla="*/ 1811337 h 2563812"/>
                      <a:gd name="connsiteX8" fmla="*/ 212725 w 1984375"/>
                      <a:gd name="connsiteY8" fmla="*/ 668337 h 2563812"/>
                      <a:gd name="connsiteX9" fmla="*/ 1346200 w 1984375"/>
                      <a:gd name="connsiteY9" fmla="*/ 1544637 h 2563812"/>
                      <a:gd name="connsiteX10" fmla="*/ 1612900 w 1984375"/>
                      <a:gd name="connsiteY10" fmla="*/ 2563812 h 2563812"/>
                      <a:gd name="connsiteX11" fmla="*/ 1984375 w 1984375"/>
                      <a:gd name="connsiteY11" fmla="*/ 2382837 h 2563812"/>
                      <a:gd name="connsiteX0" fmla="*/ 1981200 w 1981200"/>
                      <a:gd name="connsiteY0" fmla="*/ 2382837 h 2563812"/>
                      <a:gd name="connsiteX1" fmla="*/ 1724025 w 1981200"/>
                      <a:gd name="connsiteY1" fmla="*/ 1439862 h 2563812"/>
                      <a:gd name="connsiteX2" fmla="*/ 1476375 w 1981200"/>
                      <a:gd name="connsiteY2" fmla="*/ 1106487 h 2563812"/>
                      <a:gd name="connsiteX3" fmla="*/ 314325 w 1981200"/>
                      <a:gd name="connsiteY3" fmla="*/ 420687 h 2563812"/>
                      <a:gd name="connsiteX4" fmla="*/ 133350 w 1981200"/>
                      <a:gd name="connsiteY4" fmla="*/ 115887 h 2563812"/>
                      <a:gd name="connsiteX5" fmla="*/ 76200 w 1981200"/>
                      <a:gd name="connsiteY5" fmla="*/ 258762 h 2563812"/>
                      <a:gd name="connsiteX6" fmla="*/ 0 w 1981200"/>
                      <a:gd name="connsiteY6" fmla="*/ 1668462 h 2563812"/>
                      <a:gd name="connsiteX7" fmla="*/ 66675 w 1981200"/>
                      <a:gd name="connsiteY7" fmla="*/ 1811337 h 2563812"/>
                      <a:gd name="connsiteX8" fmla="*/ 209550 w 1981200"/>
                      <a:gd name="connsiteY8" fmla="*/ 668337 h 2563812"/>
                      <a:gd name="connsiteX9" fmla="*/ 1343025 w 1981200"/>
                      <a:gd name="connsiteY9" fmla="*/ 1544637 h 2563812"/>
                      <a:gd name="connsiteX10" fmla="*/ 1609725 w 1981200"/>
                      <a:gd name="connsiteY10" fmla="*/ 2563812 h 2563812"/>
                      <a:gd name="connsiteX11" fmla="*/ 1981200 w 1981200"/>
                      <a:gd name="connsiteY11" fmla="*/ 2382837 h 2563812"/>
                      <a:gd name="connsiteX0" fmla="*/ 1981200 w 1981200"/>
                      <a:gd name="connsiteY0" fmla="*/ 2382837 h 2563812"/>
                      <a:gd name="connsiteX1" fmla="*/ 1724025 w 1981200"/>
                      <a:gd name="connsiteY1" fmla="*/ 1439862 h 2563812"/>
                      <a:gd name="connsiteX2" fmla="*/ 1476375 w 1981200"/>
                      <a:gd name="connsiteY2" fmla="*/ 1106487 h 2563812"/>
                      <a:gd name="connsiteX3" fmla="*/ 314325 w 1981200"/>
                      <a:gd name="connsiteY3" fmla="*/ 420687 h 2563812"/>
                      <a:gd name="connsiteX4" fmla="*/ 133350 w 1981200"/>
                      <a:gd name="connsiteY4" fmla="*/ 115887 h 2563812"/>
                      <a:gd name="connsiteX5" fmla="*/ 76200 w 1981200"/>
                      <a:gd name="connsiteY5" fmla="*/ 258762 h 2563812"/>
                      <a:gd name="connsiteX6" fmla="*/ 0 w 1981200"/>
                      <a:gd name="connsiteY6" fmla="*/ 1668462 h 2563812"/>
                      <a:gd name="connsiteX7" fmla="*/ 66675 w 1981200"/>
                      <a:gd name="connsiteY7" fmla="*/ 1811337 h 2563812"/>
                      <a:gd name="connsiteX8" fmla="*/ 209550 w 1981200"/>
                      <a:gd name="connsiteY8" fmla="*/ 668337 h 2563812"/>
                      <a:gd name="connsiteX9" fmla="*/ 1343025 w 1981200"/>
                      <a:gd name="connsiteY9" fmla="*/ 1544637 h 2563812"/>
                      <a:gd name="connsiteX10" fmla="*/ 1609725 w 1981200"/>
                      <a:gd name="connsiteY10" fmla="*/ 2563812 h 2563812"/>
                      <a:gd name="connsiteX11" fmla="*/ 1981200 w 1981200"/>
                      <a:gd name="connsiteY11" fmla="*/ 2382837 h 2563812"/>
                      <a:gd name="connsiteX0" fmla="*/ 1981200 w 1981200"/>
                      <a:gd name="connsiteY0" fmla="*/ 2382837 h 2563812"/>
                      <a:gd name="connsiteX1" fmla="*/ 1724025 w 1981200"/>
                      <a:gd name="connsiteY1" fmla="*/ 1439862 h 2563812"/>
                      <a:gd name="connsiteX2" fmla="*/ 1476375 w 1981200"/>
                      <a:gd name="connsiteY2" fmla="*/ 1106487 h 2563812"/>
                      <a:gd name="connsiteX3" fmla="*/ 314325 w 1981200"/>
                      <a:gd name="connsiteY3" fmla="*/ 420687 h 2563812"/>
                      <a:gd name="connsiteX4" fmla="*/ 133350 w 1981200"/>
                      <a:gd name="connsiteY4" fmla="*/ 115887 h 2563812"/>
                      <a:gd name="connsiteX5" fmla="*/ 76200 w 1981200"/>
                      <a:gd name="connsiteY5" fmla="*/ 258762 h 2563812"/>
                      <a:gd name="connsiteX6" fmla="*/ 0 w 1981200"/>
                      <a:gd name="connsiteY6" fmla="*/ 1668462 h 2563812"/>
                      <a:gd name="connsiteX7" fmla="*/ 66675 w 1981200"/>
                      <a:gd name="connsiteY7" fmla="*/ 1811337 h 2563812"/>
                      <a:gd name="connsiteX8" fmla="*/ 284856 w 1981200"/>
                      <a:gd name="connsiteY8" fmla="*/ 648072 h 2563812"/>
                      <a:gd name="connsiteX9" fmla="*/ 1343025 w 1981200"/>
                      <a:gd name="connsiteY9" fmla="*/ 1544637 h 2563812"/>
                      <a:gd name="connsiteX10" fmla="*/ 1609725 w 1981200"/>
                      <a:gd name="connsiteY10" fmla="*/ 2563812 h 2563812"/>
                      <a:gd name="connsiteX11" fmla="*/ 1981200 w 1981200"/>
                      <a:gd name="connsiteY11" fmla="*/ 2382837 h 2563812"/>
                      <a:gd name="connsiteX0" fmla="*/ 1981200 w 1981200"/>
                      <a:gd name="connsiteY0" fmla="*/ 2382837 h 2563812"/>
                      <a:gd name="connsiteX1" fmla="*/ 1724025 w 1981200"/>
                      <a:gd name="connsiteY1" fmla="*/ 1439862 h 2563812"/>
                      <a:gd name="connsiteX2" fmla="*/ 1476375 w 1981200"/>
                      <a:gd name="connsiteY2" fmla="*/ 1106487 h 2563812"/>
                      <a:gd name="connsiteX3" fmla="*/ 314325 w 1981200"/>
                      <a:gd name="connsiteY3" fmla="*/ 420687 h 2563812"/>
                      <a:gd name="connsiteX4" fmla="*/ 133350 w 1981200"/>
                      <a:gd name="connsiteY4" fmla="*/ 115887 h 2563812"/>
                      <a:gd name="connsiteX5" fmla="*/ 76200 w 1981200"/>
                      <a:gd name="connsiteY5" fmla="*/ 258762 h 2563812"/>
                      <a:gd name="connsiteX6" fmla="*/ 0 w 1981200"/>
                      <a:gd name="connsiteY6" fmla="*/ 1668462 h 2563812"/>
                      <a:gd name="connsiteX7" fmla="*/ 66675 w 1981200"/>
                      <a:gd name="connsiteY7" fmla="*/ 1811337 h 2563812"/>
                      <a:gd name="connsiteX8" fmla="*/ 284856 w 1981200"/>
                      <a:gd name="connsiteY8" fmla="*/ 648072 h 2563812"/>
                      <a:gd name="connsiteX9" fmla="*/ 1343025 w 1981200"/>
                      <a:gd name="connsiteY9" fmla="*/ 1544637 h 2563812"/>
                      <a:gd name="connsiteX10" fmla="*/ 1609725 w 1981200"/>
                      <a:gd name="connsiteY10" fmla="*/ 2563812 h 2563812"/>
                      <a:gd name="connsiteX11" fmla="*/ 1981200 w 1981200"/>
                      <a:gd name="connsiteY11" fmla="*/ 2382837 h 2563812"/>
                      <a:gd name="connsiteX0" fmla="*/ 1981200 w 1981200"/>
                      <a:gd name="connsiteY0" fmla="*/ 2266950 h 2447925"/>
                      <a:gd name="connsiteX1" fmla="*/ 1724025 w 1981200"/>
                      <a:gd name="connsiteY1" fmla="*/ 1323975 h 2447925"/>
                      <a:gd name="connsiteX2" fmla="*/ 1476375 w 1981200"/>
                      <a:gd name="connsiteY2" fmla="*/ 990600 h 2447925"/>
                      <a:gd name="connsiteX3" fmla="*/ 314325 w 1981200"/>
                      <a:gd name="connsiteY3" fmla="*/ 304800 h 2447925"/>
                      <a:gd name="connsiteX4" fmla="*/ 133350 w 1981200"/>
                      <a:gd name="connsiteY4" fmla="*/ 0 h 2447925"/>
                      <a:gd name="connsiteX5" fmla="*/ 76200 w 1981200"/>
                      <a:gd name="connsiteY5" fmla="*/ 142875 h 2447925"/>
                      <a:gd name="connsiteX6" fmla="*/ 0 w 1981200"/>
                      <a:gd name="connsiteY6" fmla="*/ 1552575 h 2447925"/>
                      <a:gd name="connsiteX7" fmla="*/ 66675 w 1981200"/>
                      <a:gd name="connsiteY7" fmla="*/ 1695450 h 2447925"/>
                      <a:gd name="connsiteX8" fmla="*/ 284856 w 1981200"/>
                      <a:gd name="connsiteY8" fmla="*/ 532185 h 2447925"/>
                      <a:gd name="connsiteX9" fmla="*/ 1343025 w 1981200"/>
                      <a:gd name="connsiteY9" fmla="*/ 1428750 h 2447925"/>
                      <a:gd name="connsiteX10" fmla="*/ 1609725 w 1981200"/>
                      <a:gd name="connsiteY10" fmla="*/ 2447925 h 2447925"/>
                      <a:gd name="connsiteX11" fmla="*/ 1981200 w 1981200"/>
                      <a:gd name="connsiteY11" fmla="*/ 2266950 h 2447925"/>
                      <a:gd name="connsiteX0" fmla="*/ 1981200 w 1981200"/>
                      <a:gd name="connsiteY0" fmla="*/ 2266950 h 2447925"/>
                      <a:gd name="connsiteX1" fmla="*/ 1724025 w 1981200"/>
                      <a:gd name="connsiteY1" fmla="*/ 1323975 h 2447925"/>
                      <a:gd name="connsiteX2" fmla="*/ 1476375 w 1981200"/>
                      <a:gd name="connsiteY2" fmla="*/ 990600 h 2447925"/>
                      <a:gd name="connsiteX3" fmla="*/ 314325 w 1981200"/>
                      <a:gd name="connsiteY3" fmla="*/ 304800 h 2447925"/>
                      <a:gd name="connsiteX4" fmla="*/ 133350 w 1981200"/>
                      <a:gd name="connsiteY4" fmla="*/ 0 h 2447925"/>
                      <a:gd name="connsiteX5" fmla="*/ 76200 w 1981200"/>
                      <a:gd name="connsiteY5" fmla="*/ 142875 h 2447925"/>
                      <a:gd name="connsiteX6" fmla="*/ 0 w 1981200"/>
                      <a:gd name="connsiteY6" fmla="*/ 1552575 h 2447925"/>
                      <a:gd name="connsiteX7" fmla="*/ 66675 w 1981200"/>
                      <a:gd name="connsiteY7" fmla="*/ 1695450 h 2447925"/>
                      <a:gd name="connsiteX8" fmla="*/ 284856 w 1981200"/>
                      <a:gd name="connsiteY8" fmla="*/ 532185 h 2447925"/>
                      <a:gd name="connsiteX9" fmla="*/ 1343025 w 1981200"/>
                      <a:gd name="connsiteY9" fmla="*/ 1428750 h 2447925"/>
                      <a:gd name="connsiteX10" fmla="*/ 1609725 w 1981200"/>
                      <a:gd name="connsiteY10" fmla="*/ 2447925 h 2447925"/>
                      <a:gd name="connsiteX11" fmla="*/ 1981200 w 1981200"/>
                      <a:gd name="connsiteY11" fmla="*/ 2266950 h 2447925"/>
                      <a:gd name="connsiteX0" fmla="*/ 1981200 w 1981200"/>
                      <a:gd name="connsiteY0" fmla="*/ 2266950 h 2447925"/>
                      <a:gd name="connsiteX1" fmla="*/ 1724025 w 1981200"/>
                      <a:gd name="connsiteY1" fmla="*/ 1323975 h 2447925"/>
                      <a:gd name="connsiteX2" fmla="*/ 1476375 w 1981200"/>
                      <a:gd name="connsiteY2" fmla="*/ 990600 h 2447925"/>
                      <a:gd name="connsiteX3" fmla="*/ 314325 w 1981200"/>
                      <a:gd name="connsiteY3" fmla="*/ 304800 h 2447925"/>
                      <a:gd name="connsiteX4" fmla="*/ 133350 w 1981200"/>
                      <a:gd name="connsiteY4" fmla="*/ 0 h 2447925"/>
                      <a:gd name="connsiteX5" fmla="*/ 76200 w 1981200"/>
                      <a:gd name="connsiteY5" fmla="*/ 142875 h 2447925"/>
                      <a:gd name="connsiteX6" fmla="*/ 0 w 1981200"/>
                      <a:gd name="connsiteY6" fmla="*/ 1552575 h 2447925"/>
                      <a:gd name="connsiteX7" fmla="*/ 66675 w 1981200"/>
                      <a:gd name="connsiteY7" fmla="*/ 1695450 h 2447925"/>
                      <a:gd name="connsiteX8" fmla="*/ 284856 w 1981200"/>
                      <a:gd name="connsiteY8" fmla="*/ 532185 h 2447925"/>
                      <a:gd name="connsiteX9" fmla="*/ 1292968 w 1981200"/>
                      <a:gd name="connsiteY9" fmla="*/ 1324273 h 2447925"/>
                      <a:gd name="connsiteX10" fmla="*/ 1609725 w 1981200"/>
                      <a:gd name="connsiteY10" fmla="*/ 2447925 h 2447925"/>
                      <a:gd name="connsiteX11" fmla="*/ 1981200 w 1981200"/>
                      <a:gd name="connsiteY11" fmla="*/ 2266950 h 2447925"/>
                      <a:gd name="connsiteX0" fmla="*/ 1981200 w 1981200"/>
                      <a:gd name="connsiteY0" fmla="*/ 2266950 h 2447925"/>
                      <a:gd name="connsiteX1" fmla="*/ 1724025 w 1981200"/>
                      <a:gd name="connsiteY1" fmla="*/ 1323975 h 2447925"/>
                      <a:gd name="connsiteX2" fmla="*/ 1476375 w 1981200"/>
                      <a:gd name="connsiteY2" fmla="*/ 990600 h 2447925"/>
                      <a:gd name="connsiteX3" fmla="*/ 314325 w 1981200"/>
                      <a:gd name="connsiteY3" fmla="*/ 304800 h 2447925"/>
                      <a:gd name="connsiteX4" fmla="*/ 133350 w 1981200"/>
                      <a:gd name="connsiteY4" fmla="*/ 0 h 2447925"/>
                      <a:gd name="connsiteX5" fmla="*/ 76200 w 1981200"/>
                      <a:gd name="connsiteY5" fmla="*/ 142875 h 2447925"/>
                      <a:gd name="connsiteX6" fmla="*/ 0 w 1981200"/>
                      <a:gd name="connsiteY6" fmla="*/ 1552575 h 2447925"/>
                      <a:gd name="connsiteX7" fmla="*/ 66675 w 1981200"/>
                      <a:gd name="connsiteY7" fmla="*/ 1695450 h 2447925"/>
                      <a:gd name="connsiteX8" fmla="*/ 284856 w 1981200"/>
                      <a:gd name="connsiteY8" fmla="*/ 532185 h 2447925"/>
                      <a:gd name="connsiteX9" fmla="*/ 1292968 w 1981200"/>
                      <a:gd name="connsiteY9" fmla="*/ 1324273 h 2447925"/>
                      <a:gd name="connsiteX10" fmla="*/ 1454794 w 1981200"/>
                      <a:gd name="connsiteY10" fmla="*/ 1606897 h 2447925"/>
                      <a:gd name="connsiteX11" fmla="*/ 1609725 w 1981200"/>
                      <a:gd name="connsiteY11" fmla="*/ 2447925 h 2447925"/>
                      <a:gd name="connsiteX12" fmla="*/ 1981200 w 1981200"/>
                      <a:gd name="connsiteY12" fmla="*/ 2266950 h 2447925"/>
                      <a:gd name="connsiteX0" fmla="*/ 1981200 w 1981200"/>
                      <a:gd name="connsiteY0" fmla="*/ 2266950 h 2447925"/>
                      <a:gd name="connsiteX1" fmla="*/ 1724025 w 1981200"/>
                      <a:gd name="connsiteY1" fmla="*/ 1323975 h 2447925"/>
                      <a:gd name="connsiteX2" fmla="*/ 1476375 w 1981200"/>
                      <a:gd name="connsiteY2" fmla="*/ 990600 h 2447925"/>
                      <a:gd name="connsiteX3" fmla="*/ 314325 w 1981200"/>
                      <a:gd name="connsiteY3" fmla="*/ 304800 h 2447925"/>
                      <a:gd name="connsiteX4" fmla="*/ 133350 w 1981200"/>
                      <a:gd name="connsiteY4" fmla="*/ 0 h 2447925"/>
                      <a:gd name="connsiteX5" fmla="*/ 76200 w 1981200"/>
                      <a:gd name="connsiteY5" fmla="*/ 142875 h 2447925"/>
                      <a:gd name="connsiteX6" fmla="*/ 0 w 1981200"/>
                      <a:gd name="connsiteY6" fmla="*/ 1552575 h 2447925"/>
                      <a:gd name="connsiteX7" fmla="*/ 66675 w 1981200"/>
                      <a:gd name="connsiteY7" fmla="*/ 1695450 h 2447925"/>
                      <a:gd name="connsiteX8" fmla="*/ 284856 w 1981200"/>
                      <a:gd name="connsiteY8" fmla="*/ 532185 h 2447925"/>
                      <a:gd name="connsiteX9" fmla="*/ 1292968 w 1981200"/>
                      <a:gd name="connsiteY9" fmla="*/ 1324273 h 2447925"/>
                      <a:gd name="connsiteX10" fmla="*/ 1454794 w 1981200"/>
                      <a:gd name="connsiteY10" fmla="*/ 1606897 h 2447925"/>
                      <a:gd name="connsiteX11" fmla="*/ 1609725 w 1981200"/>
                      <a:gd name="connsiteY11" fmla="*/ 2447925 h 2447925"/>
                      <a:gd name="connsiteX12" fmla="*/ 1981200 w 1981200"/>
                      <a:gd name="connsiteY12" fmla="*/ 2266950 h 2447925"/>
                      <a:gd name="connsiteX0" fmla="*/ 1981200 w 1981200"/>
                      <a:gd name="connsiteY0" fmla="*/ 2168749 h 2349724"/>
                      <a:gd name="connsiteX1" fmla="*/ 1724025 w 1981200"/>
                      <a:gd name="connsiteY1" fmla="*/ 1225774 h 2349724"/>
                      <a:gd name="connsiteX2" fmla="*/ 1476375 w 1981200"/>
                      <a:gd name="connsiteY2" fmla="*/ 892399 h 2349724"/>
                      <a:gd name="connsiteX3" fmla="*/ 314325 w 1981200"/>
                      <a:gd name="connsiteY3" fmla="*/ 206599 h 2349724"/>
                      <a:gd name="connsiteX4" fmla="*/ 161429 w 1981200"/>
                      <a:gd name="connsiteY4" fmla="*/ 0 h 2349724"/>
                      <a:gd name="connsiteX5" fmla="*/ 76200 w 1981200"/>
                      <a:gd name="connsiteY5" fmla="*/ 44674 h 2349724"/>
                      <a:gd name="connsiteX6" fmla="*/ 0 w 1981200"/>
                      <a:gd name="connsiteY6" fmla="*/ 1454374 h 2349724"/>
                      <a:gd name="connsiteX7" fmla="*/ 66675 w 1981200"/>
                      <a:gd name="connsiteY7" fmla="*/ 1597249 h 2349724"/>
                      <a:gd name="connsiteX8" fmla="*/ 284856 w 1981200"/>
                      <a:gd name="connsiteY8" fmla="*/ 433984 h 2349724"/>
                      <a:gd name="connsiteX9" fmla="*/ 1292968 w 1981200"/>
                      <a:gd name="connsiteY9" fmla="*/ 1226072 h 2349724"/>
                      <a:gd name="connsiteX10" fmla="*/ 1454794 w 1981200"/>
                      <a:gd name="connsiteY10" fmla="*/ 1508696 h 2349724"/>
                      <a:gd name="connsiteX11" fmla="*/ 1609725 w 1981200"/>
                      <a:gd name="connsiteY11" fmla="*/ 2349724 h 2349724"/>
                      <a:gd name="connsiteX12" fmla="*/ 1981200 w 1981200"/>
                      <a:gd name="connsiteY12" fmla="*/ 2168749 h 2349724"/>
                      <a:gd name="connsiteX0" fmla="*/ 1981200 w 1981200"/>
                      <a:gd name="connsiteY0" fmla="*/ 2168749 h 2349724"/>
                      <a:gd name="connsiteX1" fmla="*/ 1724025 w 1981200"/>
                      <a:gd name="connsiteY1" fmla="*/ 1225774 h 2349724"/>
                      <a:gd name="connsiteX2" fmla="*/ 1476375 w 1981200"/>
                      <a:gd name="connsiteY2" fmla="*/ 892399 h 2349724"/>
                      <a:gd name="connsiteX3" fmla="*/ 342893 w 1981200"/>
                      <a:gd name="connsiteY3" fmla="*/ 259465 h 2349724"/>
                      <a:gd name="connsiteX4" fmla="*/ 161429 w 1981200"/>
                      <a:gd name="connsiteY4" fmla="*/ 0 h 2349724"/>
                      <a:gd name="connsiteX5" fmla="*/ 76200 w 1981200"/>
                      <a:gd name="connsiteY5" fmla="*/ 44674 h 2349724"/>
                      <a:gd name="connsiteX6" fmla="*/ 0 w 1981200"/>
                      <a:gd name="connsiteY6" fmla="*/ 1454374 h 2349724"/>
                      <a:gd name="connsiteX7" fmla="*/ 66675 w 1981200"/>
                      <a:gd name="connsiteY7" fmla="*/ 1597249 h 2349724"/>
                      <a:gd name="connsiteX8" fmla="*/ 284856 w 1981200"/>
                      <a:gd name="connsiteY8" fmla="*/ 433984 h 2349724"/>
                      <a:gd name="connsiteX9" fmla="*/ 1292968 w 1981200"/>
                      <a:gd name="connsiteY9" fmla="*/ 1226072 h 2349724"/>
                      <a:gd name="connsiteX10" fmla="*/ 1454794 w 1981200"/>
                      <a:gd name="connsiteY10" fmla="*/ 1508696 h 2349724"/>
                      <a:gd name="connsiteX11" fmla="*/ 1609725 w 1981200"/>
                      <a:gd name="connsiteY11" fmla="*/ 2349724 h 2349724"/>
                      <a:gd name="connsiteX12" fmla="*/ 1981200 w 1981200"/>
                      <a:gd name="connsiteY12" fmla="*/ 2168749 h 2349724"/>
                      <a:gd name="connsiteX0" fmla="*/ 1981200 w 1981200"/>
                      <a:gd name="connsiteY0" fmla="*/ 2243119 h 2424094"/>
                      <a:gd name="connsiteX1" fmla="*/ 1724025 w 1981200"/>
                      <a:gd name="connsiteY1" fmla="*/ 1300144 h 2424094"/>
                      <a:gd name="connsiteX2" fmla="*/ 1476375 w 1981200"/>
                      <a:gd name="connsiteY2" fmla="*/ 966769 h 2424094"/>
                      <a:gd name="connsiteX3" fmla="*/ 342893 w 1981200"/>
                      <a:gd name="connsiteY3" fmla="*/ 333835 h 2424094"/>
                      <a:gd name="connsiteX4" fmla="*/ 225684 w 1981200"/>
                      <a:gd name="connsiteY4" fmla="*/ 0 h 2424094"/>
                      <a:gd name="connsiteX5" fmla="*/ 76200 w 1981200"/>
                      <a:gd name="connsiteY5" fmla="*/ 119044 h 2424094"/>
                      <a:gd name="connsiteX6" fmla="*/ 0 w 1981200"/>
                      <a:gd name="connsiteY6" fmla="*/ 1528744 h 2424094"/>
                      <a:gd name="connsiteX7" fmla="*/ 66675 w 1981200"/>
                      <a:gd name="connsiteY7" fmla="*/ 1671619 h 2424094"/>
                      <a:gd name="connsiteX8" fmla="*/ 284856 w 1981200"/>
                      <a:gd name="connsiteY8" fmla="*/ 508354 h 2424094"/>
                      <a:gd name="connsiteX9" fmla="*/ 1292968 w 1981200"/>
                      <a:gd name="connsiteY9" fmla="*/ 1300442 h 2424094"/>
                      <a:gd name="connsiteX10" fmla="*/ 1454794 w 1981200"/>
                      <a:gd name="connsiteY10" fmla="*/ 1583066 h 2424094"/>
                      <a:gd name="connsiteX11" fmla="*/ 1609725 w 1981200"/>
                      <a:gd name="connsiteY11" fmla="*/ 2424094 h 2424094"/>
                      <a:gd name="connsiteX12" fmla="*/ 1981200 w 1981200"/>
                      <a:gd name="connsiteY12" fmla="*/ 2243119 h 2424094"/>
                      <a:gd name="connsiteX0" fmla="*/ 1981200 w 1981200"/>
                      <a:gd name="connsiteY0" fmla="*/ 2243119 h 2424094"/>
                      <a:gd name="connsiteX1" fmla="*/ 1724025 w 1981200"/>
                      <a:gd name="connsiteY1" fmla="*/ 1300144 h 2424094"/>
                      <a:gd name="connsiteX2" fmla="*/ 1476375 w 1981200"/>
                      <a:gd name="connsiteY2" fmla="*/ 966769 h 2424094"/>
                      <a:gd name="connsiteX3" fmla="*/ 342893 w 1981200"/>
                      <a:gd name="connsiteY3" fmla="*/ 333835 h 2424094"/>
                      <a:gd name="connsiteX4" fmla="*/ 225684 w 1981200"/>
                      <a:gd name="connsiteY4" fmla="*/ 0 h 2424094"/>
                      <a:gd name="connsiteX5" fmla="*/ 97493 w 1981200"/>
                      <a:gd name="connsiteY5" fmla="*/ 29658 h 2424094"/>
                      <a:gd name="connsiteX6" fmla="*/ 0 w 1981200"/>
                      <a:gd name="connsiteY6" fmla="*/ 1528744 h 2424094"/>
                      <a:gd name="connsiteX7" fmla="*/ 66675 w 1981200"/>
                      <a:gd name="connsiteY7" fmla="*/ 1671619 h 2424094"/>
                      <a:gd name="connsiteX8" fmla="*/ 284856 w 1981200"/>
                      <a:gd name="connsiteY8" fmla="*/ 508354 h 2424094"/>
                      <a:gd name="connsiteX9" fmla="*/ 1292968 w 1981200"/>
                      <a:gd name="connsiteY9" fmla="*/ 1300442 h 2424094"/>
                      <a:gd name="connsiteX10" fmla="*/ 1454794 w 1981200"/>
                      <a:gd name="connsiteY10" fmla="*/ 1583066 h 2424094"/>
                      <a:gd name="connsiteX11" fmla="*/ 1609725 w 1981200"/>
                      <a:gd name="connsiteY11" fmla="*/ 2424094 h 2424094"/>
                      <a:gd name="connsiteX12" fmla="*/ 1981200 w 1981200"/>
                      <a:gd name="connsiteY12" fmla="*/ 2243119 h 24240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981200" h="2424094">
                        <a:moveTo>
                          <a:pt x="1981200" y="2243119"/>
                        </a:moveTo>
                        <a:cubicBezTo>
                          <a:pt x="1894681" y="1877994"/>
                          <a:pt x="1808163" y="1512869"/>
                          <a:pt x="1724025" y="1300144"/>
                        </a:cubicBezTo>
                        <a:cubicBezTo>
                          <a:pt x="1639888" y="1087419"/>
                          <a:pt x="1711325" y="1136631"/>
                          <a:pt x="1476375" y="966769"/>
                        </a:cubicBezTo>
                        <a:lnTo>
                          <a:pt x="342893" y="333835"/>
                        </a:lnTo>
                        <a:lnTo>
                          <a:pt x="225684" y="0"/>
                        </a:lnTo>
                        <a:lnTo>
                          <a:pt x="97493" y="29658"/>
                        </a:lnTo>
                        <a:lnTo>
                          <a:pt x="0" y="1528744"/>
                        </a:lnTo>
                        <a:lnTo>
                          <a:pt x="66675" y="1671619"/>
                        </a:lnTo>
                        <a:lnTo>
                          <a:pt x="284856" y="508354"/>
                        </a:lnTo>
                        <a:lnTo>
                          <a:pt x="1292968" y="1300442"/>
                        </a:lnTo>
                        <a:cubicBezTo>
                          <a:pt x="1487958" y="1479561"/>
                          <a:pt x="1402001" y="1395791"/>
                          <a:pt x="1454794" y="1583066"/>
                        </a:cubicBezTo>
                        <a:lnTo>
                          <a:pt x="1609725" y="2424094"/>
                        </a:lnTo>
                        <a:lnTo>
                          <a:pt x="1981200" y="2243119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grpSp>
                <p:nvGrpSpPr>
                  <p:cNvPr id="105" name="群組 264"/>
                  <p:cNvGrpSpPr/>
                  <p:nvPr/>
                </p:nvGrpSpPr>
                <p:grpSpPr>
                  <a:xfrm rot="1608463">
                    <a:off x="593087" y="2840897"/>
                    <a:ext cx="1445995" cy="103812"/>
                    <a:chOff x="120923" y="3816549"/>
                    <a:chExt cx="2304256" cy="288032"/>
                  </a:xfrm>
                </p:grpSpPr>
                <p:sp>
                  <p:nvSpPr>
                    <p:cNvPr id="112" name="矩形 111"/>
                    <p:cNvSpPr/>
                    <p:nvPr/>
                  </p:nvSpPr>
                  <p:spPr>
                    <a:xfrm>
                      <a:off x="1129035" y="3816549"/>
                      <a:ext cx="1296144" cy="288032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113" name="矩形 112"/>
                    <p:cNvSpPr/>
                    <p:nvPr/>
                  </p:nvSpPr>
                  <p:spPr>
                    <a:xfrm>
                      <a:off x="120923" y="3888557"/>
                      <a:ext cx="1296144" cy="135632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</p:grpSp>
              <p:sp>
                <p:nvSpPr>
                  <p:cNvPr id="106" name="矩形 105"/>
                  <p:cNvSpPr/>
                  <p:nvPr/>
                </p:nvSpPr>
                <p:spPr>
                  <a:xfrm rot="5019858">
                    <a:off x="1415277" y="3961976"/>
                    <a:ext cx="1231149" cy="772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grpSp>
                <p:nvGrpSpPr>
                  <p:cNvPr id="107" name="群組 270"/>
                  <p:cNvGrpSpPr/>
                  <p:nvPr/>
                </p:nvGrpSpPr>
                <p:grpSpPr>
                  <a:xfrm>
                    <a:off x="563887" y="3715415"/>
                    <a:ext cx="637159" cy="566205"/>
                    <a:chOff x="563885" y="3715415"/>
                    <a:chExt cx="741405" cy="658843"/>
                  </a:xfrm>
                </p:grpSpPr>
                <p:sp>
                  <p:nvSpPr>
                    <p:cNvPr id="108" name="流程圖: 延遲 107"/>
                    <p:cNvSpPr/>
                    <p:nvPr/>
                  </p:nvSpPr>
                  <p:spPr>
                    <a:xfrm rot="5400000">
                      <a:off x="743905" y="3978214"/>
                      <a:ext cx="360040" cy="432048"/>
                    </a:xfrm>
                    <a:prstGeom prst="flowChartDelay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109" name="流程圖: 人工作業 108"/>
                    <p:cNvSpPr/>
                    <p:nvPr/>
                  </p:nvSpPr>
                  <p:spPr>
                    <a:xfrm>
                      <a:off x="563885" y="3987007"/>
                      <a:ext cx="720080" cy="243235"/>
                    </a:xfrm>
                    <a:prstGeom prst="flowChartManualOperation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110" name="矩形 109"/>
                    <p:cNvSpPr/>
                    <p:nvPr/>
                  </p:nvSpPr>
                  <p:spPr>
                    <a:xfrm rot="6983842">
                      <a:off x="1200016" y="3910981"/>
                      <a:ext cx="164830" cy="45719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111" name="矩形 110"/>
                    <p:cNvSpPr/>
                    <p:nvPr/>
                  </p:nvSpPr>
                  <p:spPr>
                    <a:xfrm rot="6506355">
                      <a:off x="507003" y="3836803"/>
                      <a:ext cx="325276" cy="82499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14" name="群組 293"/>
              <p:cNvGrpSpPr/>
              <p:nvPr userDrawn="1"/>
            </p:nvGrpSpPr>
            <p:grpSpPr>
              <a:xfrm>
                <a:off x="7324541" y="457370"/>
                <a:ext cx="432048" cy="380779"/>
                <a:chOff x="696987" y="3744541"/>
                <a:chExt cx="1834396" cy="1616715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15" name="群組 281"/>
                <p:cNvGrpSpPr/>
                <p:nvPr/>
              </p:nvGrpSpPr>
              <p:grpSpPr>
                <a:xfrm>
                  <a:off x="696987" y="3744541"/>
                  <a:ext cx="1834396" cy="936104"/>
                  <a:chOff x="696987" y="3744541"/>
                  <a:chExt cx="1834396" cy="936104"/>
                </a:xfrm>
              </p:grpSpPr>
              <p:sp>
                <p:nvSpPr>
                  <p:cNvPr id="126" name="橢圓 125"/>
                  <p:cNvSpPr/>
                  <p:nvPr/>
                </p:nvSpPr>
                <p:spPr>
                  <a:xfrm>
                    <a:off x="985019" y="3744541"/>
                    <a:ext cx="648072" cy="576064"/>
                  </a:xfrm>
                  <a:prstGeom prst="ellipse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7" name="橢圓 126"/>
                  <p:cNvSpPr/>
                  <p:nvPr/>
                </p:nvSpPr>
                <p:spPr>
                  <a:xfrm>
                    <a:off x="696987" y="3960565"/>
                    <a:ext cx="648072" cy="576064"/>
                  </a:xfrm>
                  <a:prstGeom prst="ellipse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8" name="橢圓 127"/>
                  <p:cNvSpPr/>
                  <p:nvPr/>
                </p:nvSpPr>
                <p:spPr>
                  <a:xfrm>
                    <a:off x="913011" y="4104581"/>
                    <a:ext cx="648072" cy="576064"/>
                  </a:xfrm>
                  <a:prstGeom prst="ellipse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9" name="橢圓 128"/>
                  <p:cNvSpPr/>
                  <p:nvPr/>
                </p:nvSpPr>
                <p:spPr>
                  <a:xfrm>
                    <a:off x="1345059" y="3816549"/>
                    <a:ext cx="648072" cy="576064"/>
                  </a:xfrm>
                  <a:prstGeom prst="ellipse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30" name="橢圓 129"/>
                  <p:cNvSpPr/>
                  <p:nvPr/>
                </p:nvSpPr>
                <p:spPr>
                  <a:xfrm>
                    <a:off x="1273051" y="4104581"/>
                    <a:ext cx="648072" cy="576064"/>
                  </a:xfrm>
                  <a:prstGeom prst="ellipse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31" name="手繪多邊形 130"/>
                  <p:cNvSpPr/>
                  <p:nvPr/>
                </p:nvSpPr>
                <p:spPr>
                  <a:xfrm rot="20244839">
                    <a:off x="1707366" y="4016047"/>
                    <a:ext cx="824017" cy="551325"/>
                  </a:xfrm>
                  <a:custGeom>
                    <a:avLst/>
                    <a:gdLst>
                      <a:gd name="connsiteX0" fmla="*/ 0 w 648072"/>
                      <a:gd name="connsiteY0" fmla="*/ 288032 h 576064"/>
                      <a:gd name="connsiteX1" fmla="*/ 108759 w 648072"/>
                      <a:gd name="connsiteY1" fmla="*/ 72754 h 576064"/>
                      <a:gd name="connsiteX2" fmla="*/ 324037 w 648072"/>
                      <a:gd name="connsiteY2" fmla="*/ 0 h 576064"/>
                      <a:gd name="connsiteX3" fmla="*/ 539315 w 648072"/>
                      <a:gd name="connsiteY3" fmla="*/ 72754 h 576064"/>
                      <a:gd name="connsiteX4" fmla="*/ 648073 w 648072"/>
                      <a:gd name="connsiteY4" fmla="*/ 288032 h 576064"/>
                      <a:gd name="connsiteX5" fmla="*/ 539315 w 648072"/>
                      <a:gd name="connsiteY5" fmla="*/ 503310 h 576064"/>
                      <a:gd name="connsiteX6" fmla="*/ 324037 w 648072"/>
                      <a:gd name="connsiteY6" fmla="*/ 576064 h 576064"/>
                      <a:gd name="connsiteX7" fmla="*/ 108759 w 648072"/>
                      <a:gd name="connsiteY7" fmla="*/ 503310 h 576064"/>
                      <a:gd name="connsiteX8" fmla="*/ 1 w 648072"/>
                      <a:gd name="connsiteY8" fmla="*/ 288032 h 576064"/>
                      <a:gd name="connsiteX9" fmla="*/ 0 w 648072"/>
                      <a:gd name="connsiteY9" fmla="*/ 288032 h 576064"/>
                      <a:gd name="connsiteX0" fmla="*/ 0 w 1077290"/>
                      <a:gd name="connsiteY0" fmla="*/ 288032 h 576188"/>
                      <a:gd name="connsiteX1" fmla="*/ 108759 w 1077290"/>
                      <a:gd name="connsiteY1" fmla="*/ 72754 h 576188"/>
                      <a:gd name="connsiteX2" fmla="*/ 324037 w 1077290"/>
                      <a:gd name="connsiteY2" fmla="*/ 0 h 576188"/>
                      <a:gd name="connsiteX3" fmla="*/ 539315 w 1077290"/>
                      <a:gd name="connsiteY3" fmla="*/ 72754 h 576188"/>
                      <a:gd name="connsiteX4" fmla="*/ 648073 w 1077290"/>
                      <a:gd name="connsiteY4" fmla="*/ 288032 h 576188"/>
                      <a:gd name="connsiteX5" fmla="*/ 1008112 w 1077290"/>
                      <a:gd name="connsiteY5" fmla="*/ 504056 h 576188"/>
                      <a:gd name="connsiteX6" fmla="*/ 324037 w 1077290"/>
                      <a:gd name="connsiteY6" fmla="*/ 576064 h 576188"/>
                      <a:gd name="connsiteX7" fmla="*/ 108759 w 1077290"/>
                      <a:gd name="connsiteY7" fmla="*/ 503310 h 576188"/>
                      <a:gd name="connsiteX8" fmla="*/ 1 w 1077290"/>
                      <a:gd name="connsiteY8" fmla="*/ 288032 h 576188"/>
                      <a:gd name="connsiteX9" fmla="*/ 0 w 1077290"/>
                      <a:gd name="connsiteY9" fmla="*/ 288032 h 576188"/>
                      <a:gd name="connsiteX0" fmla="*/ 0 w 1077290"/>
                      <a:gd name="connsiteY0" fmla="*/ 288032 h 691068"/>
                      <a:gd name="connsiteX1" fmla="*/ 108759 w 1077290"/>
                      <a:gd name="connsiteY1" fmla="*/ 72754 h 691068"/>
                      <a:gd name="connsiteX2" fmla="*/ 324037 w 1077290"/>
                      <a:gd name="connsiteY2" fmla="*/ 0 h 691068"/>
                      <a:gd name="connsiteX3" fmla="*/ 539315 w 1077290"/>
                      <a:gd name="connsiteY3" fmla="*/ 72754 h 691068"/>
                      <a:gd name="connsiteX4" fmla="*/ 648073 w 1077290"/>
                      <a:gd name="connsiteY4" fmla="*/ 288032 h 691068"/>
                      <a:gd name="connsiteX5" fmla="*/ 1008112 w 1077290"/>
                      <a:gd name="connsiteY5" fmla="*/ 504056 h 691068"/>
                      <a:gd name="connsiteX6" fmla="*/ 324037 w 1077290"/>
                      <a:gd name="connsiteY6" fmla="*/ 576064 h 691068"/>
                      <a:gd name="connsiteX7" fmla="*/ 108759 w 1077290"/>
                      <a:gd name="connsiteY7" fmla="*/ 503310 h 691068"/>
                      <a:gd name="connsiteX8" fmla="*/ 1 w 1077290"/>
                      <a:gd name="connsiteY8" fmla="*/ 288032 h 691068"/>
                      <a:gd name="connsiteX9" fmla="*/ 0 w 1077290"/>
                      <a:gd name="connsiteY9" fmla="*/ 288032 h 691068"/>
                      <a:gd name="connsiteX0" fmla="*/ 0 w 1008112"/>
                      <a:gd name="connsiteY0" fmla="*/ 288032 h 691068"/>
                      <a:gd name="connsiteX1" fmla="*/ 108759 w 1008112"/>
                      <a:gd name="connsiteY1" fmla="*/ 72754 h 691068"/>
                      <a:gd name="connsiteX2" fmla="*/ 324037 w 1008112"/>
                      <a:gd name="connsiteY2" fmla="*/ 0 h 691068"/>
                      <a:gd name="connsiteX3" fmla="*/ 539315 w 1008112"/>
                      <a:gd name="connsiteY3" fmla="*/ 72754 h 691068"/>
                      <a:gd name="connsiteX4" fmla="*/ 648073 w 1008112"/>
                      <a:gd name="connsiteY4" fmla="*/ 288032 h 691068"/>
                      <a:gd name="connsiteX5" fmla="*/ 1008112 w 1008112"/>
                      <a:gd name="connsiteY5" fmla="*/ 504056 h 691068"/>
                      <a:gd name="connsiteX6" fmla="*/ 324037 w 1008112"/>
                      <a:gd name="connsiteY6" fmla="*/ 576064 h 691068"/>
                      <a:gd name="connsiteX7" fmla="*/ 108759 w 1008112"/>
                      <a:gd name="connsiteY7" fmla="*/ 503310 h 691068"/>
                      <a:gd name="connsiteX8" fmla="*/ 1 w 1008112"/>
                      <a:gd name="connsiteY8" fmla="*/ 288032 h 691068"/>
                      <a:gd name="connsiteX9" fmla="*/ 0 w 1008112"/>
                      <a:gd name="connsiteY9" fmla="*/ 288032 h 691068"/>
                      <a:gd name="connsiteX0" fmla="*/ 0 w 1008112"/>
                      <a:gd name="connsiteY0" fmla="*/ 288032 h 539936"/>
                      <a:gd name="connsiteX1" fmla="*/ 108759 w 1008112"/>
                      <a:gd name="connsiteY1" fmla="*/ 72754 h 539936"/>
                      <a:gd name="connsiteX2" fmla="*/ 324037 w 1008112"/>
                      <a:gd name="connsiteY2" fmla="*/ 0 h 539936"/>
                      <a:gd name="connsiteX3" fmla="*/ 539315 w 1008112"/>
                      <a:gd name="connsiteY3" fmla="*/ 72754 h 539936"/>
                      <a:gd name="connsiteX4" fmla="*/ 648073 w 1008112"/>
                      <a:gd name="connsiteY4" fmla="*/ 288032 h 539936"/>
                      <a:gd name="connsiteX5" fmla="*/ 1008112 w 1008112"/>
                      <a:gd name="connsiteY5" fmla="*/ 504056 h 539936"/>
                      <a:gd name="connsiteX6" fmla="*/ 108759 w 1008112"/>
                      <a:gd name="connsiteY6" fmla="*/ 503310 h 539936"/>
                      <a:gd name="connsiteX7" fmla="*/ 1 w 1008112"/>
                      <a:gd name="connsiteY7" fmla="*/ 288032 h 539936"/>
                      <a:gd name="connsiteX8" fmla="*/ 0 w 1008112"/>
                      <a:gd name="connsiteY8" fmla="*/ 288032 h 539936"/>
                      <a:gd name="connsiteX0" fmla="*/ 0 w 1008112"/>
                      <a:gd name="connsiteY0" fmla="*/ 288032 h 674496"/>
                      <a:gd name="connsiteX1" fmla="*/ 108759 w 1008112"/>
                      <a:gd name="connsiteY1" fmla="*/ 72754 h 674496"/>
                      <a:gd name="connsiteX2" fmla="*/ 324037 w 1008112"/>
                      <a:gd name="connsiteY2" fmla="*/ 0 h 674496"/>
                      <a:gd name="connsiteX3" fmla="*/ 539315 w 1008112"/>
                      <a:gd name="connsiteY3" fmla="*/ 72754 h 674496"/>
                      <a:gd name="connsiteX4" fmla="*/ 648073 w 1008112"/>
                      <a:gd name="connsiteY4" fmla="*/ 288032 h 674496"/>
                      <a:gd name="connsiteX5" fmla="*/ 1008112 w 1008112"/>
                      <a:gd name="connsiteY5" fmla="*/ 504056 h 674496"/>
                      <a:gd name="connsiteX6" fmla="*/ 108759 w 1008112"/>
                      <a:gd name="connsiteY6" fmla="*/ 503310 h 674496"/>
                      <a:gd name="connsiteX7" fmla="*/ 1 w 1008112"/>
                      <a:gd name="connsiteY7" fmla="*/ 288032 h 674496"/>
                      <a:gd name="connsiteX8" fmla="*/ 0 w 1008112"/>
                      <a:gd name="connsiteY8" fmla="*/ 288032 h 6744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08112" h="674496">
                        <a:moveTo>
                          <a:pt x="0" y="288032"/>
                        </a:moveTo>
                        <a:cubicBezTo>
                          <a:pt x="0" y="205759"/>
                          <a:pt x="39581" y="127413"/>
                          <a:pt x="108759" y="72754"/>
                        </a:cubicBezTo>
                        <a:cubicBezTo>
                          <a:pt x="168074" y="25888"/>
                          <a:pt x="244676" y="0"/>
                          <a:pt x="324037" y="0"/>
                        </a:cubicBezTo>
                        <a:cubicBezTo>
                          <a:pt x="403398" y="0"/>
                          <a:pt x="480000" y="25888"/>
                          <a:pt x="539315" y="72754"/>
                        </a:cubicBezTo>
                        <a:cubicBezTo>
                          <a:pt x="608493" y="127413"/>
                          <a:pt x="569940" y="216149"/>
                          <a:pt x="648073" y="288032"/>
                        </a:cubicBezTo>
                        <a:cubicBezTo>
                          <a:pt x="726206" y="359915"/>
                          <a:pt x="750662" y="476384"/>
                          <a:pt x="1008112" y="504056"/>
                        </a:cubicBezTo>
                        <a:cubicBezTo>
                          <a:pt x="531939" y="674496"/>
                          <a:pt x="276777" y="539314"/>
                          <a:pt x="108759" y="503310"/>
                        </a:cubicBezTo>
                        <a:cubicBezTo>
                          <a:pt x="39581" y="448651"/>
                          <a:pt x="1" y="370305"/>
                          <a:pt x="1" y="288032"/>
                        </a:cubicBezTo>
                        <a:lnTo>
                          <a:pt x="0" y="288032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</p:grpSp>
            <p:grpSp>
              <p:nvGrpSpPr>
                <p:cNvPr id="116" name="群組 292"/>
                <p:cNvGrpSpPr/>
                <p:nvPr/>
              </p:nvGrpSpPr>
              <p:grpSpPr>
                <a:xfrm rot="5759214">
                  <a:off x="1048611" y="4751411"/>
                  <a:ext cx="571626" cy="648072"/>
                  <a:chOff x="768998" y="4896670"/>
                  <a:chExt cx="936107" cy="648072"/>
                </a:xfrm>
              </p:grpSpPr>
              <p:sp>
                <p:nvSpPr>
                  <p:cNvPr id="117" name="矩形 116"/>
                  <p:cNvSpPr/>
                  <p:nvPr/>
                </p:nvSpPr>
                <p:spPr>
                  <a:xfrm>
                    <a:off x="769000" y="4896670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18" name="矩形 117"/>
                  <p:cNvSpPr/>
                  <p:nvPr/>
                </p:nvSpPr>
                <p:spPr>
                  <a:xfrm>
                    <a:off x="1129041" y="4896670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19" name="矩形 118"/>
                  <p:cNvSpPr/>
                  <p:nvPr/>
                </p:nvSpPr>
                <p:spPr>
                  <a:xfrm>
                    <a:off x="1489081" y="4896670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0" name="矩形 119"/>
                  <p:cNvSpPr/>
                  <p:nvPr/>
                </p:nvSpPr>
                <p:spPr>
                  <a:xfrm>
                    <a:off x="768999" y="5184702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1" name="矩形 120"/>
                  <p:cNvSpPr/>
                  <p:nvPr/>
                </p:nvSpPr>
                <p:spPr>
                  <a:xfrm>
                    <a:off x="1129040" y="5184702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2" name="矩形 121"/>
                  <p:cNvSpPr/>
                  <p:nvPr/>
                </p:nvSpPr>
                <p:spPr>
                  <a:xfrm>
                    <a:off x="1489079" y="5184702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3" name="矩形 122"/>
                  <p:cNvSpPr/>
                  <p:nvPr/>
                </p:nvSpPr>
                <p:spPr>
                  <a:xfrm>
                    <a:off x="768998" y="5472734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4" name="矩形 123"/>
                  <p:cNvSpPr/>
                  <p:nvPr/>
                </p:nvSpPr>
                <p:spPr>
                  <a:xfrm>
                    <a:off x="1129038" y="5472734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5" name="矩形 124"/>
                  <p:cNvSpPr/>
                  <p:nvPr/>
                </p:nvSpPr>
                <p:spPr>
                  <a:xfrm>
                    <a:off x="1489075" y="5472733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139" name="流程圖: 延遲 138"/>
            <p:cNvSpPr/>
            <p:nvPr userDrawn="1"/>
          </p:nvSpPr>
          <p:spPr>
            <a:xfrm rot="16200000">
              <a:off x="6584154" y="296652"/>
              <a:ext cx="1368152" cy="1728192"/>
            </a:xfrm>
            <a:prstGeom prst="flowChartDelay">
              <a:avLst/>
            </a:prstGeom>
            <a:gradFill flip="none" rotWithShape="1">
              <a:gsLst>
                <a:gs pos="0">
                  <a:srgbClr val="5E9EFF">
                    <a:alpha val="0"/>
                  </a:srgbClr>
                </a:gs>
                <a:gs pos="39999">
                  <a:schemeClr val="bg1">
                    <a:alpha val="0"/>
                  </a:schemeClr>
                </a:gs>
                <a:gs pos="70000">
                  <a:srgbClr val="C4D6EB">
                    <a:alpha val="0"/>
                  </a:srgbClr>
                </a:gs>
                <a:gs pos="100000">
                  <a:srgbClr val="FFEBFA">
                    <a:alpha val="63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5" name="矩形 134"/>
          <p:cNvSpPr/>
          <p:nvPr userDrawn="1"/>
        </p:nvSpPr>
        <p:spPr bwMode="auto">
          <a:xfrm>
            <a:off x="-9525" y="905228"/>
            <a:ext cx="9144000" cy="285752"/>
          </a:xfrm>
          <a:prstGeom prst="rect">
            <a:avLst/>
          </a:prstGeom>
          <a:gradFill rotWithShape="1">
            <a:gsLst>
              <a:gs pos="0">
                <a:srgbClr val="FEB80A">
                  <a:shade val="51000"/>
                  <a:satMod val="130000"/>
                </a:srgbClr>
              </a:gs>
              <a:gs pos="80000">
                <a:srgbClr val="FEB80A">
                  <a:shade val="93000"/>
                  <a:satMod val="130000"/>
                </a:srgbClr>
              </a:gs>
              <a:gs pos="100000">
                <a:srgbClr val="FEB80A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EB80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400" b="1" ker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69" y="102937"/>
            <a:ext cx="1001076" cy="100107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5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948264" y="6501085"/>
            <a:ext cx="2133600" cy="168275"/>
          </a:xfrm>
        </p:spPr>
        <p:txBody>
          <a:bodyPr/>
          <a:lstStyle/>
          <a:p>
            <a:fld id="{E3A2F5B2-5113-406A-BC04-26C67E90E4EA}" type="slidenum">
              <a:rPr lang="en-US" altLang="zh-TW" smtClean="0"/>
              <a:pPr/>
              <a:t>1</a:t>
            </a:fld>
            <a:endParaRPr lang="en-US" altLang="zh-TW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0024531-5A7A-4F5C-A8BE-72A18B56A1F3}"/>
              </a:ext>
            </a:extLst>
          </p:cNvPr>
          <p:cNvSpPr/>
          <p:nvPr/>
        </p:nvSpPr>
        <p:spPr>
          <a:xfrm>
            <a:off x="1628452" y="404664"/>
            <a:ext cx="6990119" cy="500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zh-TW" altLang="en-US" sz="2800" b="1" spc="38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</a:t>
            </a:r>
            <a:r>
              <a:rPr lang="zh-TW" altLang="en-US" sz="2800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</a:t>
            </a:r>
            <a:r>
              <a:rPr lang="zh-TW" altLang="en-US" sz="28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各區道路橋梁地下道封閉</a:t>
            </a:r>
            <a:r>
              <a:rPr lang="zh-TW" altLang="en-US" sz="2800" b="1" spc="38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統計表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A01470DF-A649-479F-B872-651B02484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402922"/>
              </p:ext>
            </p:extLst>
          </p:nvPr>
        </p:nvGraphicFramePr>
        <p:xfrm>
          <a:off x="323528" y="1719375"/>
          <a:ext cx="8419460" cy="4977090"/>
        </p:xfrm>
        <a:graphic>
          <a:graphicData uri="http://schemas.openxmlformats.org/drawingml/2006/table">
            <a:tbl>
              <a:tblPr firstRow="1" firstCol="1" bandRow="1"/>
              <a:tblGrid>
                <a:gridCol w="2805692">
                  <a:extLst>
                    <a:ext uri="{9D8B030D-6E8A-4147-A177-3AD203B41FA5}">
                      <a16:colId xmlns:a16="http://schemas.microsoft.com/office/drawing/2014/main" val="1762860095"/>
                    </a:ext>
                  </a:extLst>
                </a:gridCol>
                <a:gridCol w="1871256">
                  <a:extLst>
                    <a:ext uri="{9D8B030D-6E8A-4147-A177-3AD203B41FA5}">
                      <a16:colId xmlns:a16="http://schemas.microsoft.com/office/drawing/2014/main" val="1629886981"/>
                    </a:ext>
                  </a:extLst>
                </a:gridCol>
                <a:gridCol w="1871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1256">
                  <a:extLst>
                    <a:ext uri="{9D8B030D-6E8A-4147-A177-3AD203B41FA5}">
                      <a16:colId xmlns:a16="http://schemas.microsoft.com/office/drawing/2014/main" val="1592349251"/>
                    </a:ext>
                  </a:extLst>
                </a:gridCol>
              </a:tblGrid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7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道路封閉</a:t>
                      </a:r>
                      <a:endParaRPr lang="zh-TW" sz="17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7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橋梁封閉</a:t>
                      </a:r>
                      <a:endParaRPr lang="zh-TW" sz="17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7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地下道封閉</a:t>
                      </a:r>
                      <a:endParaRPr lang="zh-TW" sz="17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880398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桃園區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883838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中壢區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700102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大溪區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79254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楊梅區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247983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蘆竹區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658962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大園區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838407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龜山區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749336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八德區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441555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龍潭區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15973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平鎮區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85852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新屋區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248874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觀音區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530997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復興區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127287"/>
                  </a:ext>
                </a:extLst>
              </a:tr>
              <a:tr h="33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8CD3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90265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323528" y="1271600"/>
            <a:ext cx="2799223" cy="387623"/>
          </a:xfrm>
          <a:prstGeom prst="rect">
            <a:avLst/>
          </a:prstGeom>
          <a:noFill/>
          <a:ln w="19050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報告單位：</a:t>
            </a:r>
            <a:r>
              <a:rPr lang="zh-TW" altLang="en-US" sz="2400" b="1" kern="0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工務</a:t>
            </a:r>
            <a:r>
              <a:rPr kumimoji="0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局</a:t>
            </a:r>
          </a:p>
        </p:txBody>
      </p:sp>
      <p:sp>
        <p:nvSpPr>
          <p:cNvPr id="8" name="矩形 7"/>
          <p:cNvSpPr/>
          <p:nvPr/>
        </p:nvSpPr>
        <p:spPr>
          <a:xfrm>
            <a:off x="4788025" y="1268760"/>
            <a:ext cx="3954964" cy="387623"/>
          </a:xfrm>
          <a:prstGeom prst="rect">
            <a:avLst/>
          </a:prstGeom>
          <a:noFill/>
          <a:ln w="19050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統計時間：</a:t>
            </a:r>
            <a:r>
              <a:rPr lang="zh-TW" altLang="en-US" sz="2400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kumimoji="0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月</a:t>
            </a:r>
            <a:r>
              <a:rPr lang="zh-TW" altLang="en-US" sz="2400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kumimoji="0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日</a:t>
            </a:r>
            <a:r>
              <a:rPr lang="zh-TW" altLang="en-US" sz="2400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kumimoji="0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時止</a:t>
            </a:r>
          </a:p>
        </p:txBody>
      </p:sp>
    </p:spTree>
    <p:extLst>
      <p:ext uri="{BB962C8B-B14F-4D97-AF65-F5344CB8AC3E}">
        <p14:creationId xmlns:p14="http://schemas.microsoft.com/office/powerpoint/2010/main" val="211545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F5B2-5113-406A-BC04-26C67E90E4EA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DD22780-B75A-4C1B-B963-45718976560F}"/>
              </a:ext>
            </a:extLst>
          </p:cNvPr>
          <p:cNvSpPr txBox="1"/>
          <p:nvPr/>
        </p:nvSpPr>
        <p:spPr>
          <a:xfrm>
            <a:off x="683568" y="2846985"/>
            <a:ext cx="7686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路樹災情處理原則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傾倒：傾斜者加強固定，已倒樹木則移置路旁，之後再通知廠商移除。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電線纏繞：通知台電處理。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A62BB91-C47B-411E-944B-51797AED4835}"/>
              </a:ext>
            </a:extLst>
          </p:cNvPr>
          <p:cNvSpPr txBox="1"/>
          <p:nvPr/>
        </p:nvSpPr>
        <p:spPr>
          <a:xfrm>
            <a:off x="683568" y="3729253"/>
            <a:ext cx="6763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道路隧道災情處理原則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邊坡坍方：簡易搶通或拉封鎖線封路→通報改道→邊坡改善。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路基流失：設置警告標示或拉封鎖線→開挖搶修。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地下道積水封閉：請轄區公所協助封閉→通報改道。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F9E5BE1-333C-4255-9FC5-DCDEDC44C6C3}"/>
              </a:ext>
            </a:extLst>
          </p:cNvPr>
          <p:cNvSpPr txBox="1"/>
          <p:nvPr/>
        </p:nvSpPr>
        <p:spPr>
          <a:xfrm>
            <a:off x="683568" y="4888520"/>
            <a:ext cx="4455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橋梁災情處理原則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水位過高：拉封鎖線封橋→通報改道。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橋梁斷裂：封橋封路→通報改道。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054592D-66F3-4924-BFCD-44EBC749504E}"/>
              </a:ext>
            </a:extLst>
          </p:cNvPr>
          <p:cNvSpPr txBox="1"/>
          <p:nvPr/>
        </p:nvSpPr>
        <p:spPr>
          <a:xfrm>
            <a:off x="683568" y="5770787"/>
            <a:ext cx="3993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路燈災情處理原則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傾倒：先移置不妨礙車道→修繕。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不亮：視情況維修。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0024531-5A7A-4F5C-A8BE-72A18B56A1F3}"/>
              </a:ext>
            </a:extLst>
          </p:cNvPr>
          <p:cNvSpPr/>
          <p:nvPr/>
        </p:nvSpPr>
        <p:spPr>
          <a:xfrm>
            <a:off x="1187624" y="332656"/>
            <a:ext cx="4032448" cy="623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spc="38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報告單位：工務局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60638B4-289B-47A4-B6F4-FE17F5BE4A7D}"/>
              </a:ext>
            </a:extLst>
          </p:cNvPr>
          <p:cNvSpPr txBox="1"/>
          <p:nvPr/>
        </p:nvSpPr>
        <p:spPr>
          <a:xfrm>
            <a:off x="4480544" y="1238521"/>
            <a:ext cx="3844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EMIC</a:t>
            </a:r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系統災情處理說明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截至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8DAE1A63-320D-49C1-AAB5-150634A3D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68290"/>
              </p:ext>
            </p:extLst>
          </p:nvPr>
        </p:nvGraphicFramePr>
        <p:xfrm>
          <a:off x="154238" y="1631737"/>
          <a:ext cx="8922744" cy="11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708">
                  <a:extLst>
                    <a:ext uri="{9D8B030D-6E8A-4147-A177-3AD203B41FA5}">
                      <a16:colId xmlns:a16="http://schemas.microsoft.com/office/drawing/2014/main" val="251497136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0246304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1402029979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41663607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227902532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215328379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48011649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095179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756974521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158418506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561499793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37779516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1120084572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604606974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171435990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18794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路樹災情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道路隧道災情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橋梁災情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道路積淹水災情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路燈災情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154981"/>
                  </a:ext>
                </a:extLst>
              </a:tr>
              <a:tr h="5286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140701"/>
                  </a:ext>
                </a:extLst>
              </a:tr>
              <a:tr h="3083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893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97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F5B2-5113-406A-BC04-26C67E90E4EA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0024531-5A7A-4F5C-A8BE-72A18B56A1F3}"/>
              </a:ext>
            </a:extLst>
          </p:cNvPr>
          <p:cNvSpPr/>
          <p:nvPr/>
        </p:nvSpPr>
        <p:spPr>
          <a:xfrm>
            <a:off x="1187624" y="332656"/>
            <a:ext cx="4032448" cy="623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spc="38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報告單位：工務局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60638B4-289B-47A4-B6F4-FE17F5BE4A7D}"/>
              </a:ext>
            </a:extLst>
          </p:cNvPr>
          <p:cNvSpPr txBox="1"/>
          <p:nvPr/>
        </p:nvSpPr>
        <p:spPr>
          <a:xfrm>
            <a:off x="4283968" y="1214637"/>
            <a:ext cx="3844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EMIC</a:t>
            </a:r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系統災情處理說明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截至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DAE1A63-320D-49C1-AAB5-150634A3D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565959"/>
              </p:ext>
            </p:extLst>
          </p:nvPr>
        </p:nvGraphicFramePr>
        <p:xfrm>
          <a:off x="154238" y="1631737"/>
          <a:ext cx="8922744" cy="11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708">
                  <a:extLst>
                    <a:ext uri="{9D8B030D-6E8A-4147-A177-3AD203B41FA5}">
                      <a16:colId xmlns:a16="http://schemas.microsoft.com/office/drawing/2014/main" val="251497136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0246304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1402029979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41663607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227902532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215328379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48011649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095179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756974521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158418506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561499793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37779516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1120084572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604606974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171435990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18794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路樹災情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道路隧道災情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橋梁災情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道路積淹水災情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路燈災情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154981"/>
                  </a:ext>
                </a:extLst>
              </a:tr>
              <a:tr h="5286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140701"/>
                  </a:ext>
                </a:extLst>
              </a:tr>
              <a:tr h="3083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89363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6526806-67E0-4DD0-B1D4-A2EB24A9E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81996"/>
              </p:ext>
            </p:extLst>
          </p:nvPr>
        </p:nvGraphicFramePr>
        <p:xfrm>
          <a:off x="439146" y="2860511"/>
          <a:ext cx="8525342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647">
                  <a:extLst>
                    <a:ext uri="{9D8B030D-6E8A-4147-A177-3AD203B41FA5}">
                      <a16:colId xmlns:a16="http://schemas.microsoft.com/office/drawing/2014/main" val="2595015468"/>
                    </a:ext>
                  </a:extLst>
                </a:gridCol>
                <a:gridCol w="1981797">
                  <a:extLst>
                    <a:ext uri="{9D8B030D-6E8A-4147-A177-3AD203B41FA5}">
                      <a16:colId xmlns:a16="http://schemas.microsoft.com/office/drawing/2014/main" val="427626366"/>
                    </a:ext>
                  </a:extLst>
                </a:gridCol>
                <a:gridCol w="2119476">
                  <a:extLst>
                    <a:ext uri="{9D8B030D-6E8A-4147-A177-3AD203B41FA5}">
                      <a16:colId xmlns:a16="http://schemas.microsoft.com/office/drawing/2014/main" val="3087211564"/>
                    </a:ext>
                  </a:extLst>
                </a:gridCol>
                <a:gridCol w="3579422">
                  <a:extLst>
                    <a:ext uri="{9D8B030D-6E8A-4147-A177-3AD203B41FA5}">
                      <a16:colId xmlns:a16="http://schemas.microsoft.com/office/drawing/2014/main" val="3939748048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路名</a:t>
                      </a:r>
                      <a:r>
                        <a:rPr lang="en-US" altLang="zh-TW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位置</a:t>
                      </a:r>
                      <a:r>
                        <a:rPr lang="en-US" altLang="zh-TW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受損情形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最新處理情形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62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02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○○○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07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F5B2-5113-406A-BC04-26C67E90E4EA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0024531-5A7A-4F5C-A8BE-72A18B56A1F3}"/>
              </a:ext>
            </a:extLst>
          </p:cNvPr>
          <p:cNvSpPr/>
          <p:nvPr/>
        </p:nvSpPr>
        <p:spPr>
          <a:xfrm>
            <a:off x="1187624" y="332656"/>
            <a:ext cx="4032448" cy="623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spc="38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報告單位：工務局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60638B4-289B-47A4-B6F4-FE17F5BE4A7D}"/>
              </a:ext>
            </a:extLst>
          </p:cNvPr>
          <p:cNvSpPr txBox="1"/>
          <p:nvPr/>
        </p:nvSpPr>
        <p:spPr>
          <a:xfrm>
            <a:off x="4283968" y="1214637"/>
            <a:ext cx="3382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EMIC</a:t>
            </a:r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系統災情處理說明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8DAE1A63-320D-49C1-AAB5-150634A3D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766256"/>
              </p:ext>
            </p:extLst>
          </p:nvPr>
        </p:nvGraphicFramePr>
        <p:xfrm>
          <a:off x="154238" y="1631737"/>
          <a:ext cx="8922744" cy="11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708">
                  <a:extLst>
                    <a:ext uri="{9D8B030D-6E8A-4147-A177-3AD203B41FA5}">
                      <a16:colId xmlns:a16="http://schemas.microsoft.com/office/drawing/2014/main" val="251497136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0246304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1402029979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41663607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227902532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215328379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48011649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095179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756974521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158418506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561499793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37779516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1120084572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604606974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171435990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18794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路樹災情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道路隧道災情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橋梁災情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道路積淹水災情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路燈災情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154981"/>
                  </a:ext>
                </a:extLst>
              </a:tr>
              <a:tr h="5286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140701"/>
                  </a:ext>
                </a:extLst>
              </a:tr>
              <a:tr h="3083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893639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81CD24FB-DBE8-4734-BE2A-BF1F141A9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049673"/>
              </p:ext>
            </p:extLst>
          </p:nvPr>
        </p:nvGraphicFramePr>
        <p:xfrm>
          <a:off x="439146" y="2860511"/>
          <a:ext cx="8525342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647">
                  <a:extLst>
                    <a:ext uri="{9D8B030D-6E8A-4147-A177-3AD203B41FA5}">
                      <a16:colId xmlns:a16="http://schemas.microsoft.com/office/drawing/2014/main" val="2595015468"/>
                    </a:ext>
                  </a:extLst>
                </a:gridCol>
                <a:gridCol w="1981797">
                  <a:extLst>
                    <a:ext uri="{9D8B030D-6E8A-4147-A177-3AD203B41FA5}">
                      <a16:colId xmlns:a16="http://schemas.microsoft.com/office/drawing/2014/main" val="427626366"/>
                    </a:ext>
                  </a:extLst>
                </a:gridCol>
                <a:gridCol w="2119476">
                  <a:extLst>
                    <a:ext uri="{9D8B030D-6E8A-4147-A177-3AD203B41FA5}">
                      <a16:colId xmlns:a16="http://schemas.microsoft.com/office/drawing/2014/main" val="3087211564"/>
                    </a:ext>
                  </a:extLst>
                </a:gridCol>
                <a:gridCol w="3579422">
                  <a:extLst>
                    <a:ext uri="{9D8B030D-6E8A-4147-A177-3AD203B41FA5}">
                      <a16:colId xmlns:a16="http://schemas.microsoft.com/office/drawing/2014/main" val="3939748048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路名</a:t>
                      </a:r>
                      <a:r>
                        <a:rPr lang="en-US" altLang="zh-TW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位置</a:t>
                      </a:r>
                      <a:r>
                        <a:rPr lang="en-US" altLang="zh-TW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受損情形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最新處理情形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62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02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○○○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72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F5B2-5113-406A-BC04-26C67E90E4EA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0024531-5A7A-4F5C-A8BE-72A18B56A1F3}"/>
              </a:ext>
            </a:extLst>
          </p:cNvPr>
          <p:cNvSpPr/>
          <p:nvPr/>
        </p:nvSpPr>
        <p:spPr>
          <a:xfrm>
            <a:off x="1187624" y="332656"/>
            <a:ext cx="4032448" cy="623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spc="38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報告單位：工務局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60638B4-289B-47A4-B6F4-FE17F5BE4A7D}"/>
              </a:ext>
            </a:extLst>
          </p:cNvPr>
          <p:cNvSpPr txBox="1"/>
          <p:nvPr/>
        </p:nvSpPr>
        <p:spPr>
          <a:xfrm>
            <a:off x="4283968" y="1214637"/>
            <a:ext cx="3382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EMIC</a:t>
            </a:r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系統災情處理說明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8DAE1A63-320D-49C1-AAB5-150634A3D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26089"/>
              </p:ext>
            </p:extLst>
          </p:nvPr>
        </p:nvGraphicFramePr>
        <p:xfrm>
          <a:off x="154238" y="1631737"/>
          <a:ext cx="8922744" cy="11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708">
                  <a:extLst>
                    <a:ext uri="{9D8B030D-6E8A-4147-A177-3AD203B41FA5}">
                      <a16:colId xmlns:a16="http://schemas.microsoft.com/office/drawing/2014/main" val="251497136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0246304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1402029979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41663607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227902532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215328379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48011649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095179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756974521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158418506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561499793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37779516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1120084572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604606974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171435990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18794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路樹災情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道路隧道災情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橋梁災情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道路積淹水災情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路燈災情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154981"/>
                  </a:ext>
                </a:extLst>
              </a:tr>
              <a:tr h="5286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140701"/>
                  </a:ext>
                </a:extLst>
              </a:tr>
              <a:tr h="3083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893639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56033AD-D6C7-4EDC-BC7F-FE339D05C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389002"/>
              </p:ext>
            </p:extLst>
          </p:nvPr>
        </p:nvGraphicFramePr>
        <p:xfrm>
          <a:off x="439146" y="2860511"/>
          <a:ext cx="8525342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647">
                  <a:extLst>
                    <a:ext uri="{9D8B030D-6E8A-4147-A177-3AD203B41FA5}">
                      <a16:colId xmlns:a16="http://schemas.microsoft.com/office/drawing/2014/main" val="2595015468"/>
                    </a:ext>
                  </a:extLst>
                </a:gridCol>
                <a:gridCol w="1981797">
                  <a:extLst>
                    <a:ext uri="{9D8B030D-6E8A-4147-A177-3AD203B41FA5}">
                      <a16:colId xmlns:a16="http://schemas.microsoft.com/office/drawing/2014/main" val="427626366"/>
                    </a:ext>
                  </a:extLst>
                </a:gridCol>
                <a:gridCol w="2119476">
                  <a:extLst>
                    <a:ext uri="{9D8B030D-6E8A-4147-A177-3AD203B41FA5}">
                      <a16:colId xmlns:a16="http://schemas.microsoft.com/office/drawing/2014/main" val="3087211564"/>
                    </a:ext>
                  </a:extLst>
                </a:gridCol>
                <a:gridCol w="3579422">
                  <a:extLst>
                    <a:ext uri="{9D8B030D-6E8A-4147-A177-3AD203B41FA5}">
                      <a16:colId xmlns:a16="http://schemas.microsoft.com/office/drawing/2014/main" val="3939748048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路名</a:t>
                      </a:r>
                      <a:r>
                        <a:rPr lang="en-US" altLang="zh-TW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位置</a:t>
                      </a:r>
                      <a:r>
                        <a:rPr lang="en-US" altLang="zh-TW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受損情形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最新處理情形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62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02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○○○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62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F5B2-5113-406A-BC04-26C67E90E4EA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0024531-5A7A-4F5C-A8BE-72A18B56A1F3}"/>
              </a:ext>
            </a:extLst>
          </p:cNvPr>
          <p:cNvSpPr/>
          <p:nvPr/>
        </p:nvSpPr>
        <p:spPr>
          <a:xfrm>
            <a:off x="1187624" y="332656"/>
            <a:ext cx="4032448" cy="623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spc="38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報告單位：工務局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60638B4-289B-47A4-B6F4-FE17F5BE4A7D}"/>
              </a:ext>
            </a:extLst>
          </p:cNvPr>
          <p:cNvSpPr txBox="1"/>
          <p:nvPr/>
        </p:nvSpPr>
        <p:spPr>
          <a:xfrm>
            <a:off x="4283968" y="1214637"/>
            <a:ext cx="3382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EMIC</a:t>
            </a:r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系統災情處理說明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8DAE1A63-320D-49C1-AAB5-150634A3D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752531"/>
              </p:ext>
            </p:extLst>
          </p:nvPr>
        </p:nvGraphicFramePr>
        <p:xfrm>
          <a:off x="154238" y="1631737"/>
          <a:ext cx="8922744" cy="11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708">
                  <a:extLst>
                    <a:ext uri="{9D8B030D-6E8A-4147-A177-3AD203B41FA5}">
                      <a16:colId xmlns:a16="http://schemas.microsoft.com/office/drawing/2014/main" val="251497136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0246304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1402029979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41663607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227902532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215328379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48011649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095179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756974521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158418506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561499793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37779516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1120084572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604606974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171435990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18794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路樹災情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道路隧道災情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橋梁災情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道路積淹水災情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路燈災情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154981"/>
                  </a:ext>
                </a:extLst>
              </a:tr>
              <a:tr h="5286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140701"/>
                  </a:ext>
                </a:extLst>
              </a:tr>
              <a:tr h="3083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893639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82C3C064-3441-4AFB-BD16-6BFC9C790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597346"/>
              </p:ext>
            </p:extLst>
          </p:nvPr>
        </p:nvGraphicFramePr>
        <p:xfrm>
          <a:off x="439146" y="2860511"/>
          <a:ext cx="8525342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647">
                  <a:extLst>
                    <a:ext uri="{9D8B030D-6E8A-4147-A177-3AD203B41FA5}">
                      <a16:colId xmlns:a16="http://schemas.microsoft.com/office/drawing/2014/main" val="2595015468"/>
                    </a:ext>
                  </a:extLst>
                </a:gridCol>
                <a:gridCol w="1981797">
                  <a:extLst>
                    <a:ext uri="{9D8B030D-6E8A-4147-A177-3AD203B41FA5}">
                      <a16:colId xmlns:a16="http://schemas.microsoft.com/office/drawing/2014/main" val="427626366"/>
                    </a:ext>
                  </a:extLst>
                </a:gridCol>
                <a:gridCol w="2119476">
                  <a:extLst>
                    <a:ext uri="{9D8B030D-6E8A-4147-A177-3AD203B41FA5}">
                      <a16:colId xmlns:a16="http://schemas.microsoft.com/office/drawing/2014/main" val="3087211564"/>
                    </a:ext>
                  </a:extLst>
                </a:gridCol>
                <a:gridCol w="3579422">
                  <a:extLst>
                    <a:ext uri="{9D8B030D-6E8A-4147-A177-3AD203B41FA5}">
                      <a16:colId xmlns:a16="http://schemas.microsoft.com/office/drawing/2014/main" val="3939748048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路名</a:t>
                      </a:r>
                      <a:r>
                        <a:rPr lang="en-US" altLang="zh-TW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位置</a:t>
                      </a:r>
                      <a:r>
                        <a:rPr lang="en-US" altLang="zh-TW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受損情形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最新處理情形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62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02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○○○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002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F5B2-5113-406A-BC04-26C67E90E4EA}" type="slidenum">
              <a:rPr lang="en-US" altLang="zh-TW" smtClean="0"/>
              <a:pPr/>
              <a:t>7</a:t>
            </a:fld>
            <a:endParaRPr lang="en-US" altLang="zh-TW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0024531-5A7A-4F5C-A8BE-72A18B56A1F3}"/>
              </a:ext>
            </a:extLst>
          </p:cNvPr>
          <p:cNvSpPr/>
          <p:nvPr/>
        </p:nvSpPr>
        <p:spPr>
          <a:xfrm>
            <a:off x="1187624" y="332656"/>
            <a:ext cx="4032448" cy="623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spc="38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報告單位：工務局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60638B4-289B-47A4-B6F4-FE17F5BE4A7D}"/>
              </a:ext>
            </a:extLst>
          </p:cNvPr>
          <p:cNvSpPr txBox="1"/>
          <p:nvPr/>
        </p:nvSpPr>
        <p:spPr>
          <a:xfrm>
            <a:off x="4283968" y="1214637"/>
            <a:ext cx="3382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EMIC</a:t>
            </a:r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系統災情處理說明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DAE1A63-320D-49C1-AAB5-150634A3D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578720"/>
              </p:ext>
            </p:extLst>
          </p:nvPr>
        </p:nvGraphicFramePr>
        <p:xfrm>
          <a:off x="154238" y="1631737"/>
          <a:ext cx="8922744" cy="11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708">
                  <a:extLst>
                    <a:ext uri="{9D8B030D-6E8A-4147-A177-3AD203B41FA5}">
                      <a16:colId xmlns:a16="http://schemas.microsoft.com/office/drawing/2014/main" val="251497136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0246304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1402029979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41663607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227902532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215328379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48011649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095179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756974521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158418506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561499793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3377795168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1120084572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604606974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171435990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570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18794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路樹災情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道路隧道災情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橋梁災情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道路積淹水災情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路燈災情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154981"/>
                  </a:ext>
                </a:extLst>
              </a:tr>
              <a:tr h="5286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140701"/>
                  </a:ext>
                </a:extLst>
              </a:tr>
              <a:tr h="3083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i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5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893639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D36BBCC-31FD-4307-BCE0-D57DFD1B0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728348"/>
              </p:ext>
            </p:extLst>
          </p:nvPr>
        </p:nvGraphicFramePr>
        <p:xfrm>
          <a:off x="439146" y="2860511"/>
          <a:ext cx="8525342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647">
                  <a:extLst>
                    <a:ext uri="{9D8B030D-6E8A-4147-A177-3AD203B41FA5}">
                      <a16:colId xmlns:a16="http://schemas.microsoft.com/office/drawing/2014/main" val="2595015468"/>
                    </a:ext>
                  </a:extLst>
                </a:gridCol>
                <a:gridCol w="1981797">
                  <a:extLst>
                    <a:ext uri="{9D8B030D-6E8A-4147-A177-3AD203B41FA5}">
                      <a16:colId xmlns:a16="http://schemas.microsoft.com/office/drawing/2014/main" val="427626366"/>
                    </a:ext>
                  </a:extLst>
                </a:gridCol>
                <a:gridCol w="2119476">
                  <a:extLst>
                    <a:ext uri="{9D8B030D-6E8A-4147-A177-3AD203B41FA5}">
                      <a16:colId xmlns:a16="http://schemas.microsoft.com/office/drawing/2014/main" val="3087211564"/>
                    </a:ext>
                  </a:extLst>
                </a:gridCol>
                <a:gridCol w="3579422">
                  <a:extLst>
                    <a:ext uri="{9D8B030D-6E8A-4147-A177-3AD203B41FA5}">
                      <a16:colId xmlns:a16="http://schemas.microsoft.com/office/drawing/2014/main" val="3939748048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路名</a:t>
                      </a:r>
                      <a:r>
                        <a:rPr lang="en-US" altLang="zh-TW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位置</a:t>
                      </a:r>
                      <a:r>
                        <a:rPr lang="en-US" altLang="zh-TW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受損情形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最新處理情形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62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02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○○○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529071"/>
      </p:ext>
    </p:extLst>
  </p:cSld>
  <p:clrMapOvr>
    <a:masterClrMapping/>
  </p:clrMapOvr>
</p:sld>
</file>

<file path=ppt/theme/theme1.xml><?xml version="1.0" encoding="utf-8"?>
<a:theme xmlns:a="http://schemas.openxmlformats.org/drawingml/2006/main" name="571TGp_business_light">
  <a:themeElements>
    <a:clrScheme name="Default Design 2">
      <a:dk1>
        <a:srgbClr val="000000"/>
      </a:dk1>
      <a:lt1>
        <a:srgbClr val="C1D0DD"/>
      </a:lt1>
      <a:dk2>
        <a:srgbClr val="335175"/>
      </a:dk2>
      <a:lt2>
        <a:srgbClr val="7C92B6"/>
      </a:lt2>
      <a:accent1>
        <a:srgbClr val="4B93D5"/>
      </a:accent1>
      <a:accent2>
        <a:srgbClr val="65B737"/>
      </a:accent2>
      <a:accent3>
        <a:srgbClr val="DDE4EB"/>
      </a:accent3>
      <a:accent4>
        <a:srgbClr val="000000"/>
      </a:accent4>
      <a:accent5>
        <a:srgbClr val="B1C8E7"/>
      </a:accent5>
      <a:accent6>
        <a:srgbClr val="5BA631"/>
      </a:accent6>
      <a:hlink>
        <a:srgbClr val="CF9F49"/>
      </a:hlink>
      <a:folHlink>
        <a:srgbClr val="C382D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AD4CF"/>
        </a:lt1>
        <a:dk2>
          <a:srgbClr val="425462"/>
        </a:dk2>
        <a:lt2>
          <a:srgbClr val="768A7B"/>
        </a:lt2>
        <a:accent1>
          <a:srgbClr val="DE608D"/>
        </a:accent1>
        <a:accent2>
          <a:srgbClr val="35ADE3"/>
        </a:accent2>
        <a:accent3>
          <a:srgbClr val="E1E6E4"/>
        </a:accent3>
        <a:accent4>
          <a:srgbClr val="000000"/>
        </a:accent4>
        <a:accent5>
          <a:srgbClr val="ECB6C5"/>
        </a:accent5>
        <a:accent6>
          <a:srgbClr val="2F9CCE"/>
        </a:accent6>
        <a:hlink>
          <a:srgbClr val="F6AE4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1D0DD"/>
        </a:lt1>
        <a:dk2>
          <a:srgbClr val="335175"/>
        </a:dk2>
        <a:lt2>
          <a:srgbClr val="7C92B6"/>
        </a:lt2>
        <a:accent1>
          <a:srgbClr val="4B93D5"/>
        </a:accent1>
        <a:accent2>
          <a:srgbClr val="65B737"/>
        </a:accent2>
        <a:accent3>
          <a:srgbClr val="DDE4EB"/>
        </a:accent3>
        <a:accent4>
          <a:srgbClr val="000000"/>
        </a:accent4>
        <a:accent5>
          <a:srgbClr val="B1C8E7"/>
        </a:accent5>
        <a:accent6>
          <a:srgbClr val="5BA631"/>
        </a:accent6>
        <a:hlink>
          <a:srgbClr val="CF9F49"/>
        </a:hlink>
        <a:folHlink>
          <a:srgbClr val="C382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DD3C9"/>
        </a:lt1>
        <a:dk2>
          <a:srgbClr val="514639"/>
        </a:dk2>
        <a:lt2>
          <a:srgbClr val="A7938B"/>
        </a:lt2>
        <a:accent1>
          <a:srgbClr val="BF9733"/>
        </a:accent1>
        <a:accent2>
          <a:srgbClr val="7FB22C"/>
        </a:accent2>
        <a:accent3>
          <a:srgbClr val="EBE6E1"/>
        </a:accent3>
        <a:accent4>
          <a:srgbClr val="000000"/>
        </a:accent4>
        <a:accent5>
          <a:srgbClr val="DCC9AD"/>
        </a:accent5>
        <a:accent6>
          <a:srgbClr val="72A127"/>
        </a:accent6>
        <a:hlink>
          <a:srgbClr val="D56575"/>
        </a:hlink>
        <a:folHlink>
          <a:srgbClr val="4E8F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17511</TotalTime>
  <Words>853</Words>
  <Application>Microsoft Office PowerPoint</Application>
  <PresentationFormat>如螢幕大小 (4:3)</PresentationFormat>
  <Paragraphs>466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Microsoft YaHei</vt:lpstr>
      <vt:lpstr>微軟正黑體</vt:lpstr>
      <vt:lpstr>標楷體</vt:lpstr>
      <vt:lpstr>Arial</vt:lpstr>
      <vt:lpstr>Calibri</vt:lpstr>
      <vt:lpstr>Times New Roman</vt:lpstr>
      <vt:lpstr>571TGp_business_light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jupee</dc:creator>
  <cp:lastModifiedBy>石靖嵐</cp:lastModifiedBy>
  <cp:revision>1370</cp:revision>
  <cp:lastPrinted>2021-08-04T09:07:45Z</cp:lastPrinted>
  <dcterms:created xsi:type="dcterms:W3CDTF">2011-01-20T02:56:55Z</dcterms:created>
  <dcterms:modified xsi:type="dcterms:W3CDTF">2021-08-04T09:38:14Z</dcterms:modified>
</cp:coreProperties>
</file>