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79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7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93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65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9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0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1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98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10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36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2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52EC-12E3-42CA-BD08-00E1BD76E8DB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827C-3AAD-4E07-A9CC-F547CE3B5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3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943"/>
            <a:ext cx="12366445" cy="69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DB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87600"/>
            <a:ext cx="3200400" cy="2514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0" y="88900"/>
            <a:ext cx="3733800" cy="180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02100" y="2946400"/>
            <a:ext cx="70866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－增加兒童與青少年對菸品危害認知，例如吸菸會造成肺部血管的阻塞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－透過遊戲進行，認識城市中容易出現菸害的場所，盡量避免光顧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－傳遞菸品除了身心的傷害，亦會造成環境的髒亂等訊息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597400" y="4660900"/>
            <a:ext cx="50800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FFF395"/>
                </a:solidFill>
                <a:latin typeface="Times New Roman" pitchFamily="18" charset="0"/>
                <a:cs typeface="Times New Roman" pitchFamily="18" charset="0"/>
              </a:rPr>
              <a:t>無菸不僅僅是珍惜自己的表現，更是對於整體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2004" dirty="0" smtClean="0">
                <a:solidFill>
                  <a:srgbClr val="FFF395"/>
                </a:solidFill>
                <a:latin typeface="Times New Roman" pitchFamily="18" charset="0"/>
                <a:cs typeface="Times New Roman" pitchFamily="18" charset="0"/>
              </a:rPr>
              <a:t>環境與社會的愛護，和其他玩家一起打造一座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613400" y="5562600"/>
            <a:ext cx="3048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FFF395"/>
                </a:solidFill>
                <a:latin typeface="Times New Roman" pitchFamily="18" charset="0"/>
                <a:cs typeface="Times New Roman" pitchFamily="18" charset="0"/>
              </a:rPr>
              <a:t>無菸城市，擁有健康的肺！</a:t>
            </a:r>
          </a:p>
        </p:txBody>
      </p:sp>
    </p:spTree>
    <p:extLst>
      <p:ext uri="{BB962C8B-B14F-4D97-AF65-F5344CB8AC3E}">
        <p14:creationId xmlns:p14="http://schemas.microsoft.com/office/powerpoint/2010/main" val="11720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DB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328160" y="2179320"/>
            <a:ext cx="952500" cy="952500"/>
          </a:xfrm>
          <a:custGeom>
            <a:avLst/>
            <a:gdLst>
              <a:gd name="connsiteX0" fmla="*/ 0 w 952500"/>
              <a:gd name="connsiteY0" fmla="*/ 476250 h 952500"/>
              <a:gd name="connsiteX1" fmla="*/ 476250 w 952500"/>
              <a:gd name="connsiteY1" fmla="*/ 0 h 952500"/>
              <a:gd name="connsiteX2" fmla="*/ 952500 w 952500"/>
              <a:gd name="connsiteY2" fmla="*/ 476250 h 952500"/>
              <a:gd name="connsiteX3" fmla="*/ 476250 w 952500"/>
              <a:gd name="connsiteY3" fmla="*/ 952500 h 952500"/>
              <a:gd name="connsiteX4" fmla="*/ 0 w 952500"/>
              <a:gd name="connsiteY4" fmla="*/ 476250 h 952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2500" h="952500">
                <a:moveTo>
                  <a:pt x="0" y="476250"/>
                </a:moveTo>
                <a:cubicBezTo>
                  <a:pt x="0" y="213232"/>
                  <a:pt x="213233" y="0"/>
                  <a:pt x="476250" y="0"/>
                </a:cubicBezTo>
                <a:cubicBezTo>
                  <a:pt x="739267" y="0"/>
                  <a:pt x="952500" y="213232"/>
                  <a:pt x="952500" y="476250"/>
                </a:cubicBezTo>
                <a:cubicBezTo>
                  <a:pt x="952500" y="739266"/>
                  <a:pt x="739267" y="952500"/>
                  <a:pt x="476250" y="952500"/>
                </a:cubicBezTo>
                <a:cubicBezTo>
                  <a:pt x="213233" y="952500"/>
                  <a:pt x="0" y="739266"/>
                  <a:pt x="0" y="4762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37632" y="2179320"/>
            <a:ext cx="952500" cy="952500"/>
          </a:xfrm>
          <a:custGeom>
            <a:avLst/>
            <a:gdLst>
              <a:gd name="connsiteX0" fmla="*/ 0 w 952500"/>
              <a:gd name="connsiteY0" fmla="*/ 476250 h 952500"/>
              <a:gd name="connsiteX1" fmla="*/ 476250 w 952500"/>
              <a:gd name="connsiteY1" fmla="*/ 0 h 952500"/>
              <a:gd name="connsiteX2" fmla="*/ 952500 w 952500"/>
              <a:gd name="connsiteY2" fmla="*/ 476250 h 952500"/>
              <a:gd name="connsiteX3" fmla="*/ 476250 w 952500"/>
              <a:gd name="connsiteY3" fmla="*/ 952500 h 952500"/>
              <a:gd name="connsiteX4" fmla="*/ 0 w 952500"/>
              <a:gd name="connsiteY4" fmla="*/ 476250 h 952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2500" h="952500">
                <a:moveTo>
                  <a:pt x="0" y="476250"/>
                </a:moveTo>
                <a:cubicBezTo>
                  <a:pt x="0" y="213232"/>
                  <a:pt x="213233" y="0"/>
                  <a:pt x="476250" y="0"/>
                </a:cubicBezTo>
                <a:cubicBezTo>
                  <a:pt x="739266" y="0"/>
                  <a:pt x="952500" y="213232"/>
                  <a:pt x="952500" y="476250"/>
                </a:cubicBezTo>
                <a:cubicBezTo>
                  <a:pt x="952500" y="739266"/>
                  <a:pt x="739266" y="952500"/>
                  <a:pt x="476250" y="952500"/>
                </a:cubicBezTo>
                <a:cubicBezTo>
                  <a:pt x="213233" y="952500"/>
                  <a:pt x="0" y="739266"/>
                  <a:pt x="0" y="4762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37632" y="3249168"/>
            <a:ext cx="952500" cy="952500"/>
          </a:xfrm>
          <a:custGeom>
            <a:avLst/>
            <a:gdLst>
              <a:gd name="connsiteX0" fmla="*/ 0 w 952500"/>
              <a:gd name="connsiteY0" fmla="*/ 476250 h 952500"/>
              <a:gd name="connsiteX1" fmla="*/ 476250 w 952500"/>
              <a:gd name="connsiteY1" fmla="*/ 0 h 952500"/>
              <a:gd name="connsiteX2" fmla="*/ 952500 w 952500"/>
              <a:gd name="connsiteY2" fmla="*/ 476250 h 952500"/>
              <a:gd name="connsiteX3" fmla="*/ 476250 w 952500"/>
              <a:gd name="connsiteY3" fmla="*/ 952500 h 952500"/>
              <a:gd name="connsiteX4" fmla="*/ 0 w 952500"/>
              <a:gd name="connsiteY4" fmla="*/ 476250 h 952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2500" h="952500">
                <a:moveTo>
                  <a:pt x="0" y="476250"/>
                </a:moveTo>
                <a:cubicBezTo>
                  <a:pt x="0" y="213233"/>
                  <a:pt x="213233" y="0"/>
                  <a:pt x="476250" y="0"/>
                </a:cubicBezTo>
                <a:cubicBezTo>
                  <a:pt x="739266" y="0"/>
                  <a:pt x="952500" y="213233"/>
                  <a:pt x="952500" y="476250"/>
                </a:cubicBezTo>
                <a:cubicBezTo>
                  <a:pt x="952500" y="739266"/>
                  <a:pt x="739266" y="952500"/>
                  <a:pt x="476250" y="952500"/>
                </a:cubicBezTo>
                <a:cubicBezTo>
                  <a:pt x="213233" y="952500"/>
                  <a:pt x="0" y="739266"/>
                  <a:pt x="0" y="4762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351020" y="3249168"/>
            <a:ext cx="952500" cy="952500"/>
          </a:xfrm>
          <a:custGeom>
            <a:avLst/>
            <a:gdLst>
              <a:gd name="connsiteX0" fmla="*/ 0 w 952500"/>
              <a:gd name="connsiteY0" fmla="*/ 476250 h 952500"/>
              <a:gd name="connsiteX1" fmla="*/ 476250 w 952500"/>
              <a:gd name="connsiteY1" fmla="*/ 0 h 952500"/>
              <a:gd name="connsiteX2" fmla="*/ 952500 w 952500"/>
              <a:gd name="connsiteY2" fmla="*/ 476250 h 952500"/>
              <a:gd name="connsiteX3" fmla="*/ 476250 w 952500"/>
              <a:gd name="connsiteY3" fmla="*/ 952500 h 952500"/>
              <a:gd name="connsiteX4" fmla="*/ 0 w 952500"/>
              <a:gd name="connsiteY4" fmla="*/ 476250 h 952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2500" h="952500">
                <a:moveTo>
                  <a:pt x="0" y="476250"/>
                </a:moveTo>
                <a:cubicBezTo>
                  <a:pt x="0" y="213233"/>
                  <a:pt x="213233" y="0"/>
                  <a:pt x="476250" y="0"/>
                </a:cubicBezTo>
                <a:cubicBezTo>
                  <a:pt x="739266" y="0"/>
                  <a:pt x="952500" y="213233"/>
                  <a:pt x="952500" y="476250"/>
                </a:cubicBezTo>
                <a:cubicBezTo>
                  <a:pt x="952500" y="739266"/>
                  <a:pt x="739266" y="952500"/>
                  <a:pt x="476250" y="952500"/>
                </a:cubicBezTo>
                <a:cubicBezTo>
                  <a:pt x="213233" y="952500"/>
                  <a:pt x="0" y="739266"/>
                  <a:pt x="0" y="4762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46200"/>
            <a:ext cx="1803400" cy="7747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2197100"/>
            <a:ext cx="3086100" cy="4356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0" y="88900"/>
            <a:ext cx="3733800" cy="18034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3100" y="2311400"/>
            <a:ext cx="635000" cy="7747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6600" y="3314700"/>
            <a:ext cx="571500" cy="8001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8160" y="4330700"/>
            <a:ext cx="965200" cy="9652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2311400"/>
            <a:ext cx="723900" cy="6350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24500" y="3314700"/>
            <a:ext cx="787400" cy="7747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5600" y="4330700"/>
            <a:ext cx="965200" cy="9652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80300" y="1968500"/>
            <a:ext cx="3619500" cy="360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7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DB8C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66900"/>
            <a:ext cx="2044700" cy="863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3286" y="63500"/>
            <a:ext cx="3733800" cy="1803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00" y="2946400"/>
            <a:ext cx="8674100" cy="2362200"/>
          </a:xfrm>
          <a:prstGeom prst="rect">
            <a:avLst/>
          </a:prstGeom>
          <a:noFill/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866900"/>
            <a:ext cx="1067556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DB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74800"/>
            <a:ext cx="1968500" cy="838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57200"/>
            <a:ext cx="7112000" cy="6362700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1" y="1886560"/>
            <a:ext cx="7391400" cy="49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DB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297" y="146565"/>
            <a:ext cx="7340600" cy="246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46200" y="3187700"/>
            <a:ext cx="4267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－所有版塊抽完，遊戲就會結束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46200" y="3759200"/>
            <a:ext cx="60960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－道路可以從入口連接到的出口都可加入計分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－分數最高的人獲勝</a:t>
            </a:r>
          </a:p>
        </p:txBody>
      </p:sp>
    </p:spTree>
    <p:extLst>
      <p:ext uri="{BB962C8B-B14F-4D97-AF65-F5344CB8AC3E}">
        <p14:creationId xmlns:p14="http://schemas.microsoft.com/office/powerpoint/2010/main" val="18896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寬螢幕</PresentationFormat>
  <Paragraphs>13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宋体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簡霈萱</dc:creator>
  <cp:lastModifiedBy>簡霈萱</cp:lastModifiedBy>
  <cp:revision>2</cp:revision>
  <dcterms:created xsi:type="dcterms:W3CDTF">2021-05-07T09:24:12Z</dcterms:created>
  <dcterms:modified xsi:type="dcterms:W3CDTF">2021-05-07T09:49:04Z</dcterms:modified>
</cp:coreProperties>
</file>