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693400"/>
  <p:notesSz cx="6858000" cy="9144000"/>
  <p:defaultTextStyle>
    <a:defPPr>
      <a:defRPr lang="zh-TW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56" y="618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56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8133903" y="668338"/>
            <a:ext cx="5626314" cy="142256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49709" y="668338"/>
            <a:ext cx="16632153" cy="142256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2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5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49710" y="3891210"/>
            <a:ext cx="11129234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630985" y="3891210"/>
            <a:ext cx="11129232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0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06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4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7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42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>
            <a:spLocks noChangeArrowheads="1"/>
          </p:cNvSpPr>
          <p:nvPr/>
        </p:nvSpPr>
        <p:spPr bwMode="auto">
          <a:xfrm>
            <a:off x="1584598" y="978146"/>
            <a:ext cx="12097344" cy="4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2" tIns="45706" rIns="91412" bIns="45706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桃園市都市設計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審議暨開放空間建照預審報告書  第○次變更設計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 flipV="1">
            <a:off x="1656903" y="8755009"/>
            <a:ext cx="12169775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2" tIns="45706" rIns="91412" bIns="45706"/>
          <a:lstStyle/>
          <a:p>
            <a:pPr defTabSz="1279143">
              <a:defRPr/>
            </a:pPr>
            <a:endParaRPr lang="zh-TW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84599" y="1770235"/>
            <a:ext cx="11377264" cy="41330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>
              <a:spcBef>
                <a:spcPct val="50000"/>
              </a:spcBef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案         名：行政區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地段號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申請單位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使用用途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80442" y="2620194"/>
            <a:ext cx="6756884" cy="184661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zh-TW" sz="1600" b="1" dirty="0">
                <a:latin typeface="微軟正黑體" pitchFamily="34" charset="-120"/>
                <a:ea typeface="微軟正黑體" pitchFamily="34" charset="-120"/>
              </a:rPr>
              <a:t>送審依據：</a:t>
            </a:r>
            <a:endParaRPr lang="en-US" altLang="zh-TW" sz="1600" b="1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依都市計畫土地使用分區管制規定。</a:t>
            </a:r>
          </a:p>
          <a:p>
            <a:pPr defTabSz="1279143"/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公有建築物達一定規模之新建、增建、改建或修建者。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都市計畫內各級私立學校之建築物達一定規模之新建、增建、改建或修建者。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依「都市計畫公共設施用地多目標使用辦法」申請作多目標使用。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</a:t>
            </a:r>
            <a:r>
              <a:rPr lang="en-US" altLang="zh-TW" sz="1400" dirty="0" err="1">
                <a:latin typeface="微軟正黑體" pitchFamily="34" charset="-120"/>
                <a:ea typeface="微軟正黑體" pitchFamily="34" charset="-120"/>
              </a:rPr>
              <a:t>桃園市都市計畫地區基地情形特殊者退縮建築處理原則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」申請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依「桃園市都市計畫容積移轉審查許可要點」規定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或其他依法令或規定需經   </a:t>
            </a:r>
            <a:endParaRPr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    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都市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設計審議者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。        </a:t>
            </a:r>
            <a:endParaRPr lang="en-US" altLang="zh-TW" sz="13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065318" y="2740323"/>
            <a:ext cx="5484440" cy="4406577"/>
          </a:xfrm>
          <a:prstGeom prst="rect">
            <a:avLst/>
          </a:prstGeom>
          <a:noFill/>
          <a:ln w="9525" cap="rnd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</p:spPr>
        <p:txBody>
          <a:bodyPr wrap="none" lIns="91412" tIns="45706" rIns="91412" bIns="45706" anchor="ctr"/>
          <a:lstStyle/>
          <a:p>
            <a:pPr algn="ctr" defTabSz="1279143"/>
            <a:endParaRPr lang="zh-TW" altLang="zh-TW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812932" y="8945636"/>
            <a:ext cx="5904656" cy="72015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承辦單位：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桃園市政府都市發展局都市設計科</a:t>
            </a:r>
            <a:endParaRPr lang="en-US" altLang="zh-TW" sz="12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聯絡電話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03-3322-101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5781~5783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或桃園市內打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1999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</a:rPr>
              <a:t>330206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桃園市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桃園區縣府路一號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樓</a:t>
            </a:r>
            <a:endParaRPr lang="en-US" altLang="zh-TW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001424" y="4744172"/>
            <a:ext cx="4815837" cy="34422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外觀透視示意圖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請套繪周圍真實環境外觀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pic>
        <p:nvPicPr>
          <p:cNvPr id="13" name="圖片 12" descr="logo.png"/>
          <p:cNvPicPr>
            <a:picLocks noChangeAspect="1"/>
          </p:cNvPicPr>
          <p:nvPr/>
        </p:nvPicPr>
        <p:blipFill rotWithShape="1">
          <a:blip r:embed="rId2" cstate="print"/>
          <a:srcRect l="38507"/>
          <a:stretch/>
        </p:blipFill>
        <p:spPr>
          <a:xfrm>
            <a:off x="1584598" y="8683004"/>
            <a:ext cx="1654720" cy="12002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7812932" y="7613873"/>
            <a:ext cx="6229050" cy="105811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申請單位：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建設有限公司              聯絡人： 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設計單位：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建築師事務所           聯絡人：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00000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送件日期：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OOOO. OO. OO 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請依該次實際送件日期更新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2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624916" y="5302643"/>
            <a:ext cx="5792330" cy="1815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容積獎勵項目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請自行條列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400" dirty="0">
                <a:solidFill>
                  <a:schemeClr val="tx1"/>
                </a:solidFill>
              </a:rPr>
              <a:t>	</a:t>
            </a: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7" name="直線接點 16"/>
          <p:cNvCxnSpPr/>
          <p:nvPr/>
        </p:nvCxnSpPr>
        <p:spPr bwMode="auto">
          <a:xfrm>
            <a:off x="1584598" y="4481472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字方塊 17"/>
          <p:cNvSpPr txBox="1"/>
          <p:nvPr/>
        </p:nvSpPr>
        <p:spPr>
          <a:xfrm>
            <a:off x="1624916" y="4661983"/>
            <a:ext cx="5792330" cy="30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 smtClean="0">
                <a:latin typeface="微軟正黑體" pitchFamily="34" charset="-120"/>
                <a:ea typeface="微軟正黑體" pitchFamily="34" charset="-120"/>
              </a:rPr>
              <a:t>依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建築法第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34 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規定開放空間建造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執照預審申請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9" name="直線接點 18"/>
          <p:cNvCxnSpPr/>
          <p:nvPr/>
        </p:nvCxnSpPr>
        <p:spPr bwMode="auto">
          <a:xfrm>
            <a:off x="1584599" y="5130676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586062" y="9822257"/>
            <a:ext cx="1726728" cy="276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報告書版本</a:t>
            </a:r>
            <a:r>
              <a:rPr lang="en-US" altLang="zh-TW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109.09.24</a:t>
            </a:r>
            <a:endParaRPr lang="en-US" altLang="zh-TW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624916" y="6115608"/>
            <a:ext cx="5792330" cy="954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增額容積面積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 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○○○○○</a:t>
            </a:r>
            <a:endParaRPr lang="en-US" altLang="zh-TW" sz="14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移轉面積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○○○○○○○○○○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 defTabSz="1279143">
              <a:spcBef>
                <a:spcPts val="0"/>
              </a:spcBef>
              <a:buFont typeface="Wingdings" pitchFamily="2" charset="2"/>
              <a:buChar char="l"/>
            </a:pP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942728" y="5592416"/>
            <a:ext cx="2880320" cy="523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</a:p>
          <a:p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endParaRPr lang="zh-TW" altLang="en-US" sz="14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96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364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曾彥芳</dc:creator>
  <cp:lastModifiedBy>曾彥芳</cp:lastModifiedBy>
  <cp:revision>28</cp:revision>
  <dcterms:created xsi:type="dcterms:W3CDTF">2020-03-19T03:43:18Z</dcterms:created>
  <dcterms:modified xsi:type="dcterms:W3CDTF">2020-09-25T08:30:13Z</dcterms:modified>
</cp:coreProperties>
</file>